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EB33-1323-4A57-9F7C-6816436F3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A6D38-9CD3-449A-BE7F-5290B935C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99F6A-18F9-49D2-B2BF-A2007D9A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EC553-ABC5-4274-9D10-7A53F5BB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69A1C-A2BB-4421-967F-67C33E05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9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B2FA-B6CB-40EB-A08B-FC10170A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81598-A4DA-4545-9401-E5790A820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E305-CE1A-4676-92F1-4D5E1B2B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C2E91-D88C-4B11-A096-BEF28653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107BD-1F3E-4DE0-B1B5-F8D6B666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0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89CEAF-9DD7-4C47-82CC-572B9227D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C41C3-1EF6-414E-8C6A-DE7FEDE6C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020F8-BCA3-4221-9264-C29997BE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E45A-5EC7-4DFA-ADCC-0D4A8EE8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86D44-016F-4A75-B891-E2F52211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7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02D2-F2FE-4B1A-8ABB-2DC03217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9AE54-ECDD-41BF-9325-8EED3DFB0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3AEC9-C0B0-482A-80F7-47A973E7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0F5B5-1AD1-4BE1-ACBB-5F7504D6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DDCCC-D867-4553-96FD-38B753D6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8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6302-B84B-4916-9682-A6790F8A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82387-A461-405C-A4DB-D625F0B98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93B80-0487-44D9-B39B-653AF675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42BED-508F-437F-9CF5-836AFE66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3EE89-C496-44E7-8D0C-1E0CFED8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8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31DE-E340-499A-A618-DDBFFD85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C851F-F5D8-4102-87D4-27CB20974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4873D-983C-4D6A-B1EB-553F5D949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5B14F-0A09-42F3-A685-78036596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EB017-A1D7-4339-983F-7BC431EF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DCC7E-4EF7-49DA-809E-E8DF6F1F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3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E39A-4F72-475B-B29F-0E3E3B23D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6E496-1D35-461C-87F4-3E3A4E5C5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64B34-5543-423B-BAE7-B48F10F07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29BFA-2DD3-4F56-B2DF-8A5FC501D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C4DBB-60A3-4B3E-8C1E-42C1887FE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B0B3F-A3BB-49DC-9748-0D22C4E9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869255-1ECE-4FC2-9B18-5B1C4417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6D574A-689A-4C52-85FC-B6C2BBDF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9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F01B-3FAA-4BDF-AB67-6F779F21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B1BD1-9F8D-44DC-B388-C979F980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96608-3092-4EF1-94FA-8CC60AAB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5A694-8AFD-4273-B67D-FFEA96D9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7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EB3F9-1A8B-4110-BADB-0B09ACC1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E9CA4-E7C0-439F-9AD5-36EB5E6D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F656A-2BA6-415A-A1AC-669079D7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8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CF1B-E3FA-488A-83BE-1EB04C86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47A09-0B05-400E-9A1F-6E9ED781C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0C1D7-930C-4407-A428-28999F161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C439B-38DE-4759-9ADC-3D3F754D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9BFBF-FA40-4B2C-82B6-C764FE59E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4D07E-43C1-40C3-85BE-0911524C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8A93-E064-49D0-8D94-4CBE4235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C002B-F58C-47DC-8AF9-AC919D2F3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576D4-1231-41E9-8A59-FDA05909D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58C73-F171-4F90-B02A-6325F249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6CD98-D6B2-45CD-A3B6-0886D006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7008F-4395-4C4B-8BDD-6B1CB16A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7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4B5CA-8E90-4238-8BC8-AD654293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AAAA4-4250-4770-9A46-CAD2048F3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F653A-37D5-43BE-B818-F8CD71ABE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BF7F3-D451-4758-B99B-31EBD093ED7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87F4E-70E9-4764-AE98-69BE7BD40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BAAF2-5AAB-49BC-9027-4A4157AD6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1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77D77E6-8953-4C07-991D-ECC14C3CBF84}"/>
              </a:ext>
            </a:extLst>
          </p:cNvPr>
          <p:cNvGrpSpPr/>
          <p:nvPr/>
        </p:nvGrpSpPr>
        <p:grpSpPr>
          <a:xfrm>
            <a:off x="66923" y="70319"/>
            <a:ext cx="12261584" cy="6553113"/>
            <a:chOff x="66923" y="70319"/>
            <a:chExt cx="12261584" cy="65531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1B7E5EA-D3F2-409D-AC96-136ED4A229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00" b="5219"/>
            <a:stretch/>
          </p:blipFill>
          <p:spPr>
            <a:xfrm>
              <a:off x="66923" y="70319"/>
              <a:ext cx="12261584" cy="6537215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33BFE4C-5FDF-4F22-B810-111C9A66713D}"/>
                </a:ext>
              </a:extLst>
            </p:cNvPr>
            <p:cNvSpPr/>
            <p:nvPr/>
          </p:nvSpPr>
          <p:spPr>
            <a:xfrm>
              <a:off x="1335822" y="6321282"/>
              <a:ext cx="397565" cy="3021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6705470-BC7A-4BA2-8C8D-6AD95C534BDC}"/>
                </a:ext>
              </a:extLst>
            </p:cNvPr>
            <p:cNvGrpSpPr/>
            <p:nvPr/>
          </p:nvGrpSpPr>
          <p:grpSpPr>
            <a:xfrm>
              <a:off x="7297309" y="2826847"/>
              <a:ext cx="4484535" cy="1615828"/>
              <a:chOff x="7297309" y="2826847"/>
              <a:chExt cx="4484535" cy="1615828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C62D0B-500F-43E7-8732-BE1C518C78E6}"/>
                  </a:ext>
                </a:extLst>
              </p:cNvPr>
              <p:cNvSpPr txBox="1"/>
              <p:nvPr/>
            </p:nvSpPr>
            <p:spPr>
              <a:xfrm>
                <a:off x="8815639" y="4073343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2014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E32DD9-6089-4A85-A888-4FC23B33BA7C}"/>
                  </a:ext>
                </a:extLst>
              </p:cNvPr>
              <p:cNvSpPr txBox="1"/>
              <p:nvPr/>
            </p:nvSpPr>
            <p:spPr>
              <a:xfrm>
                <a:off x="7297309" y="2826847"/>
                <a:ext cx="448453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Data Analytics and Visualization Bootcamp</a:t>
                </a:r>
              </a:p>
              <a:p>
                <a:r>
                  <a:rPr lang="en-US" dirty="0"/>
                  <a:t>       (July 2020 through January 2021)</a:t>
                </a:r>
              </a:p>
              <a:p>
                <a:r>
                  <a:rPr lang="en-US" dirty="0"/>
                  <a:t>          Germaine P. Johnson, Student</a:t>
                </a:r>
              </a:p>
              <a:p>
                <a:endParaRPr lang="en-US" dirty="0"/>
              </a:p>
            </p:txBody>
          </p:sp>
        </p:grp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B2F39C52-7224-4E5C-9CB0-B3473334C749}"/>
                </a:ext>
              </a:extLst>
            </p:cNvPr>
            <p:cNvSpPr/>
            <p:nvPr/>
          </p:nvSpPr>
          <p:spPr>
            <a:xfrm rot="20116023">
              <a:off x="6901727" y="1884461"/>
              <a:ext cx="739471" cy="26239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893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50E857C-5D0E-473A-BABF-8BFC5673F8E3}"/>
              </a:ext>
            </a:extLst>
          </p:cNvPr>
          <p:cNvGrpSpPr/>
          <p:nvPr/>
        </p:nvGrpSpPr>
        <p:grpSpPr>
          <a:xfrm>
            <a:off x="84814" y="116284"/>
            <a:ext cx="12045493" cy="6626413"/>
            <a:chOff x="84814" y="116284"/>
            <a:chExt cx="12045493" cy="662641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FFE68C3-47A8-4059-9190-1A7A150128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00" b="5722"/>
            <a:stretch/>
          </p:blipFill>
          <p:spPr>
            <a:xfrm>
              <a:off x="84814" y="116284"/>
              <a:ext cx="12045493" cy="658666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744F61-21D8-45AA-BAEC-B305DA4E7B0D}"/>
                </a:ext>
              </a:extLst>
            </p:cNvPr>
            <p:cNvSpPr txBox="1"/>
            <p:nvPr/>
          </p:nvSpPr>
          <p:spPr>
            <a:xfrm>
              <a:off x="7297309" y="2826847"/>
              <a:ext cx="44845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Data Analytics and Visualization Bootcamp</a:t>
              </a:r>
            </a:p>
            <a:p>
              <a:r>
                <a:rPr lang="en-US" dirty="0"/>
                <a:t>       (July 2020 through January 2021)</a:t>
              </a:r>
            </a:p>
            <a:p>
              <a:r>
                <a:rPr lang="en-US" dirty="0"/>
                <a:t>          Germaine P. Johnson, Student</a:t>
              </a:r>
            </a:p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DB9A91-FDF9-4E67-AAC5-1C249D5D56CB}"/>
                </a:ext>
              </a:extLst>
            </p:cNvPr>
            <p:cNvSpPr txBox="1"/>
            <p:nvPr/>
          </p:nvSpPr>
          <p:spPr>
            <a:xfrm>
              <a:off x="8815639" y="4073343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2015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E69C277-891A-4FB3-8E70-95A9749E38D3}"/>
                </a:ext>
              </a:extLst>
            </p:cNvPr>
            <p:cNvSpPr/>
            <p:nvPr/>
          </p:nvSpPr>
          <p:spPr>
            <a:xfrm>
              <a:off x="1009819" y="6440547"/>
              <a:ext cx="397565" cy="3021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6BE2ED64-7FDA-43E7-8C2D-EBD7BB30FA62}"/>
                </a:ext>
              </a:extLst>
            </p:cNvPr>
            <p:cNvSpPr/>
            <p:nvPr/>
          </p:nvSpPr>
          <p:spPr>
            <a:xfrm rot="20116023">
              <a:off x="6758609" y="1932167"/>
              <a:ext cx="739471" cy="26239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92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6F36B5A-225A-4528-8CCD-0745F025415E}"/>
              </a:ext>
            </a:extLst>
          </p:cNvPr>
          <p:cNvGrpSpPr/>
          <p:nvPr/>
        </p:nvGrpSpPr>
        <p:grpSpPr>
          <a:xfrm>
            <a:off x="68250" y="102369"/>
            <a:ext cx="11986606" cy="6616475"/>
            <a:chOff x="68250" y="102369"/>
            <a:chExt cx="11986606" cy="661647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09F12BB-C2D1-4781-A90D-514A1FF066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00" b="6232"/>
            <a:stretch/>
          </p:blipFill>
          <p:spPr>
            <a:xfrm>
              <a:off x="68250" y="102369"/>
              <a:ext cx="11986606" cy="6497213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4C45208-C65B-4EB1-9A3F-20C5B03CD3BA}"/>
                </a:ext>
              </a:extLst>
            </p:cNvPr>
            <p:cNvSpPr/>
            <p:nvPr/>
          </p:nvSpPr>
          <p:spPr>
            <a:xfrm>
              <a:off x="667919" y="6416694"/>
              <a:ext cx="397565" cy="3021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26167A-0765-4A0A-9BB1-E5705D102997}"/>
                </a:ext>
              </a:extLst>
            </p:cNvPr>
            <p:cNvSpPr txBox="1"/>
            <p:nvPr/>
          </p:nvSpPr>
          <p:spPr>
            <a:xfrm>
              <a:off x="7297309" y="2826847"/>
              <a:ext cx="44845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Data Analytics and Visualization Bootcamp</a:t>
              </a:r>
            </a:p>
            <a:p>
              <a:r>
                <a:rPr lang="en-US" dirty="0"/>
                <a:t>       (July 2020 through January 2021)</a:t>
              </a:r>
            </a:p>
            <a:p>
              <a:r>
                <a:rPr lang="en-US" dirty="0"/>
                <a:t>          Germaine P. Johnson, Student</a:t>
              </a:r>
            </a:p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892A23-1514-449C-8140-A743B883A416}"/>
                </a:ext>
              </a:extLst>
            </p:cNvPr>
            <p:cNvSpPr txBox="1"/>
            <p:nvPr/>
          </p:nvSpPr>
          <p:spPr>
            <a:xfrm>
              <a:off x="8815639" y="4073343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2016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F8123B6D-F7CF-4E86-BBFA-D3270EE3C63C}"/>
                </a:ext>
              </a:extLst>
            </p:cNvPr>
            <p:cNvSpPr/>
            <p:nvPr/>
          </p:nvSpPr>
          <p:spPr>
            <a:xfrm rot="20116023">
              <a:off x="6758609" y="1932167"/>
              <a:ext cx="739471" cy="26239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777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Germaine Johnson</dc:creator>
  <cp:lastModifiedBy>Germaine Johnson</cp:lastModifiedBy>
  <cp:revision>10</cp:revision>
  <dcterms:created xsi:type="dcterms:W3CDTF">2020-08-14T22:26:15Z</dcterms:created>
  <dcterms:modified xsi:type="dcterms:W3CDTF">2020-08-14T23:11:53Z</dcterms:modified>
</cp:coreProperties>
</file>