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EB33-1323-4A57-9F7C-6816436F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6D38-9CD3-449A-BE7F-5290B935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9F6A-18F9-49D2-B2BF-A2007D9A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C553-ABC5-4274-9D10-7A53F5BB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9A1C-A2BB-4421-967F-67C33E0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2FA-B6CB-40EB-A08B-FC10170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81598-A4DA-4545-9401-E5790A82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E305-CE1A-4676-92F1-4D5E1B2B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2E91-D88C-4B11-A096-BEF28653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07BD-1F3E-4DE0-B1B5-F8D6B66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CEAF-9DD7-4C47-82CC-572B9227D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C41C3-1EF6-414E-8C6A-DE7FEDE6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20F8-BCA3-4221-9264-C29997B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E45A-5EC7-4DFA-ADCC-0D4A8EE8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6D44-016F-4A75-B891-E2F5221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2D2-F2FE-4B1A-8ABB-2DC03217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AE54-ECDD-41BF-9325-8EED3DFB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AEC9-C0B0-482A-80F7-47A973E7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F5B5-1AD1-4BE1-ACBB-5F7504D6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DCCC-D867-4553-96FD-38B753D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302-B84B-4916-9682-A6790F8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2387-A461-405C-A4DB-D625F0B9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B80-0487-44D9-B39B-653AF67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2BED-508F-437F-9CF5-836AFE6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EE89-C496-44E7-8D0C-1E0CFED8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31DE-E340-499A-A618-DDBFFD8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851F-F5D8-4102-87D4-27CB2097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873D-983C-4D6A-B1EB-553F5D94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B14F-0A09-42F3-A685-7803659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B017-A1D7-4339-983F-7BC431E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CC7E-4EF7-49DA-809E-E8DF6F1F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E39A-4F72-475B-B29F-0E3E3B23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E496-1D35-461C-87F4-3E3A4E5C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4B34-5543-423B-BAE7-B48F10F0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9BFA-2DD3-4F56-B2DF-8A5FC501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C4DBB-60A3-4B3E-8C1E-42C1887F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0B3F-A3BB-49DC-9748-0D22C4E9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69255-1ECE-4FC2-9B18-5B1C441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D574A-689A-4C52-85FC-B6C2BBD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F01B-3FAA-4BDF-AB67-6F779F21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B1BD1-9F8D-44DC-B388-C979F98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6608-3092-4EF1-94FA-8CC60AAB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A694-8AFD-4273-B67D-FFEA96D9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B3F9-1A8B-4110-BADB-0B09ACC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E9CA4-E7C0-439F-9AD5-36EB5E6D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F656A-2BA6-415A-A1AC-669079D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F1B-E3FA-488A-83BE-1EB04C86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7A09-0B05-400E-9A1F-6E9ED781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C1D7-930C-4407-A428-28999F16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C439B-38DE-4759-9ADC-3D3F754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BFBF-FA40-4B2C-82B6-C764FE59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D07E-43C1-40C3-85BE-0911524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A93-E064-49D0-8D94-4CBE4235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C002B-F58C-47DC-8AF9-AC919D2F3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76D4-1231-41E9-8A59-FDA05909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8C73-F171-4F90-B02A-6325F249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CD98-D6B2-45CD-A3B6-0886D006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008F-4395-4C4B-8BDD-6B1CB16A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B5CA-8E90-4238-8BC8-AD654293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AAA4-4250-4770-9A46-CAD2048F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653A-37D5-43BE-B818-F8CD71AB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7F4E-70E9-4764-AE98-69BE7BD4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AAF2-5AAB-49BC-9027-4A4157AD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D77E6-8953-4C07-991D-ECC14C3CBF84}"/>
              </a:ext>
            </a:extLst>
          </p:cNvPr>
          <p:cNvGrpSpPr/>
          <p:nvPr/>
        </p:nvGrpSpPr>
        <p:grpSpPr>
          <a:xfrm>
            <a:off x="-34792" y="304887"/>
            <a:ext cx="12261584" cy="6553113"/>
            <a:chOff x="66923" y="70319"/>
            <a:chExt cx="12261584" cy="65531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B7E5EA-D3F2-409D-AC96-136ED4A22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219"/>
            <a:stretch/>
          </p:blipFill>
          <p:spPr>
            <a:xfrm>
              <a:off x="66923" y="70319"/>
              <a:ext cx="12261584" cy="653721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3BFE4C-5FDF-4F22-B810-111C9A66713D}"/>
                </a:ext>
              </a:extLst>
            </p:cNvPr>
            <p:cNvSpPr/>
            <p:nvPr/>
          </p:nvSpPr>
          <p:spPr>
            <a:xfrm>
              <a:off x="1335822" y="6321282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62D0B-500F-43E7-8732-BE1C518C78E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2014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2F39C52-7224-4E5C-9CB0-B3473334C749}"/>
                </a:ext>
              </a:extLst>
            </p:cNvPr>
            <p:cNvSpPr/>
            <p:nvPr/>
          </p:nvSpPr>
          <p:spPr>
            <a:xfrm rot="20116023">
              <a:off x="6901727" y="1884461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C89FB4-465E-49F7-9DC8-26E9B7B7A649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2014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50E857C-5D0E-473A-BABF-8BFC5673F8E3}"/>
              </a:ext>
            </a:extLst>
          </p:cNvPr>
          <p:cNvGrpSpPr/>
          <p:nvPr/>
        </p:nvGrpSpPr>
        <p:grpSpPr>
          <a:xfrm>
            <a:off x="84814" y="116284"/>
            <a:ext cx="12045493" cy="6626413"/>
            <a:chOff x="84814" y="116284"/>
            <a:chExt cx="12045493" cy="66264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FE68C3-47A8-4059-9190-1A7A15012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722"/>
            <a:stretch/>
          </p:blipFill>
          <p:spPr>
            <a:xfrm>
              <a:off x="84814" y="116284"/>
              <a:ext cx="12045493" cy="65866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DB9A91-FDF9-4E67-AAC5-1C249D5D56CB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69C277-891A-4FB3-8E70-95A9749E38D3}"/>
                </a:ext>
              </a:extLst>
            </p:cNvPr>
            <p:cNvSpPr/>
            <p:nvPr/>
          </p:nvSpPr>
          <p:spPr>
            <a:xfrm>
              <a:off x="1009819" y="6440547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BE2ED64-7FDA-43E7-8C2D-EBD7BB30FA62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A7F75E-7003-43F9-A2B9-23694CDF581F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</a:t>
            </a:r>
            <a:r>
              <a:rPr lang="en-US" sz="1400" b="1" dirty="0" err="1"/>
              <a:t>eesults</a:t>
            </a:r>
            <a:r>
              <a:rPr lang="en-US" sz="1400" b="1" dirty="0"/>
              <a:t>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2015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6F36B5A-225A-4528-8CCD-0745F025415E}"/>
              </a:ext>
            </a:extLst>
          </p:cNvPr>
          <p:cNvGrpSpPr/>
          <p:nvPr/>
        </p:nvGrpSpPr>
        <p:grpSpPr>
          <a:xfrm>
            <a:off x="68250" y="102369"/>
            <a:ext cx="11986606" cy="6616475"/>
            <a:chOff x="68250" y="102369"/>
            <a:chExt cx="11986606" cy="66164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9F12BB-C2D1-4781-A90D-514A1FF06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6232"/>
            <a:stretch/>
          </p:blipFill>
          <p:spPr>
            <a:xfrm>
              <a:off x="68250" y="102369"/>
              <a:ext cx="11986606" cy="649721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C45208-C65B-4EB1-9A3F-20C5B03CD3BA}"/>
                </a:ext>
              </a:extLst>
            </p:cNvPr>
            <p:cNvSpPr/>
            <p:nvPr/>
          </p:nvSpPr>
          <p:spPr>
            <a:xfrm>
              <a:off x="667919" y="6416694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892A23-1514-449C-8140-A743B883A41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2016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8123B6D-F7CF-4E86-BBFA-D3270EE3C63C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AF844B-6D31-47DF-9CB5-1D40AD95C030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2016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Germaine Johnson</dc:creator>
  <cp:lastModifiedBy>Germaine Johnson</cp:lastModifiedBy>
  <cp:revision>13</cp:revision>
  <dcterms:created xsi:type="dcterms:W3CDTF">2020-08-14T22:26:15Z</dcterms:created>
  <dcterms:modified xsi:type="dcterms:W3CDTF">2021-05-30T01:19:14Z</dcterms:modified>
</cp:coreProperties>
</file>