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277" r:id="rId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6830"/>
    <p:restoredTop sz="95921"/>
  </p:normalViewPr>
  <p:slideViewPr>
    <p:cSldViewPr snapToGrid="0" snapToObjects="1">
      <p:cViewPr varScale="1">
        <p:scale>
          <a:sx n="44" d="100"/>
          <a:sy n="44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on a white board&#10;&#10;Description automatically generated">
            <a:extLst>
              <a:ext uri="{FF2B5EF4-FFF2-40B4-BE49-F238E27FC236}">
                <a16:creationId xmlns:a16="http://schemas.microsoft.com/office/drawing/2014/main" id="{9CD58ABA-71B4-E9C8-3B01-C1E92359CA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8" y="-35270"/>
            <a:ext cx="24446703" cy="137512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3F7403E-20B4-EAAA-0469-02ACD01D41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8" y="3911427"/>
            <a:ext cx="24387174" cy="3360230"/>
          </a:xfrm>
        </p:spPr>
        <p:txBody>
          <a:bodyPr anchor="ctr">
            <a:noAutofit/>
          </a:bodyPr>
          <a:lstStyle>
            <a:lvl1pPr algn="ctr">
              <a:defRPr sz="9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Section Header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2A54446-1E3A-DA20-CA7E-D1FC8898853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1" y="8089496"/>
            <a:ext cx="24387175" cy="840230"/>
          </a:xfrm>
        </p:spPr>
        <p:txBody>
          <a:bodyPr anchor="ctr">
            <a:noAutofit/>
          </a:bodyPr>
          <a:lstStyle>
            <a:lvl1pPr marL="0" indent="0" algn="ctr">
              <a:buNone/>
              <a:defRPr sz="5200" b="1">
                <a:solidFill>
                  <a:srgbClr val="002856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Section Sub-Header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E184A78-DC4E-820E-7D06-6A921DB96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0888" y="9244932"/>
            <a:ext cx="24387175" cy="701731"/>
          </a:xfrm>
        </p:spPr>
        <p:txBody>
          <a:bodyPr anchor="ctr">
            <a:noAutofit/>
          </a:bodyPr>
          <a:lstStyle>
            <a:lvl1pPr marL="0" indent="0" algn="ctr">
              <a:buNone/>
              <a:defRPr sz="4200" i="1">
                <a:solidFill>
                  <a:srgbClr val="002856"/>
                </a:solidFill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DA76EB8-0017-C088-8741-81DBC64E57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16992" y="757436"/>
            <a:ext cx="6963237" cy="18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0D4B5F-CCD1-BC35-BAD6-BE8D219A16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-106485"/>
            <a:ext cx="24387175" cy="375968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D894ACC-DBEA-3840-A597-43C8F0BB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464246"/>
            <a:ext cx="17067172" cy="1543050"/>
          </a:xfrm>
        </p:spPr>
        <p:txBody>
          <a:bodyPr>
            <a:noAutofit/>
          </a:bodyPr>
          <a:lstStyle>
            <a:lvl1pPr>
              <a:defRPr sz="6600" b="1">
                <a:solidFill>
                  <a:srgbClr val="002856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FF9838-F2DF-7742-9F5A-5B92F9E3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78027"/>
            <a:ext cx="22554290" cy="9857904"/>
          </a:xfrm>
        </p:spPr>
        <p:txBody>
          <a:bodyPr>
            <a:noAutofit/>
          </a:bodyPr>
          <a:lstStyle>
            <a:lvl1pPr>
              <a:defRPr sz="6000">
                <a:solidFill>
                  <a:srgbClr val="002856"/>
                </a:solidFill>
              </a:defRPr>
            </a:lvl1pPr>
            <a:lvl2pPr>
              <a:defRPr sz="5400">
                <a:solidFill>
                  <a:srgbClr val="002856"/>
                </a:solidFill>
              </a:defRPr>
            </a:lvl2pPr>
            <a:lvl3pPr>
              <a:defRPr sz="4400">
                <a:solidFill>
                  <a:srgbClr val="002856"/>
                </a:solidFill>
              </a:defRPr>
            </a:lvl3pPr>
            <a:lvl4pPr>
              <a:defRPr sz="4000">
                <a:solidFill>
                  <a:srgbClr val="002856"/>
                </a:solidFill>
              </a:defRPr>
            </a:lvl4pPr>
            <a:lvl5pPr>
              <a:defRPr sz="4000">
                <a:solidFill>
                  <a:srgbClr val="00285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192DE64-1934-3B4A-A824-0943BB2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860" y="12671829"/>
            <a:ext cx="5487114" cy="730250"/>
          </a:xfrm>
        </p:spPr>
        <p:txBody>
          <a:bodyPr>
            <a:noAutofit/>
          </a:bodyPr>
          <a:lstStyle>
            <a:lvl1pPr>
              <a:defRPr>
                <a:solidFill>
                  <a:srgbClr val="002856"/>
                </a:solidFill>
              </a:defRPr>
            </a:lvl1pPr>
          </a:lstStyle>
          <a:p>
            <a:fld id="{25626BDA-0F00-C54B-A135-86532C52F960}" type="datetimeFigureOut">
              <a:rPr lang="en-US" smtClean="0"/>
              <a:pPr/>
              <a:t>11/15/2024</a:t>
            </a:fld>
            <a:endParaRPr lang="en-US"/>
          </a:p>
        </p:txBody>
      </p:sp>
      <p:pic>
        <p:nvPicPr>
          <p:cNvPr id="20" name="Picture 1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89FEE5B-ACBA-3628-9D4E-475784E3B5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112201" y="228348"/>
            <a:ext cx="6111981" cy="1633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F35E28-423C-317A-3F0F-B48D4710C9E1}"/>
              </a:ext>
            </a:extLst>
          </p:cNvPr>
          <p:cNvSpPr txBox="1"/>
          <p:nvPr userDrawn="1"/>
        </p:nvSpPr>
        <p:spPr>
          <a:xfrm>
            <a:off x="11549743" y="12671829"/>
            <a:ext cx="12192000" cy="73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1650"/>
              </a:lnSpc>
            </a:pPr>
            <a:r>
              <a:rPr lang="en-US" dirty="0">
                <a:solidFill>
                  <a:srgbClr val="517FC6"/>
                </a:solidFill>
                <a:latin typeface="YACgEZbkUVE 0"/>
              </a:rPr>
              <a:t>International Conference on Geoinformatics for Spatial-Infrastructure Development in Earth &amp; Allied Sciences </a:t>
            </a:r>
          </a:p>
          <a:p>
            <a:pPr algn="r">
              <a:lnSpc>
                <a:spcPts val="1650"/>
              </a:lnSpc>
            </a:pPr>
            <a:r>
              <a:rPr lang="en-US" sz="1200" dirty="0">
                <a:solidFill>
                  <a:srgbClr val="517FC6"/>
                </a:solidFill>
                <a:latin typeface="YACgEZbkUVE 0"/>
              </a:rPr>
              <a:t>GIS-IDEAS, School of ICT, University of Phayao, Chiang Rai, Thailand</a:t>
            </a:r>
          </a:p>
          <a:p>
            <a:pPr algn="r">
              <a:lnSpc>
                <a:spcPts val="1650"/>
              </a:lnSpc>
            </a:pPr>
            <a:r>
              <a:rPr lang="en-US" sz="1200" dirty="0">
                <a:solidFill>
                  <a:srgbClr val="517FC6"/>
                </a:solidFill>
                <a:latin typeface="YACgEZbkUVE 0"/>
              </a:rPr>
              <a:t>11-13 December 2024</a:t>
            </a:r>
          </a:p>
        </p:txBody>
      </p:sp>
    </p:spTree>
    <p:extLst>
      <p:ext uri="{BB962C8B-B14F-4D97-AF65-F5344CB8AC3E}">
        <p14:creationId xmlns:p14="http://schemas.microsoft.com/office/powerpoint/2010/main" val="73809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59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09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864C-7234-BF40-B961-E3A0F90FC40A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837-2474-6B46-B148-7E7B67898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3" r:id="rId3"/>
    <p:sldLayoutId id="2147483667" r:id="rId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917-3ED6-199B-70EA-A556D874A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8297C-E11B-160A-5C23-3600D450B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9EAE3-23E5-53B6-9360-40C6A05E8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1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7CC4-9CFA-DE83-774B-55F6920F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93DA-57AE-A15C-516A-2219140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4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YACgEZbkUVE 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Jackie S Berliant</dc:creator>
  <cp:lastModifiedBy>Pornthep Rojanavasu</cp:lastModifiedBy>
  <cp:revision>34</cp:revision>
  <dcterms:created xsi:type="dcterms:W3CDTF">2021-10-28T02:11:57Z</dcterms:created>
  <dcterms:modified xsi:type="dcterms:W3CDTF">2024-11-15T02:41:02Z</dcterms:modified>
</cp:coreProperties>
</file>