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99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7"/>
    <a:srgbClr val="CE3613"/>
    <a:srgbClr val="FF6700"/>
    <a:srgbClr val="128912"/>
    <a:srgbClr val="FFFFFF"/>
    <a:srgbClr val="A50021"/>
    <a:srgbClr val="FF0000"/>
    <a:srgbClr val="8293AA"/>
    <a:srgbClr val="415D88"/>
    <a:srgbClr val="395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4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Enhanced</a:t>
            </a:r>
            <a:br>
              <a:rPr lang="en-US" sz="2400" dirty="0"/>
            </a:br>
            <a:r>
              <a:rPr lang="en-US" sz="2400" dirty="0" err="1"/>
              <a:t>Abgewichtungsfunktion</a:t>
            </a:r>
            <a:r>
              <a:rPr lang="en-US" sz="2400" dirty="0"/>
              <a:t> für </a:t>
            </a:r>
            <a:r>
              <a:rPr lang="en-US" sz="2400" dirty="0" err="1"/>
              <a:t>Zugänglichkeit</a:t>
            </a:r>
            <a:r>
              <a:rPr lang="en-US" sz="2400" dirty="0"/>
              <a:t> </a:t>
            </a:r>
            <a:r>
              <a:rPr lang="en-US" sz="2400" dirty="0" err="1"/>
              <a:t>definieren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sp>
        <p:nvSpPr>
          <p:cNvPr id="56" name="Inhaltsplatzhalter 1"/>
          <p:cNvSpPr>
            <a:spLocks noGrp="1"/>
          </p:cNvSpPr>
          <p:nvPr>
            <p:ph sz="quarter" idx="10"/>
          </p:nvPr>
        </p:nvSpPr>
        <p:spPr>
          <a:xfrm>
            <a:off x="839728" y="1539864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5" name="Rechteck 54"/>
          <p:cNvSpPr/>
          <p:nvPr/>
        </p:nvSpPr>
        <p:spPr>
          <a:xfrm>
            <a:off x="617220" y="1337310"/>
            <a:ext cx="11014418" cy="4491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769620" y="1489709"/>
            <a:ext cx="11014418" cy="4565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Cube 171"/>
          <p:cNvSpPr/>
          <p:nvPr/>
        </p:nvSpPr>
        <p:spPr>
          <a:xfrm>
            <a:off x="6332556" y="4476783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feld 17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3" name="Textfeld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2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/>
          <p:cNvSpPr/>
          <p:nvPr/>
        </p:nvSpPr>
        <p:spPr>
          <a:xfrm>
            <a:off x="8427912" y="443513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feld 174"/>
              <p:cNvSpPr txBox="1"/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Textfeld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blipFill>
                <a:blip r:embed="rId3"/>
                <a:stretch>
                  <a:fillRect l="-30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Cube 175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Cube 176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feld 177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8" name="Textfeld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4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feld 178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9" name="Textfeld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Cube 179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feld 180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1" name="Textfeld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6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Cube 181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feld 182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3" name="Textfeld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Cube 183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feld 184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5" name="Textfeld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Cube 185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feld 186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7" name="Textfeld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9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feld 187"/>
              <p:cNvSpPr txBox="1"/>
              <p:nvPr/>
            </p:nvSpPr>
            <p:spPr>
              <a:xfrm>
                <a:off x="5252949" y="542018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49" y="5420188"/>
                <a:ext cx="324833" cy="307777"/>
              </a:xfrm>
              <a:prstGeom prst="rect">
                <a:avLst/>
              </a:prstGeom>
              <a:blipFill>
                <a:blip r:embed="rId10"/>
                <a:stretch>
                  <a:fillRect l="-28302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erader Verbinder 188"/>
          <p:cNvCxnSpPr/>
          <p:nvPr/>
        </p:nvCxnSpPr>
        <p:spPr>
          <a:xfrm>
            <a:off x="5396983" y="5108984"/>
            <a:ext cx="0" cy="1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feld 189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0" name="Textfeld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1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Gerader Verbinder 190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V="1">
            <a:off x="5394992" y="5099058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 flipV="1">
            <a:off x="8014950" y="5086801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be 199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1" name="Textfeld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2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feld 201"/>
              <p:cNvSpPr txBox="1"/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2" name="Textfeld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Gerader Verbinder 202"/>
          <p:cNvCxnSpPr>
            <a:endCxn id="202" idx="0"/>
          </p:cNvCxnSpPr>
          <p:nvPr/>
        </p:nvCxnSpPr>
        <p:spPr>
          <a:xfrm>
            <a:off x="10625750" y="5108984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feld 203"/>
              <p:cNvSpPr txBox="1"/>
              <p:nvPr/>
            </p:nvSpPr>
            <p:spPr>
              <a:xfrm>
                <a:off x="969630" y="542277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4" name="Textfeld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30" y="5422776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6415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Gerader Verbinder 204"/>
          <p:cNvCxnSpPr>
            <a:endCxn id="204" idx="0"/>
          </p:cNvCxnSpPr>
          <p:nvPr/>
        </p:nvCxnSpPr>
        <p:spPr>
          <a:xfrm>
            <a:off x="1132047" y="517643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22D1F4CB-38EE-4EC8-935B-A29EA7B30ABD}"/>
              </a:ext>
            </a:extLst>
          </p:cNvPr>
          <p:cNvSpPr/>
          <p:nvPr/>
        </p:nvSpPr>
        <p:spPr>
          <a:xfrm>
            <a:off x="1647825" y="3124200"/>
            <a:ext cx="8896350" cy="18582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45E4254-8407-4710-96F3-DEC4447EF141}"/>
              </a:ext>
            </a:extLst>
          </p:cNvPr>
          <p:cNvSpPr/>
          <p:nvPr/>
        </p:nvSpPr>
        <p:spPr>
          <a:xfrm>
            <a:off x="1185863" y="3399410"/>
            <a:ext cx="5048250" cy="1629131"/>
          </a:xfrm>
          <a:custGeom>
            <a:avLst/>
            <a:gdLst>
              <a:gd name="connsiteX0" fmla="*/ 0 w 5048250"/>
              <a:gd name="connsiteY0" fmla="*/ 1615503 h 1629131"/>
              <a:gd name="connsiteX1" fmla="*/ 723900 w 5048250"/>
              <a:gd name="connsiteY1" fmla="*/ 1620265 h 1629131"/>
              <a:gd name="connsiteX2" fmla="*/ 1185862 w 5048250"/>
              <a:gd name="connsiteY2" fmla="*/ 1548828 h 1629131"/>
              <a:gd name="connsiteX3" fmla="*/ 1538287 w 5048250"/>
              <a:gd name="connsiteY3" fmla="*/ 1296415 h 1629131"/>
              <a:gd name="connsiteX4" fmla="*/ 1919287 w 5048250"/>
              <a:gd name="connsiteY4" fmla="*/ 667765 h 1629131"/>
              <a:gd name="connsiteX5" fmla="*/ 2176462 w 5048250"/>
              <a:gd name="connsiteY5" fmla="*/ 215328 h 1629131"/>
              <a:gd name="connsiteX6" fmla="*/ 2362200 w 5048250"/>
              <a:gd name="connsiteY6" fmla="*/ 39115 h 1629131"/>
              <a:gd name="connsiteX7" fmla="*/ 2533650 w 5048250"/>
              <a:gd name="connsiteY7" fmla="*/ 29590 h 1629131"/>
              <a:gd name="connsiteX8" fmla="*/ 2871787 w 5048250"/>
              <a:gd name="connsiteY8" fmla="*/ 372490 h 1629131"/>
              <a:gd name="connsiteX9" fmla="*/ 3167062 w 5048250"/>
              <a:gd name="connsiteY9" fmla="*/ 910653 h 1629131"/>
              <a:gd name="connsiteX10" fmla="*/ 3509962 w 5048250"/>
              <a:gd name="connsiteY10" fmla="*/ 1382140 h 1629131"/>
              <a:gd name="connsiteX11" fmla="*/ 4029075 w 5048250"/>
              <a:gd name="connsiteY11" fmla="*/ 1605978 h 1629131"/>
              <a:gd name="connsiteX12" fmla="*/ 5048250 w 5048250"/>
              <a:gd name="connsiteY12" fmla="*/ 1610740 h 162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8250" h="1629131">
                <a:moveTo>
                  <a:pt x="0" y="1615503"/>
                </a:moveTo>
                <a:cubicBezTo>
                  <a:pt x="263128" y="1623440"/>
                  <a:pt x="526256" y="1631377"/>
                  <a:pt x="723900" y="1620265"/>
                </a:cubicBezTo>
                <a:cubicBezTo>
                  <a:pt x="921544" y="1609153"/>
                  <a:pt x="1050131" y="1602803"/>
                  <a:pt x="1185862" y="1548828"/>
                </a:cubicBezTo>
                <a:cubicBezTo>
                  <a:pt x="1321593" y="1494853"/>
                  <a:pt x="1416050" y="1443259"/>
                  <a:pt x="1538287" y="1296415"/>
                </a:cubicBezTo>
                <a:cubicBezTo>
                  <a:pt x="1660524" y="1149571"/>
                  <a:pt x="1812925" y="847946"/>
                  <a:pt x="1919287" y="667765"/>
                </a:cubicBezTo>
                <a:cubicBezTo>
                  <a:pt x="2025649" y="487584"/>
                  <a:pt x="2102643" y="320103"/>
                  <a:pt x="2176462" y="215328"/>
                </a:cubicBezTo>
                <a:cubicBezTo>
                  <a:pt x="2250281" y="110553"/>
                  <a:pt x="2302669" y="70071"/>
                  <a:pt x="2362200" y="39115"/>
                </a:cubicBezTo>
                <a:cubicBezTo>
                  <a:pt x="2421731" y="8159"/>
                  <a:pt x="2448719" y="-25973"/>
                  <a:pt x="2533650" y="29590"/>
                </a:cubicBezTo>
                <a:cubicBezTo>
                  <a:pt x="2618581" y="85152"/>
                  <a:pt x="2766218" y="225646"/>
                  <a:pt x="2871787" y="372490"/>
                </a:cubicBezTo>
                <a:cubicBezTo>
                  <a:pt x="2977356" y="519334"/>
                  <a:pt x="3060700" y="742378"/>
                  <a:pt x="3167062" y="910653"/>
                </a:cubicBezTo>
                <a:cubicBezTo>
                  <a:pt x="3273424" y="1078928"/>
                  <a:pt x="3366293" y="1266253"/>
                  <a:pt x="3509962" y="1382140"/>
                </a:cubicBezTo>
                <a:cubicBezTo>
                  <a:pt x="3653631" y="1498027"/>
                  <a:pt x="3772694" y="1567878"/>
                  <a:pt x="4029075" y="1605978"/>
                </a:cubicBezTo>
                <a:cubicBezTo>
                  <a:pt x="4285456" y="1644078"/>
                  <a:pt x="4666853" y="1627409"/>
                  <a:pt x="5048250" y="1610740"/>
                </a:cubicBezTo>
              </a:path>
            </a:pathLst>
          </a:custGeom>
          <a:noFill/>
          <a:ln w="38100">
            <a:solidFill>
              <a:srgbClr val="CE3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BE63FE6-AAA4-4E92-8869-E45CE25CA564}"/>
              </a:ext>
            </a:extLst>
          </p:cNvPr>
          <p:cNvGrpSpPr/>
          <p:nvPr/>
        </p:nvGrpSpPr>
        <p:grpSpPr>
          <a:xfrm>
            <a:off x="1208111" y="3425825"/>
            <a:ext cx="4993527" cy="1587160"/>
            <a:chOff x="1185863" y="3311525"/>
            <a:chExt cx="5070492" cy="158716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DD0AD6D-CDD0-4872-8F3F-476168EEAF3C}"/>
                </a:ext>
              </a:extLst>
            </p:cNvPr>
            <p:cNvGrpSpPr/>
            <p:nvPr/>
          </p:nvGrpSpPr>
          <p:grpSpPr>
            <a:xfrm>
              <a:off x="1185863" y="3311525"/>
              <a:ext cx="2462212" cy="1587160"/>
              <a:chOff x="1185863" y="3311525"/>
              <a:chExt cx="2462212" cy="158716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4C95163-9C5D-453C-B67C-324542E6686A}"/>
                  </a:ext>
                </a:extLst>
              </p:cNvPr>
              <p:cNvCxnSpPr/>
              <p:nvPr/>
            </p:nvCxnSpPr>
            <p:spPr>
              <a:xfrm flipH="1">
                <a:off x="2819400" y="3311525"/>
                <a:ext cx="82867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D291308-3733-4BB4-903E-9EB410864040}"/>
                  </a:ext>
                </a:extLst>
              </p:cNvPr>
              <p:cNvCxnSpPr/>
              <p:nvPr/>
            </p:nvCxnSpPr>
            <p:spPr>
              <a:xfrm>
                <a:off x="2819400" y="3311525"/>
                <a:ext cx="0" cy="752003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201F3E0-3280-4663-A79F-126035DAE5A1}"/>
                  </a:ext>
                </a:extLst>
              </p:cNvPr>
              <p:cNvCxnSpPr/>
              <p:nvPr/>
            </p:nvCxnSpPr>
            <p:spPr>
              <a:xfrm flipH="1">
                <a:off x="1984375" y="4063528"/>
                <a:ext cx="83502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5EA27A01-0C9F-4F43-8AC1-A8A038BC6197}"/>
                  </a:ext>
                </a:extLst>
              </p:cNvPr>
              <p:cNvCxnSpPr/>
              <p:nvPr/>
            </p:nvCxnSpPr>
            <p:spPr>
              <a:xfrm>
                <a:off x="1984375" y="4063528"/>
                <a:ext cx="0" cy="501479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A593A9DE-B6C1-432E-8015-C7D9AD542851}"/>
                  </a:ext>
                </a:extLst>
              </p:cNvPr>
              <p:cNvCxnSpPr/>
              <p:nvPr/>
            </p:nvCxnSpPr>
            <p:spPr>
              <a:xfrm flipH="1">
                <a:off x="1196390" y="4572835"/>
                <a:ext cx="78798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10BCB3C-0D50-40D0-AE52-27DC2B1FAE93}"/>
                  </a:ext>
                </a:extLst>
              </p:cNvPr>
              <p:cNvCxnSpPr/>
              <p:nvPr/>
            </p:nvCxnSpPr>
            <p:spPr>
              <a:xfrm>
                <a:off x="1185863" y="4565007"/>
                <a:ext cx="0" cy="333678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00EF5B5D-F366-4ACD-8150-C81C95845C19}"/>
                </a:ext>
              </a:extLst>
            </p:cNvPr>
            <p:cNvGrpSpPr/>
            <p:nvPr/>
          </p:nvGrpSpPr>
          <p:grpSpPr>
            <a:xfrm flipH="1">
              <a:off x="3648073" y="3311525"/>
              <a:ext cx="2608282" cy="1587160"/>
              <a:chOff x="1185863" y="3311525"/>
              <a:chExt cx="2462212" cy="1587160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7F3FEF4-4B7B-45F3-8804-316CAEA3B94A}"/>
                  </a:ext>
                </a:extLst>
              </p:cNvPr>
              <p:cNvCxnSpPr/>
              <p:nvPr/>
            </p:nvCxnSpPr>
            <p:spPr>
              <a:xfrm flipH="1">
                <a:off x="2819400" y="3311525"/>
                <a:ext cx="82867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75F0217-0BF4-4ABD-B40A-0EDE634629E0}"/>
                  </a:ext>
                </a:extLst>
              </p:cNvPr>
              <p:cNvCxnSpPr/>
              <p:nvPr/>
            </p:nvCxnSpPr>
            <p:spPr>
              <a:xfrm>
                <a:off x="2819400" y="3311525"/>
                <a:ext cx="0" cy="752003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DE1DCB56-0779-4BB9-852A-3B475997542A}"/>
                  </a:ext>
                </a:extLst>
              </p:cNvPr>
              <p:cNvCxnSpPr/>
              <p:nvPr/>
            </p:nvCxnSpPr>
            <p:spPr>
              <a:xfrm flipH="1">
                <a:off x="1984375" y="4063528"/>
                <a:ext cx="83502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F9100A5B-9532-485C-97F5-8F5DA63CA0DE}"/>
                  </a:ext>
                </a:extLst>
              </p:cNvPr>
              <p:cNvCxnSpPr/>
              <p:nvPr/>
            </p:nvCxnSpPr>
            <p:spPr>
              <a:xfrm>
                <a:off x="1984375" y="4063528"/>
                <a:ext cx="0" cy="501479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CA9053BD-CDA2-4726-BC21-C7A81E70F50F}"/>
                  </a:ext>
                </a:extLst>
              </p:cNvPr>
              <p:cNvCxnSpPr/>
              <p:nvPr/>
            </p:nvCxnSpPr>
            <p:spPr>
              <a:xfrm flipH="1">
                <a:off x="1196390" y="4572835"/>
                <a:ext cx="78798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541E925-483C-4F33-9359-DC96F7FFCA74}"/>
                  </a:ext>
                </a:extLst>
              </p:cNvPr>
              <p:cNvCxnSpPr/>
              <p:nvPr/>
            </p:nvCxnSpPr>
            <p:spPr>
              <a:xfrm>
                <a:off x="1185863" y="4565007"/>
                <a:ext cx="0" cy="333678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EA58378-6230-4E39-962D-05F29B364F8A}"/>
              </a:ext>
            </a:extLst>
          </p:cNvPr>
          <p:cNvGrpSpPr/>
          <p:nvPr/>
        </p:nvGrpSpPr>
        <p:grpSpPr>
          <a:xfrm>
            <a:off x="1187450" y="3397250"/>
            <a:ext cx="4949438" cy="1618014"/>
            <a:chOff x="1187450" y="3397250"/>
            <a:chExt cx="4949438" cy="1618014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4D2B539B-F27E-4C5F-9D20-71D2EFEC7EB3}"/>
                </a:ext>
              </a:extLst>
            </p:cNvPr>
            <p:cNvSpPr/>
            <p:nvPr/>
          </p:nvSpPr>
          <p:spPr>
            <a:xfrm>
              <a:off x="1187450" y="3397250"/>
              <a:ext cx="2444750" cy="1618014"/>
            </a:xfrm>
            <a:custGeom>
              <a:avLst/>
              <a:gdLst>
                <a:gd name="connsiteX0" fmla="*/ 2444750 w 2444750"/>
                <a:gd name="connsiteY0" fmla="*/ 0 h 1618014"/>
                <a:gd name="connsiteX1" fmla="*/ 2336800 w 2444750"/>
                <a:gd name="connsiteY1" fmla="*/ 438150 h 1618014"/>
                <a:gd name="connsiteX2" fmla="*/ 2032000 w 2444750"/>
                <a:gd name="connsiteY2" fmla="*/ 1047750 h 1618014"/>
                <a:gd name="connsiteX3" fmla="*/ 1511300 w 2444750"/>
                <a:gd name="connsiteY3" fmla="*/ 1466850 h 1618014"/>
                <a:gd name="connsiteX4" fmla="*/ 838200 w 2444750"/>
                <a:gd name="connsiteY4" fmla="*/ 1600200 h 1618014"/>
                <a:gd name="connsiteX5" fmla="*/ 0 w 2444750"/>
                <a:gd name="connsiteY5" fmla="*/ 1612900 h 16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0" h="1618014">
                  <a:moveTo>
                    <a:pt x="2444750" y="0"/>
                  </a:moveTo>
                  <a:cubicBezTo>
                    <a:pt x="2425171" y="131762"/>
                    <a:pt x="2405592" y="263525"/>
                    <a:pt x="2336800" y="438150"/>
                  </a:cubicBezTo>
                  <a:cubicBezTo>
                    <a:pt x="2268008" y="612775"/>
                    <a:pt x="2169583" y="876300"/>
                    <a:pt x="2032000" y="1047750"/>
                  </a:cubicBezTo>
                  <a:cubicBezTo>
                    <a:pt x="1894417" y="1219200"/>
                    <a:pt x="1710267" y="1374775"/>
                    <a:pt x="1511300" y="1466850"/>
                  </a:cubicBezTo>
                  <a:cubicBezTo>
                    <a:pt x="1312333" y="1558925"/>
                    <a:pt x="1090083" y="1575858"/>
                    <a:pt x="838200" y="1600200"/>
                  </a:cubicBezTo>
                  <a:cubicBezTo>
                    <a:pt x="586317" y="1624542"/>
                    <a:pt x="293158" y="1618721"/>
                    <a:pt x="0" y="161290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C9945C3-A20A-4F7D-8F25-BA2D79A42122}"/>
                </a:ext>
              </a:extLst>
            </p:cNvPr>
            <p:cNvSpPr/>
            <p:nvPr/>
          </p:nvSpPr>
          <p:spPr>
            <a:xfrm flipH="1">
              <a:off x="3638158" y="3397250"/>
              <a:ext cx="2498730" cy="1618014"/>
            </a:xfrm>
            <a:custGeom>
              <a:avLst/>
              <a:gdLst>
                <a:gd name="connsiteX0" fmla="*/ 2444750 w 2444750"/>
                <a:gd name="connsiteY0" fmla="*/ 0 h 1618014"/>
                <a:gd name="connsiteX1" fmla="*/ 2336800 w 2444750"/>
                <a:gd name="connsiteY1" fmla="*/ 438150 h 1618014"/>
                <a:gd name="connsiteX2" fmla="*/ 2032000 w 2444750"/>
                <a:gd name="connsiteY2" fmla="*/ 1047750 h 1618014"/>
                <a:gd name="connsiteX3" fmla="*/ 1511300 w 2444750"/>
                <a:gd name="connsiteY3" fmla="*/ 1466850 h 1618014"/>
                <a:gd name="connsiteX4" fmla="*/ 838200 w 2444750"/>
                <a:gd name="connsiteY4" fmla="*/ 1600200 h 1618014"/>
                <a:gd name="connsiteX5" fmla="*/ 0 w 2444750"/>
                <a:gd name="connsiteY5" fmla="*/ 1612900 h 16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0" h="1618014">
                  <a:moveTo>
                    <a:pt x="2444750" y="0"/>
                  </a:moveTo>
                  <a:cubicBezTo>
                    <a:pt x="2425171" y="131762"/>
                    <a:pt x="2405592" y="263525"/>
                    <a:pt x="2336800" y="438150"/>
                  </a:cubicBezTo>
                  <a:cubicBezTo>
                    <a:pt x="2268008" y="612775"/>
                    <a:pt x="2169583" y="876300"/>
                    <a:pt x="2032000" y="1047750"/>
                  </a:cubicBezTo>
                  <a:cubicBezTo>
                    <a:pt x="1894417" y="1219200"/>
                    <a:pt x="1710267" y="1374775"/>
                    <a:pt x="1511300" y="1466850"/>
                  </a:cubicBezTo>
                  <a:cubicBezTo>
                    <a:pt x="1312333" y="1558925"/>
                    <a:pt x="1090083" y="1575858"/>
                    <a:pt x="838200" y="1600200"/>
                  </a:cubicBezTo>
                  <a:cubicBezTo>
                    <a:pt x="586317" y="1624542"/>
                    <a:pt x="293158" y="1618721"/>
                    <a:pt x="0" y="161290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D011CAC4-50CF-4311-B786-5A1069BFDBF8}"/>
              </a:ext>
            </a:extLst>
          </p:cNvPr>
          <p:cNvSpPr txBox="1"/>
          <p:nvPr/>
        </p:nvSpPr>
        <p:spPr>
          <a:xfrm>
            <a:off x="1208111" y="1774533"/>
            <a:ext cx="215755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binär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hybrid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Gauß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Exponentiell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2ECC548F-1B3D-403F-99E8-4A5298990AD2}"/>
              </a:ext>
            </a:extLst>
          </p:cNvPr>
          <p:cNvCxnSpPr/>
          <p:nvPr/>
        </p:nvCxnSpPr>
        <p:spPr>
          <a:xfrm>
            <a:off x="1350572" y="1949065"/>
            <a:ext cx="136811" cy="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86C4C7F8-D428-4712-ACE3-211F0BD27C58}"/>
              </a:ext>
            </a:extLst>
          </p:cNvPr>
          <p:cNvCxnSpPr/>
          <p:nvPr/>
        </p:nvCxnSpPr>
        <p:spPr>
          <a:xfrm>
            <a:off x="1350572" y="2145293"/>
            <a:ext cx="136811" cy="1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05A23EDF-6F72-4650-A238-D052F531A3B4}"/>
              </a:ext>
            </a:extLst>
          </p:cNvPr>
          <p:cNvCxnSpPr/>
          <p:nvPr/>
        </p:nvCxnSpPr>
        <p:spPr>
          <a:xfrm>
            <a:off x="1350572" y="2368351"/>
            <a:ext cx="136811" cy="1"/>
          </a:xfrm>
          <a:prstGeom prst="line">
            <a:avLst/>
          </a:prstGeom>
          <a:ln w="19050">
            <a:solidFill>
              <a:srgbClr val="CC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1CBF1C1F-82C6-463D-8D53-A2619BDEAB6E}"/>
              </a:ext>
            </a:extLst>
          </p:cNvPr>
          <p:cNvCxnSpPr/>
          <p:nvPr/>
        </p:nvCxnSpPr>
        <p:spPr>
          <a:xfrm>
            <a:off x="1350572" y="2564580"/>
            <a:ext cx="136811" cy="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EE866E-3C9F-439A-9C34-91851AE379C9}"/>
              </a:ext>
            </a:extLst>
          </p:cNvPr>
          <p:cNvGrpSpPr/>
          <p:nvPr/>
        </p:nvGrpSpPr>
        <p:grpSpPr>
          <a:xfrm>
            <a:off x="1196390" y="3370834"/>
            <a:ext cx="5041032" cy="1621610"/>
            <a:chOff x="1196390" y="3370834"/>
            <a:chExt cx="5041032" cy="1621610"/>
          </a:xfrm>
        </p:grpSpPr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D69CFDB-487C-4827-9306-DD238B72D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350" y="3370834"/>
              <a:ext cx="8072" cy="1610740"/>
            </a:xfrm>
            <a:prstGeom prst="line">
              <a:avLst/>
            </a:prstGeom>
            <a:ln w="38100">
              <a:solidFill>
                <a:srgbClr val="FF6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97664A1-6CFC-4655-A64B-672966E9EAA6}"/>
                </a:ext>
              </a:extLst>
            </p:cNvPr>
            <p:cNvGrpSpPr/>
            <p:nvPr/>
          </p:nvGrpSpPr>
          <p:grpSpPr>
            <a:xfrm>
              <a:off x="1196390" y="3381704"/>
              <a:ext cx="5037723" cy="1610740"/>
              <a:chOff x="1196390" y="3267404"/>
              <a:chExt cx="5037723" cy="161074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CD5F933E-6723-4234-9733-EE1713FB5514}"/>
                  </a:ext>
                </a:extLst>
              </p:cNvPr>
              <p:cNvCxnSpPr/>
              <p:nvPr/>
            </p:nvCxnSpPr>
            <p:spPr>
              <a:xfrm flipH="1">
                <a:off x="1196390" y="3285110"/>
                <a:ext cx="5037723" cy="0"/>
              </a:xfrm>
              <a:prstGeom prst="line">
                <a:avLst/>
              </a:prstGeom>
              <a:ln w="38100">
                <a:solidFill>
                  <a:srgbClr val="FF67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BC6AA883-F10A-4C87-8197-B0E0E1047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8111" y="3267404"/>
                <a:ext cx="8072" cy="1610740"/>
              </a:xfrm>
              <a:prstGeom prst="line">
                <a:avLst/>
              </a:prstGeom>
              <a:ln w="38100">
                <a:solidFill>
                  <a:srgbClr val="FF67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E358CBCB-5CDA-4A12-B053-2B49694B14B6}"/>
              </a:ext>
            </a:extLst>
          </p:cNvPr>
          <p:cNvSpPr/>
          <p:nvPr/>
        </p:nvSpPr>
        <p:spPr>
          <a:xfrm>
            <a:off x="5357838" y="2179088"/>
            <a:ext cx="5208532" cy="2929897"/>
          </a:xfrm>
          <a:custGeom>
            <a:avLst/>
            <a:gdLst>
              <a:gd name="connsiteX0" fmla="*/ 0 w 5048250"/>
              <a:gd name="connsiteY0" fmla="*/ 1615503 h 1629131"/>
              <a:gd name="connsiteX1" fmla="*/ 723900 w 5048250"/>
              <a:gd name="connsiteY1" fmla="*/ 1620265 h 1629131"/>
              <a:gd name="connsiteX2" fmla="*/ 1185862 w 5048250"/>
              <a:gd name="connsiteY2" fmla="*/ 1548828 h 1629131"/>
              <a:gd name="connsiteX3" fmla="*/ 1538287 w 5048250"/>
              <a:gd name="connsiteY3" fmla="*/ 1296415 h 1629131"/>
              <a:gd name="connsiteX4" fmla="*/ 1919287 w 5048250"/>
              <a:gd name="connsiteY4" fmla="*/ 667765 h 1629131"/>
              <a:gd name="connsiteX5" fmla="*/ 2176462 w 5048250"/>
              <a:gd name="connsiteY5" fmla="*/ 215328 h 1629131"/>
              <a:gd name="connsiteX6" fmla="*/ 2362200 w 5048250"/>
              <a:gd name="connsiteY6" fmla="*/ 39115 h 1629131"/>
              <a:gd name="connsiteX7" fmla="*/ 2533650 w 5048250"/>
              <a:gd name="connsiteY7" fmla="*/ 29590 h 1629131"/>
              <a:gd name="connsiteX8" fmla="*/ 2871787 w 5048250"/>
              <a:gd name="connsiteY8" fmla="*/ 372490 h 1629131"/>
              <a:gd name="connsiteX9" fmla="*/ 3167062 w 5048250"/>
              <a:gd name="connsiteY9" fmla="*/ 910653 h 1629131"/>
              <a:gd name="connsiteX10" fmla="*/ 3509962 w 5048250"/>
              <a:gd name="connsiteY10" fmla="*/ 1382140 h 1629131"/>
              <a:gd name="connsiteX11" fmla="*/ 4029075 w 5048250"/>
              <a:gd name="connsiteY11" fmla="*/ 1605978 h 1629131"/>
              <a:gd name="connsiteX12" fmla="*/ 5048250 w 5048250"/>
              <a:gd name="connsiteY12" fmla="*/ 1610740 h 162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8250" h="1629131">
                <a:moveTo>
                  <a:pt x="0" y="1615503"/>
                </a:moveTo>
                <a:cubicBezTo>
                  <a:pt x="263128" y="1623440"/>
                  <a:pt x="526256" y="1631377"/>
                  <a:pt x="723900" y="1620265"/>
                </a:cubicBezTo>
                <a:cubicBezTo>
                  <a:pt x="921544" y="1609153"/>
                  <a:pt x="1050131" y="1602803"/>
                  <a:pt x="1185862" y="1548828"/>
                </a:cubicBezTo>
                <a:cubicBezTo>
                  <a:pt x="1321593" y="1494853"/>
                  <a:pt x="1416050" y="1443259"/>
                  <a:pt x="1538287" y="1296415"/>
                </a:cubicBezTo>
                <a:cubicBezTo>
                  <a:pt x="1660524" y="1149571"/>
                  <a:pt x="1812925" y="847946"/>
                  <a:pt x="1919287" y="667765"/>
                </a:cubicBezTo>
                <a:cubicBezTo>
                  <a:pt x="2025649" y="487584"/>
                  <a:pt x="2102643" y="320103"/>
                  <a:pt x="2176462" y="215328"/>
                </a:cubicBezTo>
                <a:cubicBezTo>
                  <a:pt x="2250281" y="110553"/>
                  <a:pt x="2302669" y="70071"/>
                  <a:pt x="2362200" y="39115"/>
                </a:cubicBezTo>
                <a:cubicBezTo>
                  <a:pt x="2421731" y="8159"/>
                  <a:pt x="2448719" y="-25973"/>
                  <a:pt x="2533650" y="29590"/>
                </a:cubicBezTo>
                <a:cubicBezTo>
                  <a:pt x="2618581" y="85152"/>
                  <a:pt x="2766218" y="225646"/>
                  <a:pt x="2871787" y="372490"/>
                </a:cubicBezTo>
                <a:cubicBezTo>
                  <a:pt x="2977356" y="519334"/>
                  <a:pt x="3060700" y="742378"/>
                  <a:pt x="3167062" y="910653"/>
                </a:cubicBezTo>
                <a:cubicBezTo>
                  <a:pt x="3273424" y="1078928"/>
                  <a:pt x="3366293" y="1266253"/>
                  <a:pt x="3509962" y="1382140"/>
                </a:cubicBezTo>
                <a:cubicBezTo>
                  <a:pt x="3653631" y="1498027"/>
                  <a:pt x="3772694" y="1567878"/>
                  <a:pt x="4029075" y="1605978"/>
                </a:cubicBezTo>
                <a:cubicBezTo>
                  <a:pt x="4285456" y="1644078"/>
                  <a:pt x="4666853" y="1627409"/>
                  <a:pt x="5048250" y="1610740"/>
                </a:cubicBezTo>
              </a:path>
            </a:pathLst>
          </a:custGeom>
          <a:noFill/>
          <a:ln w="38100">
            <a:solidFill>
              <a:srgbClr val="CE3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F829769-56C9-4CDA-B398-768B42B464EE}"/>
              </a:ext>
            </a:extLst>
          </p:cNvPr>
          <p:cNvGrpSpPr/>
          <p:nvPr/>
        </p:nvGrpSpPr>
        <p:grpSpPr>
          <a:xfrm>
            <a:off x="5381824" y="2239014"/>
            <a:ext cx="5152072" cy="2854414"/>
            <a:chOff x="1185863" y="3311525"/>
            <a:chExt cx="5070492" cy="1587160"/>
          </a:xfrm>
        </p:grpSpPr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67A3798E-925A-4A27-BD0D-7A02CB8D788D}"/>
                </a:ext>
              </a:extLst>
            </p:cNvPr>
            <p:cNvGrpSpPr/>
            <p:nvPr/>
          </p:nvGrpSpPr>
          <p:grpSpPr>
            <a:xfrm>
              <a:off x="1185863" y="3311525"/>
              <a:ext cx="2462212" cy="1587160"/>
              <a:chOff x="1185863" y="3311525"/>
              <a:chExt cx="2462212" cy="1587160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7B4FE1D5-A828-414D-A9CB-C21E760CF5B2}"/>
                  </a:ext>
                </a:extLst>
              </p:cNvPr>
              <p:cNvCxnSpPr/>
              <p:nvPr/>
            </p:nvCxnSpPr>
            <p:spPr>
              <a:xfrm flipH="1">
                <a:off x="2819400" y="3311525"/>
                <a:ext cx="82867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3A9E7F9E-C4DE-4238-8EAA-771905F26D7E}"/>
                  </a:ext>
                </a:extLst>
              </p:cNvPr>
              <p:cNvCxnSpPr/>
              <p:nvPr/>
            </p:nvCxnSpPr>
            <p:spPr>
              <a:xfrm>
                <a:off x="2819400" y="3311525"/>
                <a:ext cx="0" cy="752003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65972145-CF72-4AD2-8CB7-CE40448841B3}"/>
                  </a:ext>
                </a:extLst>
              </p:cNvPr>
              <p:cNvCxnSpPr/>
              <p:nvPr/>
            </p:nvCxnSpPr>
            <p:spPr>
              <a:xfrm flipH="1">
                <a:off x="1984375" y="4063528"/>
                <a:ext cx="83502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637B1953-EE79-4C14-A9B8-0EF3FAACE1FF}"/>
                  </a:ext>
                </a:extLst>
              </p:cNvPr>
              <p:cNvCxnSpPr/>
              <p:nvPr/>
            </p:nvCxnSpPr>
            <p:spPr>
              <a:xfrm>
                <a:off x="1984375" y="4063528"/>
                <a:ext cx="0" cy="501479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EAAB98D8-8710-401B-B395-158DC23F5B6C}"/>
                  </a:ext>
                </a:extLst>
              </p:cNvPr>
              <p:cNvCxnSpPr/>
              <p:nvPr/>
            </p:nvCxnSpPr>
            <p:spPr>
              <a:xfrm flipH="1">
                <a:off x="1196390" y="4572835"/>
                <a:ext cx="78798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BCB52A44-7545-40C3-8945-971FA06F011F}"/>
                  </a:ext>
                </a:extLst>
              </p:cNvPr>
              <p:cNvCxnSpPr/>
              <p:nvPr/>
            </p:nvCxnSpPr>
            <p:spPr>
              <a:xfrm>
                <a:off x="1185863" y="4565007"/>
                <a:ext cx="0" cy="333678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EE7AB2E5-5711-4D39-B75A-A23B3D4924FC}"/>
                </a:ext>
              </a:extLst>
            </p:cNvPr>
            <p:cNvGrpSpPr/>
            <p:nvPr/>
          </p:nvGrpSpPr>
          <p:grpSpPr>
            <a:xfrm flipH="1">
              <a:off x="3648073" y="3311525"/>
              <a:ext cx="2608282" cy="1587160"/>
              <a:chOff x="1185863" y="3311525"/>
              <a:chExt cx="2462212" cy="1587160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A74880D-822E-4F4D-8A46-EE133BD14421}"/>
                  </a:ext>
                </a:extLst>
              </p:cNvPr>
              <p:cNvCxnSpPr/>
              <p:nvPr/>
            </p:nvCxnSpPr>
            <p:spPr>
              <a:xfrm flipH="1">
                <a:off x="2819400" y="3311525"/>
                <a:ext cx="82867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54B0DF32-16DB-4119-B697-FDC57C884D89}"/>
                  </a:ext>
                </a:extLst>
              </p:cNvPr>
              <p:cNvCxnSpPr/>
              <p:nvPr/>
            </p:nvCxnSpPr>
            <p:spPr>
              <a:xfrm>
                <a:off x="2819400" y="3311525"/>
                <a:ext cx="0" cy="752003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2BF6ABF2-B27A-48FF-9885-A13C25B2820A}"/>
                  </a:ext>
                </a:extLst>
              </p:cNvPr>
              <p:cNvCxnSpPr/>
              <p:nvPr/>
            </p:nvCxnSpPr>
            <p:spPr>
              <a:xfrm flipH="1">
                <a:off x="1984375" y="4063528"/>
                <a:ext cx="83502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9F17315B-F3F0-46C8-AE95-43CE014AF41B}"/>
                  </a:ext>
                </a:extLst>
              </p:cNvPr>
              <p:cNvCxnSpPr/>
              <p:nvPr/>
            </p:nvCxnSpPr>
            <p:spPr>
              <a:xfrm>
                <a:off x="1984375" y="4063528"/>
                <a:ext cx="0" cy="501479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0AEE510B-78AA-4C03-949A-484FFC225D8B}"/>
                  </a:ext>
                </a:extLst>
              </p:cNvPr>
              <p:cNvCxnSpPr/>
              <p:nvPr/>
            </p:nvCxnSpPr>
            <p:spPr>
              <a:xfrm flipH="1">
                <a:off x="1196390" y="4572835"/>
                <a:ext cx="787985" cy="0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2CFC661C-3E3F-4444-8277-44D4646EE48A}"/>
                  </a:ext>
                </a:extLst>
              </p:cNvPr>
              <p:cNvCxnSpPr/>
              <p:nvPr/>
            </p:nvCxnSpPr>
            <p:spPr>
              <a:xfrm>
                <a:off x="1185863" y="4565007"/>
                <a:ext cx="0" cy="333678"/>
              </a:xfrm>
              <a:prstGeom prst="line">
                <a:avLst/>
              </a:prstGeom>
              <a:ln w="28575">
                <a:solidFill>
                  <a:srgbClr val="1289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7F664A1-2A69-4BDB-9128-24193782468F}"/>
              </a:ext>
            </a:extLst>
          </p:cNvPr>
          <p:cNvGrpSpPr/>
          <p:nvPr/>
        </p:nvGrpSpPr>
        <p:grpSpPr>
          <a:xfrm>
            <a:off x="5362562" y="2185804"/>
            <a:ext cx="5106583" cy="2909903"/>
            <a:chOff x="1187450" y="3397250"/>
            <a:chExt cx="4949438" cy="1618014"/>
          </a:xfrm>
        </p:grpSpPr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ECF6BECC-459E-48BD-85EA-5491A6EC3C95}"/>
                </a:ext>
              </a:extLst>
            </p:cNvPr>
            <p:cNvSpPr/>
            <p:nvPr/>
          </p:nvSpPr>
          <p:spPr>
            <a:xfrm>
              <a:off x="1187450" y="3397250"/>
              <a:ext cx="2444750" cy="1618014"/>
            </a:xfrm>
            <a:custGeom>
              <a:avLst/>
              <a:gdLst>
                <a:gd name="connsiteX0" fmla="*/ 2444750 w 2444750"/>
                <a:gd name="connsiteY0" fmla="*/ 0 h 1618014"/>
                <a:gd name="connsiteX1" fmla="*/ 2336800 w 2444750"/>
                <a:gd name="connsiteY1" fmla="*/ 438150 h 1618014"/>
                <a:gd name="connsiteX2" fmla="*/ 2032000 w 2444750"/>
                <a:gd name="connsiteY2" fmla="*/ 1047750 h 1618014"/>
                <a:gd name="connsiteX3" fmla="*/ 1511300 w 2444750"/>
                <a:gd name="connsiteY3" fmla="*/ 1466850 h 1618014"/>
                <a:gd name="connsiteX4" fmla="*/ 838200 w 2444750"/>
                <a:gd name="connsiteY4" fmla="*/ 1600200 h 1618014"/>
                <a:gd name="connsiteX5" fmla="*/ 0 w 2444750"/>
                <a:gd name="connsiteY5" fmla="*/ 1612900 h 16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0" h="1618014">
                  <a:moveTo>
                    <a:pt x="2444750" y="0"/>
                  </a:moveTo>
                  <a:cubicBezTo>
                    <a:pt x="2425171" y="131762"/>
                    <a:pt x="2405592" y="263525"/>
                    <a:pt x="2336800" y="438150"/>
                  </a:cubicBezTo>
                  <a:cubicBezTo>
                    <a:pt x="2268008" y="612775"/>
                    <a:pt x="2169583" y="876300"/>
                    <a:pt x="2032000" y="1047750"/>
                  </a:cubicBezTo>
                  <a:cubicBezTo>
                    <a:pt x="1894417" y="1219200"/>
                    <a:pt x="1710267" y="1374775"/>
                    <a:pt x="1511300" y="1466850"/>
                  </a:cubicBezTo>
                  <a:cubicBezTo>
                    <a:pt x="1312333" y="1558925"/>
                    <a:pt x="1090083" y="1575858"/>
                    <a:pt x="838200" y="1600200"/>
                  </a:cubicBezTo>
                  <a:cubicBezTo>
                    <a:pt x="586317" y="1624542"/>
                    <a:pt x="293158" y="1618721"/>
                    <a:pt x="0" y="161290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1E2063CF-FA7C-4978-B598-9E5465A3AE24}"/>
                </a:ext>
              </a:extLst>
            </p:cNvPr>
            <p:cNvSpPr/>
            <p:nvPr/>
          </p:nvSpPr>
          <p:spPr>
            <a:xfrm flipH="1">
              <a:off x="3638158" y="3397250"/>
              <a:ext cx="2498730" cy="1618014"/>
            </a:xfrm>
            <a:custGeom>
              <a:avLst/>
              <a:gdLst>
                <a:gd name="connsiteX0" fmla="*/ 2444750 w 2444750"/>
                <a:gd name="connsiteY0" fmla="*/ 0 h 1618014"/>
                <a:gd name="connsiteX1" fmla="*/ 2336800 w 2444750"/>
                <a:gd name="connsiteY1" fmla="*/ 438150 h 1618014"/>
                <a:gd name="connsiteX2" fmla="*/ 2032000 w 2444750"/>
                <a:gd name="connsiteY2" fmla="*/ 1047750 h 1618014"/>
                <a:gd name="connsiteX3" fmla="*/ 1511300 w 2444750"/>
                <a:gd name="connsiteY3" fmla="*/ 1466850 h 1618014"/>
                <a:gd name="connsiteX4" fmla="*/ 838200 w 2444750"/>
                <a:gd name="connsiteY4" fmla="*/ 1600200 h 1618014"/>
                <a:gd name="connsiteX5" fmla="*/ 0 w 2444750"/>
                <a:gd name="connsiteY5" fmla="*/ 1612900 h 16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0" h="1618014">
                  <a:moveTo>
                    <a:pt x="2444750" y="0"/>
                  </a:moveTo>
                  <a:cubicBezTo>
                    <a:pt x="2425171" y="131762"/>
                    <a:pt x="2405592" y="263525"/>
                    <a:pt x="2336800" y="438150"/>
                  </a:cubicBezTo>
                  <a:cubicBezTo>
                    <a:pt x="2268008" y="612775"/>
                    <a:pt x="2169583" y="876300"/>
                    <a:pt x="2032000" y="1047750"/>
                  </a:cubicBezTo>
                  <a:cubicBezTo>
                    <a:pt x="1894417" y="1219200"/>
                    <a:pt x="1710267" y="1374775"/>
                    <a:pt x="1511300" y="1466850"/>
                  </a:cubicBezTo>
                  <a:cubicBezTo>
                    <a:pt x="1312333" y="1558925"/>
                    <a:pt x="1090083" y="1575858"/>
                    <a:pt x="838200" y="1600200"/>
                  </a:cubicBezTo>
                  <a:cubicBezTo>
                    <a:pt x="586317" y="1624542"/>
                    <a:pt x="293158" y="1618721"/>
                    <a:pt x="0" y="161290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18FD7A48-F7A8-4820-AFBD-1FFF1E4A0C8B}"/>
              </a:ext>
            </a:extLst>
          </p:cNvPr>
          <p:cNvGrpSpPr/>
          <p:nvPr/>
        </p:nvGrpSpPr>
        <p:grpSpPr>
          <a:xfrm>
            <a:off x="5373252" y="2156518"/>
            <a:ext cx="5197671" cy="2916370"/>
            <a:chOff x="1200905" y="3370834"/>
            <a:chExt cx="5037723" cy="1621610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099B9634-F043-492B-8CD2-47D475F93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350" y="3370834"/>
              <a:ext cx="8072" cy="1610740"/>
            </a:xfrm>
            <a:prstGeom prst="line">
              <a:avLst/>
            </a:prstGeom>
            <a:ln w="38100">
              <a:solidFill>
                <a:srgbClr val="FF6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43410B95-0956-426E-8FA8-FAD2EF47D1A7}"/>
                </a:ext>
              </a:extLst>
            </p:cNvPr>
            <p:cNvGrpSpPr/>
            <p:nvPr/>
          </p:nvGrpSpPr>
          <p:grpSpPr>
            <a:xfrm>
              <a:off x="1200905" y="3380653"/>
              <a:ext cx="5037723" cy="1611791"/>
              <a:chOff x="1200905" y="3266353"/>
              <a:chExt cx="5037723" cy="1611791"/>
            </a:xfrm>
          </p:grpSpPr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9A6EF581-603C-4F7F-B194-043874D1112F}"/>
                  </a:ext>
                </a:extLst>
              </p:cNvPr>
              <p:cNvCxnSpPr/>
              <p:nvPr/>
            </p:nvCxnSpPr>
            <p:spPr>
              <a:xfrm flipH="1">
                <a:off x="1200905" y="3266353"/>
                <a:ext cx="5037723" cy="0"/>
              </a:xfrm>
              <a:prstGeom prst="line">
                <a:avLst/>
              </a:prstGeom>
              <a:ln w="38100">
                <a:solidFill>
                  <a:srgbClr val="FF67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CD1024D6-8570-44E2-BF6C-9BB11600A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8111" y="3267404"/>
                <a:ext cx="8072" cy="1610740"/>
              </a:xfrm>
              <a:prstGeom prst="line">
                <a:avLst/>
              </a:prstGeom>
              <a:ln w="38100">
                <a:solidFill>
                  <a:srgbClr val="FF67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01EDFD69-E809-410E-8B13-7364D5229878}"/>
              </a:ext>
            </a:extLst>
          </p:cNvPr>
          <p:cNvSpPr/>
          <p:nvPr/>
        </p:nvSpPr>
        <p:spPr>
          <a:xfrm>
            <a:off x="5380687" y="2155604"/>
            <a:ext cx="870041" cy="2917285"/>
          </a:xfrm>
          <a:prstGeom prst="rect">
            <a:avLst/>
          </a:prstGeom>
          <a:solidFill>
            <a:schemeClr val="bg1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6" name="Flussdiagramm: Magnetplattenspeicher 16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feld 16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0" name="Textfeld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15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feld 191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2" name="Textfeld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6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Ellipse 194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Flussdiagramm: Magnetplattenspeicher 166"/>
          <p:cNvSpPr/>
          <p:nvPr/>
        </p:nvSpPr>
        <p:spPr>
          <a:xfrm>
            <a:off x="784136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Flussdiagramm: Magnetplattenspeicher 167"/>
          <p:cNvSpPr/>
          <p:nvPr/>
        </p:nvSpPr>
        <p:spPr>
          <a:xfrm>
            <a:off x="7841366" y="4177619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Flussdiagramm: Magnetplattenspeicher 168"/>
          <p:cNvSpPr/>
          <p:nvPr/>
        </p:nvSpPr>
        <p:spPr>
          <a:xfrm>
            <a:off x="7841366" y="3892615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170"/>
              <p:cNvSpPr txBox="1"/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blipFill>
                <a:blip r:embed="rId17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feld 195"/>
              <p:cNvSpPr txBox="1"/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6" name="Textfeld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blipFill>
                <a:blip r:embed="rId18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Ellipse 198"/>
          <p:cNvSpPr/>
          <p:nvPr/>
        </p:nvSpPr>
        <p:spPr>
          <a:xfrm>
            <a:off x="7972088" y="5049125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feld 212"/>
              <p:cNvSpPr txBox="1"/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3" name="Textfeld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blipFill>
                <a:blip r:embed="rId19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feld 213"/>
              <p:cNvSpPr txBox="1"/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4" name="Textfeld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blipFill>
                <a:blip r:embed="rId20"/>
                <a:stretch>
                  <a:fillRect l="-2127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con CC BY NC ND EUR">
            <a:extLst>
              <a:ext uri="{FF2B5EF4-FFF2-40B4-BE49-F238E27FC236}">
                <a16:creationId xmlns:a16="http://schemas.microsoft.com/office/drawing/2014/main" id="{0AD584F7-16BA-4651-BB16-7D9135C3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4" grpId="0" animBg="1"/>
      <p:bldP spid="114" grpId="1" animBg="1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Symbol</vt:lpstr>
      <vt:lpstr>Open Sans</vt:lpstr>
      <vt:lpstr>Wingdings</vt:lpstr>
      <vt:lpstr>Arial</vt:lpstr>
      <vt:lpstr>Cambria Math</vt:lpstr>
      <vt:lpstr>TUD_2018_16zu9</vt:lpstr>
      <vt:lpstr>2SFCA Methode – Enhanced Abgewichtungsfunktion für Zugänglichkeit definieren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242</cp:revision>
  <dcterms:created xsi:type="dcterms:W3CDTF">2021-10-12T08:46:07Z</dcterms:created>
  <dcterms:modified xsi:type="dcterms:W3CDTF">2024-03-26T09:35:07Z</dcterms:modified>
</cp:coreProperties>
</file>