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00"/>
    <a:srgbClr val="8293AA"/>
    <a:srgbClr val="415D88"/>
    <a:srgbClr val="395989"/>
    <a:srgbClr val="D2D2D2"/>
    <a:srgbClr val="3F0303"/>
    <a:srgbClr val="C00000"/>
    <a:srgbClr val="8081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5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Schritt 1 </a:t>
            </a:r>
            <a:br>
              <a:rPr lang="en-US" sz="2400" dirty="0"/>
            </a:br>
            <a:r>
              <a:rPr lang="en-US" sz="2400" dirty="0" err="1"/>
              <a:t>Wiederholung</a:t>
            </a:r>
            <a:r>
              <a:rPr lang="en-US" sz="2400" dirty="0"/>
              <a:t> der </a:t>
            </a:r>
            <a:r>
              <a:rPr lang="en-US" sz="2400" dirty="0" err="1"/>
              <a:t>Schritte</a:t>
            </a:r>
            <a:r>
              <a:rPr lang="en-US" sz="2400" dirty="0"/>
              <a:t> für </a:t>
            </a:r>
            <a:r>
              <a:rPr lang="en-US" sz="2400" dirty="0" err="1"/>
              <a:t>einen</a:t>
            </a:r>
            <a:r>
              <a:rPr lang="en-US" sz="2400" dirty="0"/>
              <a:t> </a:t>
            </a:r>
            <a:r>
              <a:rPr lang="en-US" sz="2400" dirty="0" err="1"/>
              <a:t>weiteren</a:t>
            </a:r>
            <a:r>
              <a:rPr lang="en-US" sz="2400" dirty="0"/>
              <a:t> </a:t>
            </a:r>
            <a:r>
              <a:rPr lang="en-US" sz="2400" dirty="0" err="1"/>
              <a:t>Standort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84136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7841366" y="4177619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841366" y="3892615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blipFill>
                <a:blip r:embed="rId3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be 11"/>
          <p:cNvSpPr/>
          <p:nvPr/>
        </p:nvSpPr>
        <p:spPr>
          <a:xfrm>
            <a:off x="6332556" y="4476783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4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be 13"/>
          <p:cNvSpPr/>
          <p:nvPr/>
        </p:nvSpPr>
        <p:spPr>
          <a:xfrm>
            <a:off x="8427912" y="443513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30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be 20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9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10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11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12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6415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/>
          <p:cNvCxnSpPr/>
          <p:nvPr/>
        </p:nvCxnSpPr>
        <p:spPr>
          <a:xfrm>
            <a:off x="5396983" y="5108984"/>
            <a:ext cx="0" cy="1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5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blipFill>
                <a:blip r:embed="rId16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 flipV="1">
            <a:off x="5394992" y="5099058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8014950" y="5086801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7972088" y="5049125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Cube 40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7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blipFill>
                <a:blip r:embed="rId18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>
            <a:endCxn id="43" idx="0"/>
          </p:cNvCxnSpPr>
          <p:nvPr/>
        </p:nvCxnSpPr>
        <p:spPr>
          <a:xfrm>
            <a:off x="10625750" y="5108984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blipFill>
                <a:blip r:embed="rId19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/>
          <p:cNvCxnSpPr>
            <a:endCxn id="45" idx="0"/>
          </p:cNvCxnSpPr>
          <p:nvPr/>
        </p:nvCxnSpPr>
        <p:spPr>
          <a:xfrm>
            <a:off x="1122522" y="504308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blipFill>
                <a:blip r:embed="rId20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blipFill>
                <a:blip r:embed="rId21"/>
                <a:stretch>
                  <a:fillRect l="-2127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0,14</m:t>
                      </m:r>
                    </m:oMath>
                  </m:oMathPara>
                </a14:m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  <a:blipFill>
                <a:blip r:embed="rId2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/>
          <p:nvPr/>
        </p:nvCxnSpPr>
        <p:spPr>
          <a:xfrm>
            <a:off x="3762238" y="3681427"/>
            <a:ext cx="16939" cy="6429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8011374" y="3649957"/>
            <a:ext cx="1" cy="2426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617220" y="1337310"/>
            <a:ext cx="11014418" cy="44919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Picture 2" descr="Icon CC BY NC ND EUR">
            <a:extLst>
              <a:ext uri="{FF2B5EF4-FFF2-40B4-BE49-F238E27FC236}">
                <a16:creationId xmlns:a16="http://schemas.microsoft.com/office/drawing/2014/main" id="{CF255D22-5687-4FA4-AFCC-AFECB43C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 animBg="1"/>
      <p:bldP spid="13" grpId="0"/>
      <p:bldP spid="14" grpId="0" animBg="1"/>
      <p:bldP spid="15" grpId="0"/>
      <p:bldP spid="29" grpId="0"/>
      <p:bldP spid="37" grpId="0"/>
      <p:bldP spid="40" grpId="0" animBg="1"/>
      <p:bldP spid="43" grpId="0"/>
      <p:bldP spid="50" grpId="0"/>
      <p:bldP spid="51" grpId="0"/>
      <p:bldP spid="53" grpId="0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Symbol</vt:lpstr>
      <vt:lpstr>Open Sans</vt:lpstr>
      <vt:lpstr>Wingdings</vt:lpstr>
      <vt:lpstr>Arial</vt:lpstr>
      <vt:lpstr>Cambria Math</vt:lpstr>
      <vt:lpstr>TUD_2018_16zu9</vt:lpstr>
      <vt:lpstr>2SFCA Methode – Schritt 1  Wiederholung der Schritte für einen weiteren Standort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235</cp:revision>
  <dcterms:created xsi:type="dcterms:W3CDTF">2021-10-12T08:46:07Z</dcterms:created>
  <dcterms:modified xsi:type="dcterms:W3CDTF">2024-03-26T09:35:12Z</dcterms:modified>
</cp:coreProperties>
</file>