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B"/>
    <a:srgbClr val="335A17"/>
    <a:srgbClr val="A6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A4CD-1B78-476F-9EBC-A0802219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65FC6B-91FA-4D00-9ACA-B700AA7C3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2C179-4AD0-44BE-910B-77CEF013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F170D-1256-4480-979D-3094CDA4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3BEB1-72AA-415F-B63E-073C8F96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19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F5BB9-24F9-4216-B9DF-95ABABF7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E8158-0AB8-4F4B-8679-02439EBC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993EE-4347-4523-9C1E-144345DA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9D0BF-EDC0-41B1-9B2E-C80C8BAF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CF16A-5135-4C9B-B452-8692617B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EE0748-FFDC-49CA-83D0-FC3897B7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01CFE-7396-4484-9E8E-8703C9D4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E354D-00D0-41A3-A459-0280B247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B46A-D1CE-4D44-B23A-4883463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FC702-5D5F-4C04-BA6E-3A244A3D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44E6-219E-4640-B3CC-7EE3884C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4EEA3-733B-49BA-BC0C-13C21077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4A443-9327-4E0A-A1FA-C6FA4D3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3863-F834-487E-BB0F-B6C8ADFE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DCB3D-99CC-4706-995A-1DA40BB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EF1-3455-42CC-A990-B9920C66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C1EF41-90AD-4381-871B-7B4E57BB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AD6C-08F9-44B9-AE8E-E8D19F0F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531C6-696A-4701-B30A-66483703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F6450-EC9F-40C5-AD17-3B6ABA1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7BCFF-291A-4904-911B-444AEE09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1688E-CE57-4BAE-9DC1-D5F405688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E32691-567F-49CE-9153-9E2C118B4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A430C-D044-4E92-B547-8D77ED2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DB87F-C90A-4ABC-8DEC-71F864C4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7AD5-B1F1-4422-9EA5-CF888A0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2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E43E-7F06-4F08-BE7A-673C57E1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25A72-ECDF-4C97-90F4-090A088F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B5A1-0AD4-4064-B279-B2C0E5AA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CFD793-3CD9-489A-A698-AAE56D08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B0EB2-23E8-47BF-A057-75008A4E5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DA9C8D-2972-40B7-B06A-05F2016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F65CE7-6E93-4D3B-9C40-53D30DCA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F69A2B-BBCE-4D10-9C8A-A8BD06D7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3F43E-554D-449C-A6C5-AA5A704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A44D41-BACA-4832-BDE0-425483ED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27BB1-4D53-405F-BE22-0A7FD74C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692A91-D42C-4328-98E2-60727EC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E536E6-69C0-4649-BF9B-503709C9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DFB5C3-9F94-4BDA-8E41-C3936445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EB817-2FE6-4DAA-A63D-3E030B6C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1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3371-B3DD-4639-A5E0-257669AE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D9EA1-C389-4E1B-8506-C1CE4C49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40E54A-FDC3-435B-A7BA-698CB1AF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E4D57C-35C2-4C50-8E4A-8DB41072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D1882B-DAB1-435E-8E94-30EDA9BC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FF2F5-CB84-485C-93E7-56F47C30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4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193A-A712-4682-9CA4-3DD3072B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45D801-CB63-457B-802C-183DCC93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F7E69E-9368-4ED9-9865-3E5300AC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56121-823E-434B-BDB9-7DFF5C8F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2E7B7-4D42-4B9E-A114-05BD297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1B786-F6E4-48DE-ADC3-64FAB2E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3FC922-623E-4FD3-AE0D-F1F87E57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BF5103-04C0-48CF-9B17-ED97289C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A2E75-269D-404E-B2FA-F0C973610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E5AC-0F5E-41CF-B059-1FC8230FBFED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31BAF-BE9F-4B5F-AF81-136D210B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5B3D1-25B4-49E1-B22F-F8E4A1705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1757-3C92-498F-A0FE-81220DA54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9A920F-6812-4A2D-BF4B-451CD0D2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77" y="1629461"/>
            <a:ext cx="5400446" cy="3599078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3ABBD70B-BCAE-4BCD-ABD3-54DDF7589DD5}"/>
              </a:ext>
            </a:extLst>
          </p:cNvPr>
          <p:cNvSpPr/>
          <p:nvPr/>
        </p:nvSpPr>
        <p:spPr>
          <a:xfrm>
            <a:off x="3670300" y="2317750"/>
            <a:ext cx="3086100" cy="2660650"/>
          </a:xfrm>
          <a:custGeom>
            <a:avLst/>
            <a:gdLst>
              <a:gd name="connsiteX0" fmla="*/ 342900 w 3086100"/>
              <a:gd name="connsiteY0" fmla="*/ 2012950 h 2660650"/>
              <a:gd name="connsiteX1" fmla="*/ 850900 w 3086100"/>
              <a:gd name="connsiteY1" fmla="*/ 1492250 h 2660650"/>
              <a:gd name="connsiteX2" fmla="*/ 0 w 3086100"/>
              <a:gd name="connsiteY2" fmla="*/ 1492250 h 2660650"/>
              <a:gd name="connsiteX3" fmla="*/ 6350 w 3086100"/>
              <a:gd name="connsiteY3" fmla="*/ 1035050 h 2660650"/>
              <a:gd name="connsiteX4" fmla="*/ 1041400 w 3086100"/>
              <a:gd name="connsiteY4" fmla="*/ 1035050 h 2660650"/>
              <a:gd name="connsiteX5" fmla="*/ 1041400 w 3086100"/>
              <a:gd name="connsiteY5" fmla="*/ 476250 h 2660650"/>
              <a:gd name="connsiteX6" fmla="*/ 552450 w 3086100"/>
              <a:gd name="connsiteY6" fmla="*/ 476250 h 2660650"/>
              <a:gd name="connsiteX7" fmla="*/ 558800 w 3086100"/>
              <a:gd name="connsiteY7" fmla="*/ 279400 h 2660650"/>
              <a:gd name="connsiteX8" fmla="*/ 1028700 w 3086100"/>
              <a:gd name="connsiteY8" fmla="*/ 279400 h 2660650"/>
              <a:gd name="connsiteX9" fmla="*/ 1035050 w 3086100"/>
              <a:gd name="connsiteY9" fmla="*/ 0 h 2660650"/>
              <a:gd name="connsiteX10" fmla="*/ 1219200 w 3086100"/>
              <a:gd name="connsiteY10" fmla="*/ 6350 h 2660650"/>
              <a:gd name="connsiteX11" fmla="*/ 1212850 w 3086100"/>
              <a:gd name="connsiteY11" fmla="*/ 1041400 h 2660650"/>
              <a:gd name="connsiteX12" fmla="*/ 3079750 w 3086100"/>
              <a:gd name="connsiteY12" fmla="*/ 1041400 h 2660650"/>
              <a:gd name="connsiteX13" fmla="*/ 3086100 w 3086100"/>
              <a:gd name="connsiteY13" fmla="*/ 1511300 h 2660650"/>
              <a:gd name="connsiteX14" fmla="*/ 1219200 w 3086100"/>
              <a:gd name="connsiteY14" fmla="*/ 1511300 h 2660650"/>
              <a:gd name="connsiteX15" fmla="*/ 1219200 w 3086100"/>
              <a:gd name="connsiteY15" fmla="*/ 2044700 h 2660650"/>
              <a:gd name="connsiteX16" fmla="*/ 1885950 w 3086100"/>
              <a:gd name="connsiteY16" fmla="*/ 2044700 h 2660650"/>
              <a:gd name="connsiteX17" fmla="*/ 1885950 w 3086100"/>
              <a:gd name="connsiteY17" fmla="*/ 2247900 h 2660650"/>
              <a:gd name="connsiteX18" fmla="*/ 1225550 w 3086100"/>
              <a:gd name="connsiteY18" fmla="*/ 2241550 h 2660650"/>
              <a:gd name="connsiteX19" fmla="*/ 1225550 w 3086100"/>
              <a:gd name="connsiteY19" fmla="*/ 2654300 h 2660650"/>
              <a:gd name="connsiteX20" fmla="*/ 1035050 w 3086100"/>
              <a:gd name="connsiteY20" fmla="*/ 2660650 h 2660650"/>
              <a:gd name="connsiteX21" fmla="*/ 1035050 w 3086100"/>
              <a:gd name="connsiteY21" fmla="*/ 2222500 h 2660650"/>
              <a:gd name="connsiteX22" fmla="*/ 450850 w 3086100"/>
              <a:gd name="connsiteY22" fmla="*/ 2222500 h 2660650"/>
              <a:gd name="connsiteX23" fmla="*/ 298450 w 3086100"/>
              <a:gd name="connsiteY23" fmla="*/ 2082800 h 2660650"/>
              <a:gd name="connsiteX24" fmla="*/ 342900 w 3086100"/>
              <a:gd name="connsiteY24" fmla="*/ 201295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86100" h="2660650">
                <a:moveTo>
                  <a:pt x="342900" y="2012950"/>
                </a:moveTo>
                <a:lnTo>
                  <a:pt x="850900" y="1492250"/>
                </a:lnTo>
                <a:lnTo>
                  <a:pt x="0" y="1492250"/>
                </a:lnTo>
                <a:cubicBezTo>
                  <a:pt x="2117" y="1339850"/>
                  <a:pt x="4233" y="1187450"/>
                  <a:pt x="6350" y="1035050"/>
                </a:cubicBezTo>
                <a:lnTo>
                  <a:pt x="1041400" y="1035050"/>
                </a:lnTo>
                <a:lnTo>
                  <a:pt x="1041400" y="476250"/>
                </a:lnTo>
                <a:lnTo>
                  <a:pt x="552450" y="476250"/>
                </a:lnTo>
                <a:lnTo>
                  <a:pt x="558800" y="279400"/>
                </a:lnTo>
                <a:lnTo>
                  <a:pt x="1028700" y="279400"/>
                </a:lnTo>
                <a:lnTo>
                  <a:pt x="1035050" y="0"/>
                </a:lnTo>
                <a:lnTo>
                  <a:pt x="1219200" y="6350"/>
                </a:lnTo>
                <a:cubicBezTo>
                  <a:pt x="1217083" y="351367"/>
                  <a:pt x="1214967" y="696383"/>
                  <a:pt x="1212850" y="1041400"/>
                </a:cubicBezTo>
                <a:lnTo>
                  <a:pt x="3079750" y="1041400"/>
                </a:lnTo>
                <a:cubicBezTo>
                  <a:pt x="3081867" y="1198033"/>
                  <a:pt x="3083983" y="1354667"/>
                  <a:pt x="3086100" y="1511300"/>
                </a:cubicBezTo>
                <a:lnTo>
                  <a:pt x="1219200" y="1511300"/>
                </a:lnTo>
                <a:lnTo>
                  <a:pt x="1219200" y="2044700"/>
                </a:lnTo>
                <a:lnTo>
                  <a:pt x="1885950" y="2044700"/>
                </a:lnTo>
                <a:lnTo>
                  <a:pt x="1885950" y="2247900"/>
                </a:lnTo>
                <a:lnTo>
                  <a:pt x="1225550" y="2241550"/>
                </a:lnTo>
                <a:lnTo>
                  <a:pt x="1225550" y="2654300"/>
                </a:lnTo>
                <a:lnTo>
                  <a:pt x="1035050" y="2660650"/>
                </a:lnTo>
                <a:lnTo>
                  <a:pt x="1035050" y="2222500"/>
                </a:lnTo>
                <a:lnTo>
                  <a:pt x="450850" y="2222500"/>
                </a:lnTo>
                <a:lnTo>
                  <a:pt x="298450" y="2082800"/>
                </a:lnTo>
                <a:lnTo>
                  <a:pt x="342900" y="2012950"/>
                </a:lnTo>
                <a:close/>
              </a:path>
            </a:pathLst>
          </a:custGeom>
          <a:solidFill>
            <a:srgbClr val="00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6662321-4A01-4F4D-8C79-365DDCF56B47}"/>
              </a:ext>
            </a:extLst>
          </p:cNvPr>
          <p:cNvSpPr/>
          <p:nvPr/>
        </p:nvSpPr>
        <p:spPr>
          <a:xfrm>
            <a:off x="4776788" y="1860550"/>
            <a:ext cx="45719" cy="33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FBF12-1DB0-4DA5-8FB7-5CC9FA44E394}"/>
              </a:ext>
            </a:extLst>
          </p:cNvPr>
          <p:cNvSpPr/>
          <p:nvPr/>
        </p:nvSpPr>
        <p:spPr>
          <a:xfrm rot="5400000">
            <a:off x="5227376" y="1597401"/>
            <a:ext cx="45721" cy="3708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8A4258-2CEF-4106-9CD7-D8F09CC7AAE7}"/>
              </a:ext>
            </a:extLst>
          </p:cNvPr>
          <p:cNvSpPr/>
          <p:nvPr/>
        </p:nvSpPr>
        <p:spPr>
          <a:xfrm rot="5400000">
            <a:off x="5227376" y="1856851"/>
            <a:ext cx="45722" cy="3708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C8EE01-990F-4495-8839-F54A2C7719C2}"/>
              </a:ext>
            </a:extLst>
          </p:cNvPr>
          <p:cNvSpPr/>
          <p:nvPr/>
        </p:nvSpPr>
        <p:spPr>
          <a:xfrm rot="5400000">
            <a:off x="5227377" y="2597206"/>
            <a:ext cx="45719" cy="3708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1B5487A-F106-427D-8B2E-F5DA27D14B0D}"/>
              </a:ext>
            </a:extLst>
          </p:cNvPr>
          <p:cNvSpPr/>
          <p:nvPr/>
        </p:nvSpPr>
        <p:spPr>
          <a:xfrm rot="5400000">
            <a:off x="4108607" y="1997606"/>
            <a:ext cx="45720" cy="1382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7E841B1-4210-449A-8B4D-49BB07DD4DB2}"/>
              </a:ext>
            </a:extLst>
          </p:cNvPr>
          <p:cNvSpPr/>
          <p:nvPr/>
        </p:nvSpPr>
        <p:spPr>
          <a:xfrm rot="13399250">
            <a:off x="4136536" y="3457759"/>
            <a:ext cx="45719" cy="181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E0B44DC-4C7E-4632-8EA8-CB4F26B454DB}"/>
              </a:ext>
            </a:extLst>
          </p:cNvPr>
          <p:cNvSpPr/>
          <p:nvPr/>
        </p:nvSpPr>
        <p:spPr>
          <a:xfrm flipV="1">
            <a:off x="5140325" y="3503613"/>
            <a:ext cx="146050" cy="146050"/>
          </a:xfrm>
          <a:prstGeom prst="ellipse">
            <a:avLst/>
          </a:prstGeom>
          <a:solidFill>
            <a:srgbClr val="335A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A20000"/>
                </a:solidFill>
              </a:ln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4EDD3E-10DC-4878-9955-8EDD4E519277}"/>
              </a:ext>
            </a:extLst>
          </p:cNvPr>
          <p:cNvSpPr/>
          <p:nvPr/>
        </p:nvSpPr>
        <p:spPr>
          <a:xfrm>
            <a:off x="3395777" y="1629461"/>
            <a:ext cx="5400446" cy="359907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F6F8775-6CBC-482A-AE7F-F0137EB5D6C3}"/>
              </a:ext>
            </a:extLst>
          </p:cNvPr>
          <p:cNvSpPr/>
          <p:nvPr/>
        </p:nvSpPr>
        <p:spPr>
          <a:xfrm>
            <a:off x="6891681" y="1826448"/>
            <a:ext cx="45719" cy="33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E31FAA-E1C2-43E5-940C-476BD2FA34DA}"/>
              </a:ext>
            </a:extLst>
          </p:cNvPr>
          <p:cNvSpPr/>
          <p:nvPr/>
        </p:nvSpPr>
        <p:spPr>
          <a:xfrm rot="17450457">
            <a:off x="5839290" y="1402424"/>
            <a:ext cx="45719" cy="2256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FE8399-9D18-4727-8AEC-455A0E3047FD}"/>
              </a:ext>
            </a:extLst>
          </p:cNvPr>
          <p:cNvSpPr/>
          <p:nvPr/>
        </p:nvSpPr>
        <p:spPr>
          <a:xfrm>
            <a:off x="3567171" y="1938396"/>
            <a:ext cx="3276484" cy="3276484"/>
          </a:xfrm>
          <a:prstGeom prst="ellipse">
            <a:avLst/>
          </a:prstGeom>
          <a:noFill/>
          <a:ln>
            <a:solidFill>
              <a:srgbClr val="A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A20000"/>
                </a:solidFill>
              </a:ln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E19A5EB-61C5-40CF-8A1D-B18579732F6E}"/>
              </a:ext>
            </a:extLst>
          </p:cNvPr>
          <p:cNvSpPr txBox="1"/>
          <p:nvPr/>
        </p:nvSpPr>
        <p:spPr>
          <a:xfrm>
            <a:off x="3793330" y="5088445"/>
            <a:ext cx="1493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  <a:cs typeface="Myanmar Text" panose="020B0502040204020203" pitchFamily="34" charset="0"/>
              </a:rPr>
              <a:t>Falko Krügel</a:t>
            </a:r>
          </a:p>
        </p:txBody>
      </p:sp>
    </p:spTree>
    <p:extLst>
      <p:ext uri="{BB962C8B-B14F-4D97-AF65-F5344CB8AC3E}">
        <p14:creationId xmlns:p14="http://schemas.microsoft.com/office/powerpoint/2010/main" val="6107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Falko Krügel</dc:creator>
  <cp:lastModifiedBy>Falko Krügel</cp:lastModifiedBy>
  <cp:revision>3</cp:revision>
  <dcterms:created xsi:type="dcterms:W3CDTF">2024-03-22T10:22:01Z</dcterms:created>
  <dcterms:modified xsi:type="dcterms:W3CDTF">2024-03-25T13:36:05Z</dcterms:modified>
</cp:coreProperties>
</file>