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91" r:id="rId1"/>
  </p:sldMasterIdLst>
  <p:notesMasterIdLst>
    <p:notesMasterId r:id="rId3"/>
  </p:notesMasterIdLst>
  <p:handoutMasterIdLst>
    <p:handoutMasterId r:id="rId4"/>
  </p:handoutMasterIdLst>
  <p:sldIdLst>
    <p:sldId id="395" r:id="rId2"/>
  </p:sldIdLst>
  <p:sldSz cx="12192000" cy="68580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Cambria Math" panose="02040503050406030204" pitchFamily="18" charset="0"/>
      <p:regular r:id="rId9"/>
    </p:embeddedFont>
    <p:embeddedFont>
      <p:font typeface="Open Sans" panose="020B0606030504020204" pitchFamily="34" charset="0"/>
      <p:regular r:id="rId10"/>
      <p:bold r:id="rId11"/>
      <p:italic r:id="rId12"/>
      <p:boldItalic r:id="rId13"/>
    </p:embeddedFont>
  </p:embeddedFontLst>
  <p:defaultTextStyle>
    <a:defPPr>
      <a:defRPr lang="de-DE"/>
    </a:defPPr>
    <a:lvl1pPr marL="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nöfel,Anja" initials="K" lastIdx="10" clrIdx="0">
    <p:extLst>
      <p:ext uri="{19B8F6BF-5375-455C-9EA6-DF929625EA0E}">
        <p15:presenceInfo xmlns:p15="http://schemas.microsoft.com/office/powerpoint/2012/main" userId="S-1-5-21-1982228756-150042506-1537001085-18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8912"/>
    <a:srgbClr val="FF6700"/>
    <a:srgbClr val="CE3613"/>
    <a:srgbClr val="FFFFFF"/>
    <a:srgbClr val="A50021"/>
    <a:srgbClr val="FF0000"/>
    <a:srgbClr val="8293AA"/>
    <a:srgbClr val="415D88"/>
    <a:srgbClr val="395989"/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 autoAdjust="0"/>
  </p:normalViewPr>
  <p:slideViewPr>
    <p:cSldViewPr snapToGrid="0" snapToObjects="1">
      <p:cViewPr varScale="1">
        <p:scale>
          <a:sx n="84" d="100"/>
          <a:sy n="84" d="100"/>
        </p:scale>
        <p:origin x="610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01" d="100"/>
          <a:sy n="101" d="100"/>
        </p:scale>
        <p:origin x="3468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presProps" Target="presProps.xml"/><Relationship Id="rId10" Type="http://schemas.openxmlformats.org/officeDocument/2006/relationships/font" Target="fonts/font6.fntdata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C6211-610F-44E5-BF19-D3CDF6EDD281}" type="datetimeFigureOut">
              <a:rPr lang="de-DE" smtClean="0"/>
              <a:t>26.03.2024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61AA8-FB04-42D1-9939-D1A1356F80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156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435D3-23A6-45D3-8DFA-7317DC1E7A64}" type="datetimeFigureOut">
              <a:rPr lang="de-DE" smtClean="0"/>
              <a:t>26.03.2024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9AC09-DF60-43F4-96BF-67D4D9A74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18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sp>
        <p:nvSpPr>
          <p:cNvPr id="18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692959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9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20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 marL="0" indent="0" algn="l">
              <a:buNone/>
              <a:defRPr b="0">
                <a:solidFill>
                  <a:schemeClr val="bg1">
                    <a:alpha val="7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21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028966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22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23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419044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</p:spTree>
    <p:extLst>
      <p:ext uri="{BB962C8B-B14F-4D97-AF65-F5344CB8AC3E}">
        <p14:creationId xmlns:p14="http://schemas.microsoft.com/office/powerpoint/2010/main" val="1330912023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14000">
                <a:srgbClr val="DE2526"/>
              </a:gs>
              <a:gs pos="100000">
                <a:srgbClr val="CD1719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528098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</p:spTree>
    <p:extLst>
      <p:ext uri="{BB962C8B-B14F-4D97-AF65-F5344CB8AC3E}">
        <p14:creationId xmlns:p14="http://schemas.microsoft.com/office/powerpoint/2010/main" val="1021499437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3">
            <a:extLst>
              <a:ext uri="{FF2B5EF4-FFF2-40B4-BE49-F238E27FC236}">
                <a16:creationId xmlns:a16="http://schemas.microsoft.com/office/drawing/2014/main" id="{8D22BFAA-62C6-4AF7-A140-D9E9750A54AC}"/>
              </a:ext>
            </a:extLst>
          </p:cNvPr>
          <p:cNvSpPr/>
          <p:nvPr userDrawn="1"/>
        </p:nvSpPr>
        <p:spPr>
          <a:xfrm>
            <a:off x="3151994" y="2563831"/>
            <a:ext cx="9050720" cy="4317954"/>
          </a:xfrm>
          <a:custGeom>
            <a:avLst/>
            <a:gdLst>
              <a:gd name="connsiteX0" fmla="*/ 0 w 5904411"/>
              <a:gd name="connsiteY0" fmla="*/ 0 h 3967747"/>
              <a:gd name="connsiteX1" fmla="*/ 5904411 w 5904411"/>
              <a:gd name="connsiteY1" fmla="*/ 0 h 3967747"/>
              <a:gd name="connsiteX2" fmla="*/ 5904411 w 5904411"/>
              <a:gd name="connsiteY2" fmla="*/ 3967747 h 3967747"/>
              <a:gd name="connsiteX3" fmla="*/ 0 w 5904411"/>
              <a:gd name="connsiteY3" fmla="*/ 3967747 h 3967747"/>
              <a:gd name="connsiteX4" fmla="*/ 0 w 5904411"/>
              <a:gd name="connsiteY4" fmla="*/ 0 h 3967747"/>
              <a:gd name="connsiteX0" fmla="*/ 3590925 w 5904411"/>
              <a:gd name="connsiteY0" fmla="*/ 0 h 3967747"/>
              <a:gd name="connsiteX1" fmla="*/ 5904411 w 5904411"/>
              <a:gd name="connsiteY1" fmla="*/ 0 h 3967747"/>
              <a:gd name="connsiteX2" fmla="*/ 5904411 w 5904411"/>
              <a:gd name="connsiteY2" fmla="*/ 3967747 h 3967747"/>
              <a:gd name="connsiteX3" fmla="*/ 0 w 5904411"/>
              <a:gd name="connsiteY3" fmla="*/ 3967747 h 3967747"/>
              <a:gd name="connsiteX4" fmla="*/ 3590925 w 5904411"/>
              <a:gd name="connsiteY4" fmla="*/ 0 h 3967747"/>
              <a:gd name="connsiteX0" fmla="*/ 3857625 w 6171111"/>
              <a:gd name="connsiteY0" fmla="*/ 0 h 3967747"/>
              <a:gd name="connsiteX1" fmla="*/ 6171111 w 6171111"/>
              <a:gd name="connsiteY1" fmla="*/ 0 h 3967747"/>
              <a:gd name="connsiteX2" fmla="*/ 6171111 w 6171111"/>
              <a:gd name="connsiteY2" fmla="*/ 3967747 h 3967747"/>
              <a:gd name="connsiteX3" fmla="*/ 0 w 6171111"/>
              <a:gd name="connsiteY3" fmla="*/ 3958222 h 3967747"/>
              <a:gd name="connsiteX4" fmla="*/ 3857625 w 6171111"/>
              <a:gd name="connsiteY4" fmla="*/ 0 h 3967747"/>
              <a:gd name="connsiteX0" fmla="*/ 3952875 w 6171111"/>
              <a:gd name="connsiteY0" fmla="*/ 9525 h 3967747"/>
              <a:gd name="connsiteX1" fmla="*/ 6171111 w 6171111"/>
              <a:gd name="connsiteY1" fmla="*/ 0 h 3967747"/>
              <a:gd name="connsiteX2" fmla="*/ 6171111 w 6171111"/>
              <a:gd name="connsiteY2" fmla="*/ 3967747 h 3967747"/>
              <a:gd name="connsiteX3" fmla="*/ 0 w 6171111"/>
              <a:gd name="connsiteY3" fmla="*/ 3958222 h 3967747"/>
              <a:gd name="connsiteX4" fmla="*/ 3952875 w 6171111"/>
              <a:gd name="connsiteY4" fmla="*/ 9525 h 3967747"/>
              <a:gd name="connsiteX0" fmla="*/ 3925061 w 6171111"/>
              <a:gd name="connsiteY0" fmla="*/ 0 h 3972129"/>
              <a:gd name="connsiteX1" fmla="*/ 6171111 w 6171111"/>
              <a:gd name="connsiteY1" fmla="*/ 4382 h 3972129"/>
              <a:gd name="connsiteX2" fmla="*/ 6171111 w 6171111"/>
              <a:gd name="connsiteY2" fmla="*/ 3972129 h 3972129"/>
              <a:gd name="connsiteX3" fmla="*/ 0 w 6171111"/>
              <a:gd name="connsiteY3" fmla="*/ 3962604 h 3972129"/>
              <a:gd name="connsiteX4" fmla="*/ 3925061 w 6171111"/>
              <a:gd name="connsiteY4" fmla="*/ 0 h 3972129"/>
              <a:gd name="connsiteX0" fmla="*/ 3925061 w 6171111"/>
              <a:gd name="connsiteY0" fmla="*/ 381 h 3967747"/>
              <a:gd name="connsiteX1" fmla="*/ 6171111 w 6171111"/>
              <a:gd name="connsiteY1" fmla="*/ 0 h 3967747"/>
              <a:gd name="connsiteX2" fmla="*/ 6171111 w 6171111"/>
              <a:gd name="connsiteY2" fmla="*/ 3967747 h 3967747"/>
              <a:gd name="connsiteX3" fmla="*/ 0 w 6171111"/>
              <a:gd name="connsiteY3" fmla="*/ 3958222 h 3967747"/>
              <a:gd name="connsiteX4" fmla="*/ 3925061 w 6171111"/>
              <a:gd name="connsiteY4" fmla="*/ 381 h 3967747"/>
              <a:gd name="connsiteX0" fmla="*/ 3961821 w 6207871"/>
              <a:gd name="connsiteY0" fmla="*/ 381 h 3981196"/>
              <a:gd name="connsiteX1" fmla="*/ 6207871 w 6207871"/>
              <a:gd name="connsiteY1" fmla="*/ 0 h 3981196"/>
              <a:gd name="connsiteX2" fmla="*/ 6207871 w 6207871"/>
              <a:gd name="connsiteY2" fmla="*/ 3967747 h 3981196"/>
              <a:gd name="connsiteX3" fmla="*/ 0 w 6207871"/>
              <a:gd name="connsiteY3" fmla="*/ 3981196 h 3981196"/>
              <a:gd name="connsiteX4" fmla="*/ 3961821 w 6207871"/>
              <a:gd name="connsiteY4" fmla="*/ 381 h 3981196"/>
              <a:gd name="connsiteX0" fmla="*/ 3984796 w 6230846"/>
              <a:gd name="connsiteY0" fmla="*/ 381 h 3981196"/>
              <a:gd name="connsiteX1" fmla="*/ 6230846 w 6230846"/>
              <a:gd name="connsiteY1" fmla="*/ 0 h 3981196"/>
              <a:gd name="connsiteX2" fmla="*/ 6230846 w 6230846"/>
              <a:gd name="connsiteY2" fmla="*/ 3967747 h 3981196"/>
              <a:gd name="connsiteX3" fmla="*/ 0 w 6230846"/>
              <a:gd name="connsiteY3" fmla="*/ 3981196 h 3981196"/>
              <a:gd name="connsiteX4" fmla="*/ 3984796 w 6230846"/>
              <a:gd name="connsiteY4" fmla="*/ 381 h 3981196"/>
              <a:gd name="connsiteX0" fmla="*/ 3984796 w 8344852"/>
              <a:gd name="connsiteY0" fmla="*/ 381 h 3981196"/>
              <a:gd name="connsiteX1" fmla="*/ 8344852 w 8344852"/>
              <a:gd name="connsiteY1" fmla="*/ 0 h 3981196"/>
              <a:gd name="connsiteX2" fmla="*/ 6230846 w 8344852"/>
              <a:gd name="connsiteY2" fmla="*/ 3967747 h 3981196"/>
              <a:gd name="connsiteX3" fmla="*/ 0 w 8344852"/>
              <a:gd name="connsiteY3" fmla="*/ 3981196 h 3981196"/>
              <a:gd name="connsiteX4" fmla="*/ 3984796 w 8344852"/>
              <a:gd name="connsiteY4" fmla="*/ 381 h 3981196"/>
              <a:gd name="connsiteX0" fmla="*/ 3984796 w 8344852"/>
              <a:gd name="connsiteY0" fmla="*/ 381 h 3981196"/>
              <a:gd name="connsiteX1" fmla="*/ 8344852 w 8344852"/>
              <a:gd name="connsiteY1" fmla="*/ 0 h 3981196"/>
              <a:gd name="connsiteX2" fmla="*/ 8344852 w 8344852"/>
              <a:gd name="connsiteY2" fmla="*/ 3967748 h 3981196"/>
              <a:gd name="connsiteX3" fmla="*/ 0 w 8344852"/>
              <a:gd name="connsiteY3" fmla="*/ 3981196 h 3981196"/>
              <a:gd name="connsiteX4" fmla="*/ 3984796 w 8344852"/>
              <a:gd name="connsiteY4" fmla="*/ 381 h 398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4852" h="3981196">
                <a:moveTo>
                  <a:pt x="3984796" y="381"/>
                </a:moveTo>
                <a:lnTo>
                  <a:pt x="8344852" y="0"/>
                </a:lnTo>
                <a:lnTo>
                  <a:pt x="8344852" y="3967748"/>
                </a:lnTo>
                <a:lnTo>
                  <a:pt x="0" y="3981196"/>
                </a:lnTo>
                <a:lnTo>
                  <a:pt x="3984796" y="381"/>
                </a:lnTo>
                <a:close/>
              </a:path>
            </a:pathLst>
          </a:custGeom>
          <a:solidFill>
            <a:schemeClr val="accent5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de-DE" dirty="0"/>
          </a:p>
        </p:txBody>
      </p:sp>
      <p:sp>
        <p:nvSpPr>
          <p:cNvPr id="19" name="Rechteck 9">
            <a:extLst>
              <a:ext uri="{FF2B5EF4-FFF2-40B4-BE49-F238E27FC236}">
                <a16:creationId xmlns:a16="http://schemas.microsoft.com/office/drawing/2014/main" id="{9FD71789-74E3-45C9-B1BA-98AEA75CF44C}"/>
              </a:ext>
            </a:extLst>
          </p:cNvPr>
          <p:cNvSpPr/>
          <p:nvPr userDrawn="1"/>
        </p:nvSpPr>
        <p:spPr>
          <a:xfrm>
            <a:off x="-1" y="3692352"/>
            <a:ext cx="9555747" cy="3185710"/>
          </a:xfrm>
          <a:custGeom>
            <a:avLst/>
            <a:gdLst>
              <a:gd name="connsiteX0" fmla="*/ 0 w 8810492"/>
              <a:gd name="connsiteY0" fmla="*/ 0 h 2937256"/>
              <a:gd name="connsiteX1" fmla="*/ 8810492 w 8810492"/>
              <a:gd name="connsiteY1" fmla="*/ 0 h 2937256"/>
              <a:gd name="connsiteX2" fmla="*/ 8810492 w 8810492"/>
              <a:gd name="connsiteY2" fmla="*/ 2937256 h 2937256"/>
              <a:gd name="connsiteX3" fmla="*/ 0 w 8810492"/>
              <a:gd name="connsiteY3" fmla="*/ 2937256 h 2937256"/>
              <a:gd name="connsiteX4" fmla="*/ 0 w 8810492"/>
              <a:gd name="connsiteY4" fmla="*/ 0 h 2937256"/>
              <a:gd name="connsiteX0" fmla="*/ 0 w 8810492"/>
              <a:gd name="connsiteY0" fmla="*/ 0 h 2937256"/>
              <a:gd name="connsiteX1" fmla="*/ 5858286 w 8810492"/>
              <a:gd name="connsiteY1" fmla="*/ 0 h 2937256"/>
              <a:gd name="connsiteX2" fmla="*/ 8810492 w 8810492"/>
              <a:gd name="connsiteY2" fmla="*/ 2937256 h 2937256"/>
              <a:gd name="connsiteX3" fmla="*/ 0 w 8810492"/>
              <a:gd name="connsiteY3" fmla="*/ 2937256 h 2937256"/>
              <a:gd name="connsiteX4" fmla="*/ 0 w 8810492"/>
              <a:gd name="connsiteY4" fmla="*/ 0 h 2937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10492" h="2937256">
                <a:moveTo>
                  <a:pt x="0" y="0"/>
                </a:moveTo>
                <a:lnTo>
                  <a:pt x="5858286" y="0"/>
                </a:lnTo>
                <a:lnTo>
                  <a:pt x="8810492" y="2937256"/>
                </a:lnTo>
                <a:lnTo>
                  <a:pt x="0" y="29372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20" name="Rechteck 8">
            <a:extLst>
              <a:ext uri="{FF2B5EF4-FFF2-40B4-BE49-F238E27FC236}">
                <a16:creationId xmlns:a16="http://schemas.microsoft.com/office/drawing/2014/main" id="{E0A106CA-E2A4-4455-BD1E-8B7BA6CDC669}"/>
              </a:ext>
            </a:extLst>
          </p:cNvPr>
          <p:cNvSpPr/>
          <p:nvPr userDrawn="1"/>
        </p:nvSpPr>
        <p:spPr>
          <a:xfrm>
            <a:off x="-709" y="2302249"/>
            <a:ext cx="6020777" cy="4581946"/>
          </a:xfrm>
          <a:custGeom>
            <a:avLst/>
            <a:gdLst>
              <a:gd name="connsiteX0" fmla="*/ 0 w 3587931"/>
              <a:gd name="connsiteY0" fmla="*/ 0 h 5307874"/>
              <a:gd name="connsiteX1" fmla="*/ 3587931 w 3587931"/>
              <a:gd name="connsiteY1" fmla="*/ 0 h 5307874"/>
              <a:gd name="connsiteX2" fmla="*/ 3587931 w 3587931"/>
              <a:gd name="connsiteY2" fmla="*/ 5307874 h 5307874"/>
              <a:gd name="connsiteX3" fmla="*/ 0 w 3587931"/>
              <a:gd name="connsiteY3" fmla="*/ 5307874 h 5307874"/>
              <a:gd name="connsiteX4" fmla="*/ 0 w 3587931"/>
              <a:gd name="connsiteY4" fmla="*/ 0 h 5307874"/>
              <a:gd name="connsiteX0" fmla="*/ 0 w 3587931"/>
              <a:gd name="connsiteY0" fmla="*/ 0 h 5307874"/>
              <a:gd name="connsiteX1" fmla="*/ 3587931 w 3587931"/>
              <a:gd name="connsiteY1" fmla="*/ 0 h 5307874"/>
              <a:gd name="connsiteX2" fmla="*/ 3587931 w 3587931"/>
              <a:gd name="connsiteY2" fmla="*/ 3657600 h 5307874"/>
              <a:gd name="connsiteX3" fmla="*/ 3587931 w 3587931"/>
              <a:gd name="connsiteY3" fmla="*/ 5307874 h 5307874"/>
              <a:gd name="connsiteX4" fmla="*/ 0 w 3587931"/>
              <a:gd name="connsiteY4" fmla="*/ 5307874 h 5307874"/>
              <a:gd name="connsiteX5" fmla="*/ 0 w 3587931"/>
              <a:gd name="connsiteY5" fmla="*/ 0 h 5307874"/>
              <a:gd name="connsiteX0" fmla="*/ 0 w 3587931"/>
              <a:gd name="connsiteY0" fmla="*/ 0 h 5307874"/>
              <a:gd name="connsiteX1" fmla="*/ 1463039 w 3587931"/>
              <a:gd name="connsiteY1" fmla="*/ 1445623 h 5307874"/>
              <a:gd name="connsiteX2" fmla="*/ 3587931 w 3587931"/>
              <a:gd name="connsiteY2" fmla="*/ 3657600 h 5307874"/>
              <a:gd name="connsiteX3" fmla="*/ 3587931 w 3587931"/>
              <a:gd name="connsiteY3" fmla="*/ 5307874 h 5307874"/>
              <a:gd name="connsiteX4" fmla="*/ 0 w 3587931"/>
              <a:gd name="connsiteY4" fmla="*/ 5307874 h 5307874"/>
              <a:gd name="connsiteX5" fmla="*/ 0 w 3587931"/>
              <a:gd name="connsiteY5" fmla="*/ 0 h 5307874"/>
              <a:gd name="connsiteX0" fmla="*/ 0 w 3622765"/>
              <a:gd name="connsiteY0" fmla="*/ 0 h 5307874"/>
              <a:gd name="connsiteX1" fmla="*/ 1463039 w 3622765"/>
              <a:gd name="connsiteY1" fmla="*/ 1445623 h 5307874"/>
              <a:gd name="connsiteX2" fmla="*/ 3622765 w 3622765"/>
              <a:gd name="connsiteY2" fmla="*/ 3614057 h 5307874"/>
              <a:gd name="connsiteX3" fmla="*/ 3587931 w 3622765"/>
              <a:gd name="connsiteY3" fmla="*/ 5307874 h 5307874"/>
              <a:gd name="connsiteX4" fmla="*/ 0 w 3622765"/>
              <a:gd name="connsiteY4" fmla="*/ 5307874 h 5307874"/>
              <a:gd name="connsiteX5" fmla="*/ 0 w 3622765"/>
              <a:gd name="connsiteY5" fmla="*/ 0 h 5307874"/>
              <a:gd name="connsiteX0" fmla="*/ 0 w 3622765"/>
              <a:gd name="connsiteY0" fmla="*/ 0 h 5307874"/>
              <a:gd name="connsiteX1" fmla="*/ 1463039 w 3622765"/>
              <a:gd name="connsiteY1" fmla="*/ 1445623 h 5307874"/>
              <a:gd name="connsiteX2" fmla="*/ 3622765 w 3622765"/>
              <a:gd name="connsiteY2" fmla="*/ 3614057 h 5307874"/>
              <a:gd name="connsiteX3" fmla="*/ 3622765 w 3622765"/>
              <a:gd name="connsiteY3" fmla="*/ 5307874 h 5307874"/>
              <a:gd name="connsiteX4" fmla="*/ 0 w 3622765"/>
              <a:gd name="connsiteY4" fmla="*/ 5307874 h 5307874"/>
              <a:gd name="connsiteX5" fmla="*/ 0 w 3622765"/>
              <a:gd name="connsiteY5" fmla="*/ 0 h 5307874"/>
              <a:gd name="connsiteX0" fmla="*/ 0 w 3622765"/>
              <a:gd name="connsiteY0" fmla="*/ 0 h 5307874"/>
              <a:gd name="connsiteX1" fmla="*/ 1463039 w 3622765"/>
              <a:gd name="connsiteY1" fmla="*/ 1445623 h 5307874"/>
              <a:gd name="connsiteX2" fmla="*/ 3578520 w 3622765"/>
              <a:gd name="connsiteY2" fmla="*/ 3614057 h 5307874"/>
              <a:gd name="connsiteX3" fmla="*/ 3622765 w 3622765"/>
              <a:gd name="connsiteY3" fmla="*/ 5307874 h 5307874"/>
              <a:gd name="connsiteX4" fmla="*/ 0 w 3622765"/>
              <a:gd name="connsiteY4" fmla="*/ 5307874 h 5307874"/>
              <a:gd name="connsiteX5" fmla="*/ 0 w 3622765"/>
              <a:gd name="connsiteY5" fmla="*/ 0 h 5307874"/>
              <a:gd name="connsiteX0" fmla="*/ 0 w 3593268"/>
              <a:gd name="connsiteY0" fmla="*/ 0 h 5307874"/>
              <a:gd name="connsiteX1" fmla="*/ 1463039 w 3593268"/>
              <a:gd name="connsiteY1" fmla="*/ 1445623 h 5307874"/>
              <a:gd name="connsiteX2" fmla="*/ 3578520 w 3593268"/>
              <a:gd name="connsiteY2" fmla="*/ 3614057 h 5307874"/>
              <a:gd name="connsiteX3" fmla="*/ 3593268 w 3593268"/>
              <a:gd name="connsiteY3" fmla="*/ 5307874 h 5307874"/>
              <a:gd name="connsiteX4" fmla="*/ 0 w 3593268"/>
              <a:gd name="connsiteY4" fmla="*/ 5307874 h 5307874"/>
              <a:gd name="connsiteX5" fmla="*/ 0 w 3593268"/>
              <a:gd name="connsiteY5" fmla="*/ 0 h 5307874"/>
              <a:gd name="connsiteX0" fmla="*/ 0 w 3578520"/>
              <a:gd name="connsiteY0" fmla="*/ 0 h 5307874"/>
              <a:gd name="connsiteX1" fmla="*/ 1463039 w 3578520"/>
              <a:gd name="connsiteY1" fmla="*/ 1445623 h 5307874"/>
              <a:gd name="connsiteX2" fmla="*/ 3578520 w 3578520"/>
              <a:gd name="connsiteY2" fmla="*/ 3614057 h 5307874"/>
              <a:gd name="connsiteX3" fmla="*/ 3563771 w 3578520"/>
              <a:gd name="connsiteY3" fmla="*/ 5307874 h 5307874"/>
              <a:gd name="connsiteX4" fmla="*/ 0 w 3578520"/>
              <a:gd name="connsiteY4" fmla="*/ 5307874 h 5307874"/>
              <a:gd name="connsiteX5" fmla="*/ 0 w 3578520"/>
              <a:gd name="connsiteY5" fmla="*/ 0 h 5307874"/>
              <a:gd name="connsiteX0" fmla="*/ 0 w 3578520"/>
              <a:gd name="connsiteY0" fmla="*/ 0 h 5307874"/>
              <a:gd name="connsiteX1" fmla="*/ 1463039 w 3578520"/>
              <a:gd name="connsiteY1" fmla="*/ 1445623 h 5307874"/>
              <a:gd name="connsiteX2" fmla="*/ 3578520 w 3578520"/>
              <a:gd name="connsiteY2" fmla="*/ 3614057 h 5307874"/>
              <a:gd name="connsiteX3" fmla="*/ 3571146 w 3578520"/>
              <a:gd name="connsiteY3" fmla="*/ 5307874 h 5307874"/>
              <a:gd name="connsiteX4" fmla="*/ 0 w 3578520"/>
              <a:gd name="connsiteY4" fmla="*/ 5307874 h 5307874"/>
              <a:gd name="connsiteX5" fmla="*/ 0 w 3578520"/>
              <a:gd name="connsiteY5" fmla="*/ 0 h 5307874"/>
              <a:gd name="connsiteX0" fmla="*/ 0 w 3578520"/>
              <a:gd name="connsiteY0" fmla="*/ 0 h 5307874"/>
              <a:gd name="connsiteX1" fmla="*/ 1463039 w 3578520"/>
              <a:gd name="connsiteY1" fmla="*/ 1445623 h 5307874"/>
              <a:gd name="connsiteX2" fmla="*/ 3578520 w 3578520"/>
              <a:gd name="connsiteY2" fmla="*/ 3614057 h 5307874"/>
              <a:gd name="connsiteX3" fmla="*/ 3578520 w 3578520"/>
              <a:gd name="connsiteY3" fmla="*/ 5307874 h 5307874"/>
              <a:gd name="connsiteX4" fmla="*/ 0 w 3578520"/>
              <a:gd name="connsiteY4" fmla="*/ 5307874 h 5307874"/>
              <a:gd name="connsiteX5" fmla="*/ 0 w 3578520"/>
              <a:gd name="connsiteY5" fmla="*/ 0 h 5307874"/>
              <a:gd name="connsiteX0" fmla="*/ 0 w 3599785"/>
              <a:gd name="connsiteY0" fmla="*/ 0 h 3872478"/>
              <a:gd name="connsiteX1" fmla="*/ 1484304 w 3599785"/>
              <a:gd name="connsiteY1" fmla="*/ 10227 h 3872478"/>
              <a:gd name="connsiteX2" fmla="*/ 3599785 w 3599785"/>
              <a:gd name="connsiteY2" fmla="*/ 2178661 h 3872478"/>
              <a:gd name="connsiteX3" fmla="*/ 3599785 w 3599785"/>
              <a:gd name="connsiteY3" fmla="*/ 3872478 h 3872478"/>
              <a:gd name="connsiteX4" fmla="*/ 21265 w 3599785"/>
              <a:gd name="connsiteY4" fmla="*/ 3872478 h 3872478"/>
              <a:gd name="connsiteX5" fmla="*/ 0 w 3599785"/>
              <a:gd name="connsiteY5" fmla="*/ 0 h 3872478"/>
              <a:gd name="connsiteX0" fmla="*/ 0 w 3599785"/>
              <a:gd name="connsiteY0" fmla="*/ 0 h 4223352"/>
              <a:gd name="connsiteX1" fmla="*/ 1484304 w 3599785"/>
              <a:gd name="connsiteY1" fmla="*/ 10227 h 4223352"/>
              <a:gd name="connsiteX2" fmla="*/ 3599785 w 3599785"/>
              <a:gd name="connsiteY2" fmla="*/ 2178661 h 4223352"/>
              <a:gd name="connsiteX3" fmla="*/ 3589153 w 3599785"/>
              <a:gd name="connsiteY3" fmla="*/ 4223352 h 4223352"/>
              <a:gd name="connsiteX4" fmla="*/ 21265 w 3599785"/>
              <a:gd name="connsiteY4" fmla="*/ 3872478 h 4223352"/>
              <a:gd name="connsiteX5" fmla="*/ 0 w 3599785"/>
              <a:gd name="connsiteY5" fmla="*/ 0 h 4223352"/>
              <a:gd name="connsiteX0" fmla="*/ 0 w 3599785"/>
              <a:gd name="connsiteY0" fmla="*/ 0 h 4223352"/>
              <a:gd name="connsiteX1" fmla="*/ 1484304 w 3599785"/>
              <a:gd name="connsiteY1" fmla="*/ 10227 h 4223352"/>
              <a:gd name="connsiteX2" fmla="*/ 3599785 w 3599785"/>
              <a:gd name="connsiteY2" fmla="*/ 2178661 h 4223352"/>
              <a:gd name="connsiteX3" fmla="*/ 3589153 w 3599785"/>
              <a:gd name="connsiteY3" fmla="*/ 4223352 h 4223352"/>
              <a:gd name="connsiteX4" fmla="*/ 0 w 3599785"/>
              <a:gd name="connsiteY4" fmla="*/ 4212720 h 4223352"/>
              <a:gd name="connsiteX5" fmla="*/ 0 w 3599785"/>
              <a:gd name="connsiteY5" fmla="*/ 0 h 4223352"/>
              <a:gd name="connsiteX0" fmla="*/ 0 w 3599785"/>
              <a:gd name="connsiteY0" fmla="*/ 7190 h 4230542"/>
              <a:gd name="connsiteX1" fmla="*/ 1484304 w 3599785"/>
              <a:gd name="connsiteY1" fmla="*/ 0 h 4230542"/>
              <a:gd name="connsiteX2" fmla="*/ 3599785 w 3599785"/>
              <a:gd name="connsiteY2" fmla="*/ 2185851 h 4230542"/>
              <a:gd name="connsiteX3" fmla="*/ 3589153 w 3599785"/>
              <a:gd name="connsiteY3" fmla="*/ 4230542 h 4230542"/>
              <a:gd name="connsiteX4" fmla="*/ 0 w 3599785"/>
              <a:gd name="connsiteY4" fmla="*/ 4219910 h 4230542"/>
              <a:gd name="connsiteX5" fmla="*/ 0 w 3599785"/>
              <a:gd name="connsiteY5" fmla="*/ 7190 h 4230542"/>
              <a:gd name="connsiteX0" fmla="*/ 0 w 3607160"/>
              <a:gd name="connsiteY0" fmla="*/ 14564 h 4230542"/>
              <a:gd name="connsiteX1" fmla="*/ 1491679 w 3607160"/>
              <a:gd name="connsiteY1" fmla="*/ 0 h 4230542"/>
              <a:gd name="connsiteX2" fmla="*/ 3607160 w 3607160"/>
              <a:gd name="connsiteY2" fmla="*/ 2185851 h 4230542"/>
              <a:gd name="connsiteX3" fmla="*/ 3596528 w 3607160"/>
              <a:gd name="connsiteY3" fmla="*/ 4230542 h 4230542"/>
              <a:gd name="connsiteX4" fmla="*/ 7375 w 3607160"/>
              <a:gd name="connsiteY4" fmla="*/ 4219910 h 4230542"/>
              <a:gd name="connsiteX5" fmla="*/ 0 w 3607160"/>
              <a:gd name="connsiteY5" fmla="*/ 14564 h 4230542"/>
              <a:gd name="connsiteX0" fmla="*/ 709 w 3600495"/>
              <a:gd name="connsiteY0" fmla="*/ 0 h 4407707"/>
              <a:gd name="connsiteX1" fmla="*/ 1485014 w 3600495"/>
              <a:gd name="connsiteY1" fmla="*/ 177165 h 4407707"/>
              <a:gd name="connsiteX2" fmla="*/ 3600495 w 3600495"/>
              <a:gd name="connsiteY2" fmla="*/ 2363016 h 4407707"/>
              <a:gd name="connsiteX3" fmla="*/ 3589863 w 3600495"/>
              <a:gd name="connsiteY3" fmla="*/ 4407707 h 4407707"/>
              <a:gd name="connsiteX4" fmla="*/ 710 w 3600495"/>
              <a:gd name="connsiteY4" fmla="*/ 4397075 h 4407707"/>
              <a:gd name="connsiteX5" fmla="*/ 709 w 3600495"/>
              <a:gd name="connsiteY5" fmla="*/ 0 h 4407707"/>
              <a:gd name="connsiteX0" fmla="*/ 709 w 3600495"/>
              <a:gd name="connsiteY0" fmla="*/ 0 h 4230727"/>
              <a:gd name="connsiteX1" fmla="*/ 1485014 w 3600495"/>
              <a:gd name="connsiteY1" fmla="*/ 185 h 4230727"/>
              <a:gd name="connsiteX2" fmla="*/ 3600495 w 3600495"/>
              <a:gd name="connsiteY2" fmla="*/ 2186036 h 4230727"/>
              <a:gd name="connsiteX3" fmla="*/ 3589863 w 3600495"/>
              <a:gd name="connsiteY3" fmla="*/ 4230727 h 4230727"/>
              <a:gd name="connsiteX4" fmla="*/ 710 w 3600495"/>
              <a:gd name="connsiteY4" fmla="*/ 4220095 h 4230727"/>
              <a:gd name="connsiteX5" fmla="*/ 709 w 3600495"/>
              <a:gd name="connsiteY5" fmla="*/ 0 h 4230727"/>
              <a:gd name="connsiteX0" fmla="*/ 709 w 5551215"/>
              <a:gd name="connsiteY0" fmla="*/ 0 h 4232550"/>
              <a:gd name="connsiteX1" fmla="*/ 1485014 w 5551215"/>
              <a:gd name="connsiteY1" fmla="*/ 185 h 4232550"/>
              <a:gd name="connsiteX2" fmla="*/ 5551215 w 5551215"/>
              <a:gd name="connsiteY2" fmla="*/ 4232550 h 4232550"/>
              <a:gd name="connsiteX3" fmla="*/ 3589863 w 5551215"/>
              <a:gd name="connsiteY3" fmla="*/ 4230727 h 4232550"/>
              <a:gd name="connsiteX4" fmla="*/ 710 w 5551215"/>
              <a:gd name="connsiteY4" fmla="*/ 4220095 h 4232550"/>
              <a:gd name="connsiteX5" fmla="*/ 709 w 5551215"/>
              <a:gd name="connsiteY5" fmla="*/ 0 h 4232550"/>
              <a:gd name="connsiteX0" fmla="*/ 709 w 5551215"/>
              <a:gd name="connsiteY0" fmla="*/ 0 h 4232550"/>
              <a:gd name="connsiteX1" fmla="*/ 1485014 w 5551215"/>
              <a:gd name="connsiteY1" fmla="*/ 185 h 4232550"/>
              <a:gd name="connsiteX2" fmla="*/ 5551215 w 5551215"/>
              <a:gd name="connsiteY2" fmla="*/ 4232550 h 4232550"/>
              <a:gd name="connsiteX3" fmla="*/ 710 w 5551215"/>
              <a:gd name="connsiteY3" fmla="*/ 4220095 h 4232550"/>
              <a:gd name="connsiteX4" fmla="*/ 709 w 5551215"/>
              <a:gd name="connsiteY4" fmla="*/ 0 h 4232550"/>
              <a:gd name="connsiteX0" fmla="*/ 709 w 5551215"/>
              <a:gd name="connsiteY0" fmla="*/ 0 h 4224599"/>
              <a:gd name="connsiteX1" fmla="*/ 1485014 w 5551215"/>
              <a:gd name="connsiteY1" fmla="*/ 185 h 4224599"/>
              <a:gd name="connsiteX2" fmla="*/ 5551215 w 5551215"/>
              <a:gd name="connsiteY2" fmla="*/ 4224599 h 4224599"/>
              <a:gd name="connsiteX3" fmla="*/ 710 w 5551215"/>
              <a:gd name="connsiteY3" fmla="*/ 4220095 h 4224599"/>
              <a:gd name="connsiteX4" fmla="*/ 709 w 5551215"/>
              <a:gd name="connsiteY4" fmla="*/ 0 h 4224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51215" h="4224599">
                <a:moveTo>
                  <a:pt x="709" y="0"/>
                </a:moveTo>
                <a:lnTo>
                  <a:pt x="1485014" y="185"/>
                </a:lnTo>
                <a:lnTo>
                  <a:pt x="5551215" y="4224599"/>
                </a:lnTo>
                <a:lnTo>
                  <a:pt x="710" y="4220095"/>
                </a:lnTo>
                <a:cubicBezTo>
                  <a:pt x="-1748" y="2818313"/>
                  <a:pt x="3167" y="1401782"/>
                  <a:pt x="709" y="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528098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</p:spTree>
    <p:extLst>
      <p:ext uri="{BB962C8B-B14F-4D97-AF65-F5344CB8AC3E}">
        <p14:creationId xmlns:p14="http://schemas.microsoft.com/office/powerpoint/2010/main" val="337731804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ein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828119933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2 Inhalte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1138"/>
            <a:ext cx="5195887" cy="436086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Inhaltsplatzhalter 3"/>
          <p:cNvSpPr>
            <a:spLocks noGrp="1"/>
          </p:cNvSpPr>
          <p:nvPr>
            <p:ph sz="quarter" idx="15"/>
          </p:nvPr>
        </p:nvSpPr>
        <p:spPr>
          <a:xfrm>
            <a:off x="6267450" y="1481138"/>
            <a:ext cx="5195887" cy="436086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7373242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267449" y="1484314"/>
            <a:ext cx="5187950" cy="434498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4313"/>
            <a:ext cx="5195887" cy="43576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170242763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070849" y="1484314"/>
            <a:ext cx="3384549" cy="434498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4313"/>
            <a:ext cx="6999287" cy="43576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39803747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 und Bild_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0" y="4101152"/>
            <a:ext cx="12191999" cy="2028186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4313"/>
            <a:ext cx="10580687" cy="239847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4580503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 und Bild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070849" y="1484314"/>
            <a:ext cx="4121151" cy="4645024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4313"/>
            <a:ext cx="6999287" cy="43576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97579242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874713" y="1481138"/>
            <a:ext cx="3398837" cy="436086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Inhaltsplatzhalter 3"/>
          <p:cNvSpPr>
            <a:spLocks noGrp="1"/>
          </p:cNvSpPr>
          <p:nvPr>
            <p:ph sz="quarter" idx="14"/>
          </p:nvPr>
        </p:nvSpPr>
        <p:spPr>
          <a:xfrm>
            <a:off x="4457699" y="1481138"/>
            <a:ext cx="3416301" cy="436086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Inhaltsplatzhalter 3"/>
          <p:cNvSpPr>
            <a:spLocks noGrp="1"/>
          </p:cNvSpPr>
          <p:nvPr>
            <p:ph sz="quarter" idx="15"/>
          </p:nvPr>
        </p:nvSpPr>
        <p:spPr>
          <a:xfrm>
            <a:off x="8070850" y="1481138"/>
            <a:ext cx="3384550" cy="436086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3359633"/>
      </p:ext>
    </p:extLst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4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74711" y="1484313"/>
            <a:ext cx="4300539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874712" y="2943181"/>
            <a:ext cx="4300537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874710" y="4402050"/>
            <a:ext cx="4300537" cy="1427249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6"/>
          </p:nvPr>
        </p:nvSpPr>
        <p:spPr>
          <a:xfrm>
            <a:off x="5365750" y="1484313"/>
            <a:ext cx="6089650" cy="43576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1138792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_TUD_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202" y="328249"/>
            <a:ext cx="1222063" cy="554400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70911" cy="514800"/>
          </a:xfrm>
          <a:prstGeom prst="rect">
            <a:avLst/>
          </a:prstGeom>
        </p:spPr>
      </p:pic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692959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 marL="0" indent="0" algn="l">
              <a:buNone/>
              <a:defRPr b="0">
                <a:solidFill>
                  <a:schemeClr val="bg1">
                    <a:alpha val="7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028966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8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419044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</p:spTree>
    <p:extLst>
      <p:ext uri="{BB962C8B-B14F-4D97-AF65-F5344CB8AC3E}">
        <p14:creationId xmlns:p14="http://schemas.microsoft.com/office/powerpoint/2010/main" val="1396564381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2 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>
          <a:xfrm>
            <a:off x="6267450" y="368305"/>
            <a:ext cx="5046135" cy="662147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 baseline="0">
                <a:solidFill>
                  <a:schemeClr val="tx2"/>
                </a:solidFill>
                <a:latin typeface="Open Sans" panose="020B0606030504020204" pitchFamily="34" charset="0"/>
                <a:ea typeface="+mj-ea"/>
                <a:cs typeface="+mj-cs"/>
              </a:defRPr>
            </a:lvl1pPr>
          </a:lstStyle>
          <a:p>
            <a:r>
              <a:rPr lang="de-DE" sz="2400" dirty="0">
                <a:solidFill>
                  <a:schemeClr val="accent1"/>
                </a:solidFill>
              </a:rPr>
              <a:t>Titelmasterformat durch Klicken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874712" y="367507"/>
            <a:ext cx="5195887" cy="662781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>
          <a:xfrm>
            <a:off x="874713" y="1484313"/>
            <a:ext cx="5195887" cy="43576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Inhaltsplatzhalter 3"/>
          <p:cNvSpPr>
            <a:spLocks noGrp="1"/>
          </p:cNvSpPr>
          <p:nvPr>
            <p:ph sz="quarter" idx="13"/>
          </p:nvPr>
        </p:nvSpPr>
        <p:spPr>
          <a:xfrm>
            <a:off x="6273895" y="1486586"/>
            <a:ext cx="5195887" cy="43576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676531681"/>
      </p:ext>
    </p:extLst>
  </p:cSld>
  <p:clrMapOvr>
    <a:masterClrMapping/>
  </p:clrMapOvr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18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10"/>
          </p:nvPr>
        </p:nvSpPr>
        <p:spPr>
          <a:xfrm>
            <a:off x="879785" y="1039484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11"/>
          </p:nvPr>
        </p:nvSpPr>
        <p:spPr>
          <a:xfrm>
            <a:off x="2579023" y="1039484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12"/>
          </p:nvPr>
        </p:nvSpPr>
        <p:spPr>
          <a:xfrm>
            <a:off x="4278261" y="1039484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13"/>
          </p:nvPr>
        </p:nvSpPr>
        <p:spPr>
          <a:xfrm>
            <a:off x="5977499" y="1039484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7676735" y="1037468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5"/>
          </p:nvPr>
        </p:nvSpPr>
        <p:spPr>
          <a:xfrm>
            <a:off x="887333" y="274907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5" name="Bildplatzhalter 2"/>
          <p:cNvSpPr>
            <a:spLocks noGrp="1"/>
          </p:cNvSpPr>
          <p:nvPr>
            <p:ph type="pic" sz="quarter" idx="16"/>
          </p:nvPr>
        </p:nvSpPr>
        <p:spPr>
          <a:xfrm>
            <a:off x="2586571" y="274907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6" name="Bildplatzhalter 2"/>
          <p:cNvSpPr>
            <a:spLocks noGrp="1"/>
          </p:cNvSpPr>
          <p:nvPr>
            <p:ph type="pic" sz="quarter" idx="17"/>
          </p:nvPr>
        </p:nvSpPr>
        <p:spPr>
          <a:xfrm>
            <a:off x="4285809" y="274907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7" name="Bildplatzhalter 2"/>
          <p:cNvSpPr>
            <a:spLocks noGrp="1"/>
          </p:cNvSpPr>
          <p:nvPr>
            <p:ph type="pic" sz="quarter" idx="18"/>
          </p:nvPr>
        </p:nvSpPr>
        <p:spPr>
          <a:xfrm>
            <a:off x="5985047" y="274907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8" name="Bildplatzhalter 2"/>
          <p:cNvSpPr>
            <a:spLocks noGrp="1"/>
          </p:cNvSpPr>
          <p:nvPr>
            <p:ph type="pic" sz="quarter" idx="19"/>
          </p:nvPr>
        </p:nvSpPr>
        <p:spPr>
          <a:xfrm>
            <a:off x="7684283" y="2747059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9" name="Bildplatzhalter 2"/>
          <p:cNvSpPr>
            <a:spLocks noGrp="1"/>
          </p:cNvSpPr>
          <p:nvPr>
            <p:ph type="pic" sz="quarter" idx="20"/>
          </p:nvPr>
        </p:nvSpPr>
        <p:spPr>
          <a:xfrm>
            <a:off x="885829" y="444961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0" name="Bildplatzhalter 2"/>
          <p:cNvSpPr>
            <a:spLocks noGrp="1"/>
          </p:cNvSpPr>
          <p:nvPr>
            <p:ph type="pic" sz="quarter" idx="21"/>
          </p:nvPr>
        </p:nvSpPr>
        <p:spPr>
          <a:xfrm>
            <a:off x="2585067" y="444961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sz="quarter" idx="22"/>
          </p:nvPr>
        </p:nvSpPr>
        <p:spPr>
          <a:xfrm>
            <a:off x="4284305" y="444961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2" name="Bildplatzhalter 2"/>
          <p:cNvSpPr>
            <a:spLocks noGrp="1"/>
          </p:cNvSpPr>
          <p:nvPr>
            <p:ph type="pic" sz="quarter" idx="23"/>
          </p:nvPr>
        </p:nvSpPr>
        <p:spPr>
          <a:xfrm>
            <a:off x="5983543" y="444961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3" name="Bildplatzhalter 2"/>
          <p:cNvSpPr>
            <a:spLocks noGrp="1"/>
          </p:cNvSpPr>
          <p:nvPr>
            <p:ph type="pic" sz="quarter" idx="24"/>
          </p:nvPr>
        </p:nvSpPr>
        <p:spPr>
          <a:xfrm>
            <a:off x="7682779" y="4447599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4" name="Bildplatzhalter 2"/>
          <p:cNvSpPr>
            <a:spLocks noGrp="1"/>
          </p:cNvSpPr>
          <p:nvPr>
            <p:ph type="pic" sz="quarter" idx="25"/>
          </p:nvPr>
        </p:nvSpPr>
        <p:spPr>
          <a:xfrm>
            <a:off x="9385079" y="1037468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5" name="Bildplatzhalter 2"/>
          <p:cNvSpPr>
            <a:spLocks noGrp="1"/>
          </p:cNvSpPr>
          <p:nvPr>
            <p:ph type="pic" sz="quarter" idx="26"/>
          </p:nvPr>
        </p:nvSpPr>
        <p:spPr>
          <a:xfrm>
            <a:off x="9385079" y="2747059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27"/>
          </p:nvPr>
        </p:nvSpPr>
        <p:spPr>
          <a:xfrm>
            <a:off x="9383575" y="4447599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847689"/>
      </p:ext>
    </p:extLst>
  </p:cSld>
  <p:clrMapOvr>
    <a:masterClrMapping/>
  </p:clrMapOvr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8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879785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1"/>
          </p:nvPr>
        </p:nvSpPr>
        <p:spPr>
          <a:xfrm>
            <a:off x="3575257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12"/>
          </p:nvPr>
        </p:nvSpPr>
        <p:spPr>
          <a:xfrm>
            <a:off x="6270729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3"/>
          </p:nvPr>
        </p:nvSpPr>
        <p:spPr>
          <a:xfrm>
            <a:off x="8966200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14"/>
          </p:nvPr>
        </p:nvSpPr>
        <p:spPr>
          <a:xfrm>
            <a:off x="880142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3" name="Bildplatzhalter 2"/>
          <p:cNvSpPr>
            <a:spLocks noGrp="1"/>
          </p:cNvSpPr>
          <p:nvPr>
            <p:ph type="pic" sz="quarter" idx="15"/>
          </p:nvPr>
        </p:nvSpPr>
        <p:spPr>
          <a:xfrm>
            <a:off x="3575614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6"/>
          </p:nvPr>
        </p:nvSpPr>
        <p:spPr>
          <a:xfrm>
            <a:off x="6271086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7"/>
          </p:nvPr>
        </p:nvSpPr>
        <p:spPr>
          <a:xfrm>
            <a:off x="8966557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260595210"/>
      </p:ext>
    </p:extLst>
  </p:cSld>
  <p:clrMapOvr>
    <a:masterClrMapping/>
  </p:clrMapOvr>
  <p:hf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6 Bilder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9703" y="105758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3"/>
          </p:nvPr>
        </p:nvSpPr>
        <p:spPr>
          <a:xfrm>
            <a:off x="4081331" y="105758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4"/>
          </p:nvPr>
        </p:nvSpPr>
        <p:spPr>
          <a:xfrm>
            <a:off x="8152960" y="105758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15"/>
          </p:nvPr>
        </p:nvSpPr>
        <p:spPr>
          <a:xfrm>
            <a:off x="5151" y="360251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6"/>
          </p:nvPr>
        </p:nvSpPr>
        <p:spPr>
          <a:xfrm>
            <a:off x="4076779" y="360251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17"/>
          </p:nvPr>
        </p:nvSpPr>
        <p:spPr>
          <a:xfrm>
            <a:off x="8148408" y="360251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3458194"/>
      </p:ext>
    </p:extLst>
  </p:cSld>
  <p:clrMapOvr>
    <a:masterClrMapping/>
  </p:clrMapOvr>
  <p:hf hd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5000380"/>
      </p:ext>
    </p:extLst>
  </p:cSld>
  <p:clrMapOvr>
    <a:masterClrMapping/>
  </p:clrMapOvr>
  <p:hf hd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30288"/>
            <a:ext cx="12192000" cy="509905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258956533"/>
      </p:ext>
    </p:extLst>
  </p:cSld>
  <p:clrMapOvr>
    <a:masterClrMapping/>
  </p:clrMapOvr>
  <p:hf hd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6"/>
            <a:ext cx="12192000" cy="6129331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679611084"/>
      </p:ext>
    </p:extLst>
  </p:cSld>
  <p:clrMapOvr>
    <a:masterClrMapping/>
  </p:clrMapOvr>
  <p:hf hd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5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470678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59359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14000">
                <a:schemeClr val="accent5"/>
              </a:gs>
              <a:gs pos="100000">
                <a:schemeClr val="accent4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5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42841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_TUD_blauverlau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202" y="328249"/>
            <a:ext cx="1222063" cy="554400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70911" cy="514800"/>
          </a:xfrm>
          <a:prstGeom prst="rect">
            <a:avLst/>
          </a:prstGeom>
        </p:spPr>
      </p:pic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692959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 marL="0" indent="0" algn="l">
              <a:buNone/>
              <a:defRPr b="0">
                <a:solidFill>
                  <a:schemeClr val="bg1">
                    <a:alpha val="7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028966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8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419044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</p:spTree>
    <p:extLst>
      <p:ext uri="{BB962C8B-B14F-4D97-AF65-F5344CB8AC3E}">
        <p14:creationId xmlns:p14="http://schemas.microsoft.com/office/powerpoint/2010/main" val="523281077"/>
      </p:ext>
    </p:extLst>
  </p:cSld>
  <p:clrMapOvr>
    <a:masterClrMapping/>
  </p:clrMapOvr>
  <p:hf hd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12933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8232374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folie_TUD_Foto_ganzseitig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8" name="Textplatzhalt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0562803" y="328250"/>
            <a:ext cx="1372800" cy="468000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de-DE" dirty="0"/>
              <a:t> </a:t>
            </a:r>
          </a:p>
        </p:txBody>
      </p:sp>
      <p:sp>
        <p:nvSpPr>
          <p:cNvPr id="17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1022400" y="3077308"/>
            <a:ext cx="1765662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rIns="36000">
            <a:spAutoFit/>
          </a:bodyPr>
          <a:lstStyle>
            <a:lvl1pPr>
              <a:spcBef>
                <a:spcPts val="0"/>
              </a:spcBef>
              <a:defRPr sz="1600">
                <a:solidFill>
                  <a:srgbClr val="00305D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8" name="Titel 1"/>
          <p:cNvSpPr>
            <a:spLocks noGrp="1"/>
          </p:cNvSpPr>
          <p:nvPr>
            <p:ph type="title" hasCustomPrompt="1"/>
          </p:nvPr>
        </p:nvSpPr>
        <p:spPr>
          <a:xfrm>
            <a:off x="1022352" y="4060898"/>
            <a:ext cx="3904966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rIns="3600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022352" y="5253428"/>
            <a:ext cx="6054400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rIns="36000">
            <a:spAutoFit/>
          </a:bodyPr>
          <a:lstStyle>
            <a:lvl1pPr marL="0" indent="0" algn="l">
              <a:buNone/>
              <a:defRPr b="0">
                <a:solidFill>
                  <a:srgbClr val="00305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20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2401" y="3363237"/>
            <a:ext cx="3101669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rIns="3600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rgbClr val="00305D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21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2349" y="4600801"/>
            <a:ext cx="4766996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rIns="36000">
            <a:spAutoFit/>
          </a:bodyPr>
          <a:lstStyle>
            <a:lvl1pPr>
              <a:defRPr sz="3200" b="0"/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22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2401" y="5537833"/>
            <a:ext cx="5491747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rIns="36000">
            <a:spAutoFit/>
          </a:bodyPr>
          <a:lstStyle>
            <a:lvl1pPr>
              <a:defRPr b="0"/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89467" y="355599"/>
            <a:ext cx="1987200" cy="432000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37871395"/>
      </p:ext>
    </p:extLst>
  </p:cSld>
  <p:clrMapOvr>
    <a:masterClrMapping/>
  </p:clrMapOvr>
  <p:hf hdr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folie_TUD_Foto_ganzseitig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8" name="Textplatzhalt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0562803" y="328250"/>
            <a:ext cx="1372800" cy="468000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de-DE" dirty="0"/>
              <a:t> 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89467" y="355599"/>
            <a:ext cx="1987200" cy="432000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lang="de-DE" dirty="0"/>
              <a:t> </a:t>
            </a:r>
          </a:p>
        </p:txBody>
      </p:sp>
      <p:sp>
        <p:nvSpPr>
          <p:cNvPr id="11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1022400" y="3077308"/>
            <a:ext cx="1765662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rIns="36000">
            <a:spAutoFit/>
          </a:bodyPr>
          <a:lstStyle>
            <a:lvl1pPr>
              <a:spcBef>
                <a:spcPts val="0"/>
              </a:spcBef>
              <a:defRPr sz="1600">
                <a:solidFill>
                  <a:srgbClr val="00305D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1022352" y="4060898"/>
            <a:ext cx="3904966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rIns="3600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022352" y="5253428"/>
            <a:ext cx="6054400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rIns="36000">
            <a:spAutoFit/>
          </a:bodyPr>
          <a:lstStyle>
            <a:lvl1pPr marL="0" indent="0" algn="l">
              <a:buNone/>
              <a:defRPr b="0">
                <a:solidFill>
                  <a:srgbClr val="00305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4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2401" y="3363237"/>
            <a:ext cx="3101669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rIns="3600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rgbClr val="00305D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5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2349" y="4600801"/>
            <a:ext cx="4766996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rIns="36000">
            <a:spAutoFit/>
          </a:bodyPr>
          <a:lstStyle>
            <a:lvl1pPr>
              <a:defRPr sz="3200" b="0"/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2401" y="5537833"/>
            <a:ext cx="5491747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rIns="36000">
            <a:spAutoFit/>
          </a:bodyPr>
          <a:lstStyle>
            <a:lvl1pPr>
              <a:defRPr b="0"/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</p:spTree>
    <p:extLst>
      <p:ext uri="{BB962C8B-B14F-4D97-AF65-F5344CB8AC3E}">
        <p14:creationId xmlns:p14="http://schemas.microsoft.com/office/powerpoint/2010/main" val="187813854"/>
      </p:ext>
    </p:extLst>
  </p:cSld>
  <p:clrMapOvr>
    <a:masterClrMapping/>
  </p:clrMapOvr>
  <p:hf hdr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folie_TUD_weiß-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154112"/>
            <a:ext cx="12192000" cy="5703888"/>
          </a:xfrm>
          <a:prstGeom prst="rect">
            <a:avLst/>
          </a:prstGeom>
          <a:gradFill>
            <a:gsLst>
              <a:gs pos="80000">
                <a:schemeClr val="accent4"/>
              </a:gs>
              <a:gs pos="0">
                <a:schemeClr val="accent5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20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560" y="328250"/>
            <a:ext cx="1371043" cy="46800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09" y="349732"/>
            <a:ext cx="1985608" cy="433063"/>
          </a:xfrm>
          <a:prstGeom prst="rect">
            <a:avLst/>
          </a:prstGeom>
        </p:spPr>
      </p:pic>
      <p:sp>
        <p:nvSpPr>
          <p:cNvPr id="11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1022400" y="3077308"/>
            <a:ext cx="1765662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rIns="36000">
            <a:spAutoFit/>
          </a:bodyPr>
          <a:lstStyle>
            <a:lvl1pPr>
              <a:spcBef>
                <a:spcPts val="0"/>
              </a:spcBef>
              <a:defRPr sz="1600">
                <a:solidFill>
                  <a:srgbClr val="00305D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7" name="Titel 1"/>
          <p:cNvSpPr>
            <a:spLocks noGrp="1"/>
          </p:cNvSpPr>
          <p:nvPr>
            <p:ph type="title" hasCustomPrompt="1"/>
          </p:nvPr>
        </p:nvSpPr>
        <p:spPr>
          <a:xfrm>
            <a:off x="1022352" y="4060898"/>
            <a:ext cx="3904966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rIns="3600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022352" y="5253428"/>
            <a:ext cx="6054400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rIns="36000">
            <a:spAutoFit/>
          </a:bodyPr>
          <a:lstStyle>
            <a:lvl1pPr marL="0" indent="0" algn="l">
              <a:buNone/>
              <a:defRPr b="0">
                <a:solidFill>
                  <a:srgbClr val="00305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9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2401" y="3363237"/>
            <a:ext cx="3101669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rIns="3600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rgbClr val="00305D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20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2349" y="4600801"/>
            <a:ext cx="4766996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rIns="36000">
            <a:spAutoFit/>
          </a:bodyPr>
          <a:lstStyle>
            <a:lvl1pPr>
              <a:defRPr sz="3200" b="0"/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21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2401" y="5537833"/>
            <a:ext cx="5491747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rIns="36000">
            <a:spAutoFit/>
          </a:bodyPr>
          <a:lstStyle>
            <a:lvl1pPr>
              <a:defRPr b="0"/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</p:spTree>
    <p:extLst>
      <p:ext uri="{BB962C8B-B14F-4D97-AF65-F5344CB8AC3E}">
        <p14:creationId xmlns:p14="http://schemas.microsoft.com/office/powerpoint/2010/main" val="1636894002"/>
      </p:ext>
    </p:extLst>
  </p:cSld>
  <p:clrMapOvr>
    <a:masterClrMapping/>
  </p:clrMapOvr>
  <p:hf hdr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folie_TUD_Fot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154113"/>
            <a:ext cx="12192000" cy="5703887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560" y="328250"/>
            <a:ext cx="1371043" cy="46800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09" y="349732"/>
            <a:ext cx="1985608" cy="433063"/>
          </a:xfrm>
          <a:prstGeom prst="rect">
            <a:avLst/>
          </a:prstGeom>
        </p:spPr>
      </p:pic>
      <p:sp>
        <p:nvSpPr>
          <p:cNvPr id="10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1022401" y="3077308"/>
            <a:ext cx="1692959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36000">
            <a:spAutoFit/>
          </a:bodyPr>
          <a:lstStyle>
            <a:lvl1pPr>
              <a:spcBef>
                <a:spcPts val="0"/>
              </a:spcBef>
              <a:defRPr sz="1600">
                <a:solidFill>
                  <a:srgbClr val="00305D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1022352" y="4060898"/>
            <a:ext cx="3832263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3600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022353" y="5253428"/>
            <a:ext cx="5981697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36000">
            <a:spAutoFit/>
          </a:bodyPr>
          <a:lstStyle>
            <a:lvl1pPr marL="0" indent="0" algn="l">
              <a:buNone/>
              <a:defRPr b="0">
                <a:solidFill>
                  <a:srgbClr val="00305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2400" y="3363237"/>
            <a:ext cx="3028966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3600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rgbClr val="00305D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2350" y="4600801"/>
            <a:ext cx="4694293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36000">
            <a:spAutoFit/>
          </a:bodyPr>
          <a:lstStyle>
            <a:lvl1pPr>
              <a:defRPr sz="3200" b="0"/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8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22400" y="5537833"/>
            <a:ext cx="5419044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36000">
            <a:spAutoFit/>
          </a:bodyPr>
          <a:lstStyle>
            <a:lvl1pPr>
              <a:defRPr b="0"/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</p:spTree>
    <p:extLst>
      <p:ext uri="{BB962C8B-B14F-4D97-AF65-F5344CB8AC3E}">
        <p14:creationId xmlns:p14="http://schemas.microsoft.com/office/powerpoint/2010/main" val="468428828"/>
      </p:ext>
    </p:extLst>
  </p:cSld>
  <p:clrMapOvr>
    <a:masterClrMapping/>
  </p:clrMapOvr>
  <p:hf hdr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el und 15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527050" y="341833"/>
            <a:ext cx="11151569" cy="436042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527051" y="991716"/>
            <a:ext cx="2088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46" name="Bildplatzhalter 2"/>
          <p:cNvSpPr>
            <a:spLocks noGrp="1"/>
          </p:cNvSpPr>
          <p:nvPr>
            <p:ph type="pic" sz="quarter" idx="11"/>
          </p:nvPr>
        </p:nvSpPr>
        <p:spPr>
          <a:xfrm>
            <a:off x="2792701" y="991716"/>
            <a:ext cx="2088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47" name="Bildplatzhalter 2"/>
          <p:cNvSpPr>
            <a:spLocks noGrp="1"/>
          </p:cNvSpPr>
          <p:nvPr>
            <p:ph type="pic" sz="quarter" idx="12"/>
          </p:nvPr>
        </p:nvSpPr>
        <p:spPr>
          <a:xfrm>
            <a:off x="5058352" y="991716"/>
            <a:ext cx="2088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48" name="Bildplatzhalter 2"/>
          <p:cNvSpPr>
            <a:spLocks noGrp="1"/>
          </p:cNvSpPr>
          <p:nvPr>
            <p:ph type="pic" sz="quarter" idx="13"/>
          </p:nvPr>
        </p:nvSpPr>
        <p:spPr>
          <a:xfrm>
            <a:off x="7324003" y="991716"/>
            <a:ext cx="2088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49" name="Bildplatzhalter 2"/>
          <p:cNvSpPr>
            <a:spLocks noGrp="1"/>
          </p:cNvSpPr>
          <p:nvPr>
            <p:ph type="pic" sz="quarter" idx="14"/>
          </p:nvPr>
        </p:nvSpPr>
        <p:spPr>
          <a:xfrm>
            <a:off x="9589651" y="991716"/>
            <a:ext cx="2088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50" name="Bildplatzhalter 2"/>
          <p:cNvSpPr>
            <a:spLocks noGrp="1"/>
          </p:cNvSpPr>
          <p:nvPr>
            <p:ph type="pic" sz="quarter" idx="15"/>
          </p:nvPr>
        </p:nvSpPr>
        <p:spPr>
          <a:xfrm>
            <a:off x="537115" y="2701307"/>
            <a:ext cx="2088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51" name="Bildplatzhalter 2"/>
          <p:cNvSpPr>
            <a:spLocks noGrp="1"/>
          </p:cNvSpPr>
          <p:nvPr>
            <p:ph type="pic" sz="quarter" idx="16"/>
          </p:nvPr>
        </p:nvSpPr>
        <p:spPr>
          <a:xfrm>
            <a:off x="2802765" y="2701307"/>
            <a:ext cx="2088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52" name="Bildplatzhalter 2"/>
          <p:cNvSpPr>
            <a:spLocks noGrp="1"/>
          </p:cNvSpPr>
          <p:nvPr>
            <p:ph type="pic" sz="quarter" idx="17"/>
          </p:nvPr>
        </p:nvSpPr>
        <p:spPr>
          <a:xfrm>
            <a:off x="5068416" y="2701307"/>
            <a:ext cx="2088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53" name="Bildplatzhalter 2"/>
          <p:cNvSpPr>
            <a:spLocks noGrp="1"/>
          </p:cNvSpPr>
          <p:nvPr>
            <p:ph type="pic" sz="quarter" idx="18"/>
          </p:nvPr>
        </p:nvSpPr>
        <p:spPr>
          <a:xfrm>
            <a:off x="7334067" y="2701307"/>
            <a:ext cx="2088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54" name="Bildplatzhalter 2"/>
          <p:cNvSpPr>
            <a:spLocks noGrp="1"/>
          </p:cNvSpPr>
          <p:nvPr>
            <p:ph type="pic" sz="quarter" idx="19"/>
          </p:nvPr>
        </p:nvSpPr>
        <p:spPr>
          <a:xfrm>
            <a:off x="9599715" y="2701307"/>
            <a:ext cx="2088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55" name="Bildplatzhalter 2"/>
          <p:cNvSpPr>
            <a:spLocks noGrp="1"/>
          </p:cNvSpPr>
          <p:nvPr>
            <p:ph type="pic" sz="quarter" idx="20"/>
          </p:nvPr>
        </p:nvSpPr>
        <p:spPr>
          <a:xfrm>
            <a:off x="535109" y="4401847"/>
            <a:ext cx="2088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56" name="Bildplatzhalter 2"/>
          <p:cNvSpPr>
            <a:spLocks noGrp="1"/>
          </p:cNvSpPr>
          <p:nvPr>
            <p:ph type="pic" sz="quarter" idx="21"/>
          </p:nvPr>
        </p:nvSpPr>
        <p:spPr>
          <a:xfrm>
            <a:off x="2800760" y="4401847"/>
            <a:ext cx="2088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57" name="Bildplatzhalter 2"/>
          <p:cNvSpPr>
            <a:spLocks noGrp="1"/>
          </p:cNvSpPr>
          <p:nvPr>
            <p:ph type="pic" sz="quarter" idx="22"/>
          </p:nvPr>
        </p:nvSpPr>
        <p:spPr>
          <a:xfrm>
            <a:off x="5066411" y="4401847"/>
            <a:ext cx="2088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58" name="Bildplatzhalter 2"/>
          <p:cNvSpPr>
            <a:spLocks noGrp="1"/>
          </p:cNvSpPr>
          <p:nvPr>
            <p:ph type="pic" sz="quarter" idx="23"/>
          </p:nvPr>
        </p:nvSpPr>
        <p:spPr>
          <a:xfrm>
            <a:off x="7332061" y="4401847"/>
            <a:ext cx="2088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59" name="Bildplatzhalter 2"/>
          <p:cNvSpPr>
            <a:spLocks noGrp="1"/>
          </p:cNvSpPr>
          <p:nvPr>
            <p:ph type="pic" sz="quarter" idx="24"/>
          </p:nvPr>
        </p:nvSpPr>
        <p:spPr>
          <a:xfrm>
            <a:off x="9597709" y="4401847"/>
            <a:ext cx="2088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050566120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_TUD_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sp>
        <p:nvSpPr>
          <p:cNvPr id="7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692959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028966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419044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</p:spTree>
    <p:extLst>
      <p:ext uri="{BB962C8B-B14F-4D97-AF65-F5344CB8AC3E}">
        <p14:creationId xmlns:p14="http://schemas.microsoft.com/office/powerpoint/2010/main" val="1725198478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elfolie_TUD_Foto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7" name="Textplatzhalter 5"/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290304" y="349731"/>
            <a:ext cx="1776060" cy="514800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de-DE" dirty="0"/>
              <a:t> </a:t>
            </a:r>
          </a:p>
        </p:txBody>
      </p:sp>
      <p:sp>
        <p:nvSpPr>
          <p:cNvPr id="16" name="Textplatzhalter 5"/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10691585" y="328249"/>
            <a:ext cx="1219680" cy="554400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lang="de-DE" dirty="0"/>
              <a:t> </a:t>
            </a:r>
          </a:p>
        </p:txBody>
      </p:sp>
      <p:sp>
        <p:nvSpPr>
          <p:cNvPr id="7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528098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</p:spTree>
    <p:extLst>
      <p:ext uri="{BB962C8B-B14F-4D97-AF65-F5344CB8AC3E}">
        <p14:creationId xmlns:p14="http://schemas.microsoft.com/office/powerpoint/2010/main" val="4211703687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elfolie_TUD_weiß+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5" name="Textplatzhalter 5"/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10691585" y="328249"/>
            <a:ext cx="1219680" cy="554400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de-DE" dirty="0"/>
              <a:t> </a:t>
            </a:r>
          </a:p>
        </p:txBody>
      </p:sp>
      <p:sp>
        <p:nvSpPr>
          <p:cNvPr id="18" name="Textplatzhalter 5"/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290304" y="349731"/>
            <a:ext cx="1776060" cy="514800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lang="de-DE" dirty="0"/>
              <a:t> </a:t>
            </a:r>
          </a:p>
        </p:txBody>
      </p:sp>
      <p:sp>
        <p:nvSpPr>
          <p:cNvPr id="7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528098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</p:spTree>
    <p:extLst>
      <p:ext uri="{BB962C8B-B14F-4D97-AF65-F5344CB8AC3E}">
        <p14:creationId xmlns:p14="http://schemas.microsoft.com/office/powerpoint/2010/main" val="3002802337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elfolie_TUD_Foto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0" y="1204913"/>
            <a:ext cx="12192000" cy="565308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7" name="Textplatzhalter 5"/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290304" y="349731"/>
            <a:ext cx="1776060" cy="514800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de-DE" dirty="0"/>
              <a:t> </a:t>
            </a:r>
          </a:p>
        </p:txBody>
      </p:sp>
      <p:sp>
        <p:nvSpPr>
          <p:cNvPr id="16" name="Textplatzhalter 5"/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10691585" y="328249"/>
            <a:ext cx="1219680" cy="554400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lang="de-DE" dirty="0"/>
              <a:t> </a:t>
            </a:r>
          </a:p>
        </p:txBody>
      </p:sp>
      <p:sp>
        <p:nvSpPr>
          <p:cNvPr id="7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528098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</p:spTree>
    <p:extLst>
      <p:ext uri="{BB962C8B-B14F-4D97-AF65-F5344CB8AC3E}">
        <p14:creationId xmlns:p14="http://schemas.microsoft.com/office/powerpoint/2010/main" val="2542262892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14000">
                <a:schemeClr val="accent5"/>
              </a:gs>
              <a:gs pos="100000">
                <a:schemeClr val="accent4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528098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</p:spTree>
    <p:extLst>
      <p:ext uri="{BB962C8B-B14F-4D97-AF65-F5344CB8AC3E}">
        <p14:creationId xmlns:p14="http://schemas.microsoft.com/office/powerpoint/2010/main" val="298400520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14000">
                <a:srgbClr val="951B81"/>
              </a:gs>
              <a:gs pos="100000">
                <a:srgbClr val="59358C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528098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</p:spTree>
    <p:extLst>
      <p:ext uri="{BB962C8B-B14F-4D97-AF65-F5344CB8AC3E}">
        <p14:creationId xmlns:p14="http://schemas.microsoft.com/office/powerpoint/2010/main" val="723369740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</a:t>
            </a:r>
            <a:br>
              <a:rPr lang="de-DE" dirty="0"/>
            </a:br>
            <a:r>
              <a:rPr lang="de-DE" dirty="0"/>
              <a:t>in zwei Zeilen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4712" y="1481138"/>
            <a:ext cx="10580687" cy="436086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Erste Textebene (16pt bis Ebene 4)</a:t>
            </a:r>
          </a:p>
          <a:p>
            <a:pPr lvl="1"/>
            <a:r>
              <a:rPr lang="de-DE" dirty="0"/>
              <a:t>Zweite Textebene für Aufzählungen</a:t>
            </a:r>
          </a:p>
          <a:p>
            <a:pPr lvl="2"/>
            <a:r>
              <a:rPr lang="de-DE" dirty="0"/>
              <a:t>Dritte Textebene bei viel Text (14pt)</a:t>
            </a:r>
          </a:p>
          <a:p>
            <a:pPr lvl="3"/>
            <a:r>
              <a:rPr lang="de-DE" dirty="0"/>
              <a:t>Vierte Textebene für Aufzählungen bei viel Text</a:t>
            </a:r>
          </a:p>
          <a:p>
            <a:pPr lvl="4"/>
            <a:r>
              <a:rPr lang="de-DE" dirty="0"/>
              <a:t>Fünfte Ebene (nachfolgend alles 14 </a:t>
            </a:r>
            <a:r>
              <a:rPr lang="de-DE" dirty="0" err="1"/>
              <a:t>pt</a:t>
            </a:r>
            <a:r>
              <a:rPr lang="de-DE" dirty="0"/>
              <a:t>)</a:t>
            </a:r>
          </a:p>
          <a:p>
            <a:pPr lvl="5"/>
            <a:r>
              <a:rPr lang="de-DE" dirty="0"/>
              <a:t>Sechste Textebene für Aufzählungen bei viel Text</a:t>
            </a:r>
          </a:p>
          <a:p>
            <a:pPr lvl="6"/>
            <a:r>
              <a:rPr lang="de-DE" dirty="0"/>
              <a:t>Siebte Textebene für Aufzählungen bei viel Text</a:t>
            </a:r>
          </a:p>
          <a:p>
            <a:pPr lvl="7"/>
            <a:r>
              <a:rPr lang="de-DE" dirty="0"/>
              <a:t>Achte Textebene für Aufzählungen bei viel Text</a:t>
            </a:r>
          </a:p>
          <a:p>
            <a:pPr lvl="8"/>
            <a:r>
              <a:rPr lang="de-DE" dirty="0"/>
              <a:t>Neunte Textebene für Aufzählungen bei viel Text</a:t>
            </a:r>
          </a:p>
          <a:p>
            <a:pPr lvl="5"/>
            <a:endParaRPr lang="de-DE" dirty="0"/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6123216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7157720" y="6306444"/>
            <a:ext cx="70485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de-DE" sz="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Folie</a:t>
            </a:r>
            <a:r>
              <a:rPr lang="de-DE" sz="800" baseline="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800" baseline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l" defTabSz="9142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800" baseline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80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955" y="6336430"/>
            <a:ext cx="770373" cy="35061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93" y="6336706"/>
            <a:ext cx="1115691" cy="32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904" r:id="rId2"/>
    <p:sldLayoutId id="2147483905" r:id="rId3"/>
    <p:sldLayoutId id="2147483893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  <p:sldLayoutId id="2147483894" r:id="rId12"/>
    <p:sldLayoutId id="2147483913" r:id="rId13"/>
    <p:sldLayoutId id="2147483897" r:id="rId14"/>
    <p:sldLayoutId id="2147483914" r:id="rId15"/>
    <p:sldLayoutId id="2147483915" r:id="rId16"/>
    <p:sldLayoutId id="2147483916" r:id="rId17"/>
    <p:sldLayoutId id="2147483899" r:id="rId18"/>
    <p:sldLayoutId id="2147483896" r:id="rId19"/>
    <p:sldLayoutId id="2147483900" r:id="rId20"/>
    <p:sldLayoutId id="2147483901" r:id="rId21"/>
    <p:sldLayoutId id="2147483918" r:id="rId22"/>
    <p:sldLayoutId id="2147483919" r:id="rId23"/>
    <p:sldLayoutId id="2147483917" r:id="rId24"/>
    <p:sldLayoutId id="2147483902" r:id="rId25"/>
    <p:sldLayoutId id="2147483903" r:id="rId26"/>
    <p:sldLayoutId id="2147483895" r:id="rId27"/>
    <p:sldLayoutId id="2147483920" r:id="rId28"/>
    <p:sldLayoutId id="2147483921" r:id="rId29"/>
    <p:sldLayoutId id="2147483922" r:id="rId30"/>
    <p:sldLayoutId id="2147483923" r:id="rId31"/>
    <p:sldLayoutId id="2147483924" r:id="rId32"/>
    <p:sldLayoutId id="2147483925" r:id="rId33"/>
    <p:sldLayoutId id="2147483926" r:id="rId34"/>
    <p:sldLayoutId id="2147483927" r:id="rId35"/>
  </p:sldLayoutIdLst>
  <p:hf hdr="0"/>
  <p:txStyles>
    <p:titleStyle>
      <a:lvl1pPr algn="l" defTabSz="914269" rtl="0" eaLnBrk="1" latinLnBrk="0" hangingPunct="1">
        <a:spcBef>
          <a:spcPct val="0"/>
        </a:spcBef>
        <a:buNone/>
        <a:defRPr sz="2400" b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6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defTabSz="914269" rtl="0" eaLnBrk="1" latinLnBrk="0" hangingPunct="1">
        <a:spcBef>
          <a:spcPts val="600"/>
        </a:spcBef>
        <a:buFont typeface="Open Sans" panose="020B0606030504020204" pitchFamily="34" charset="0"/>
        <a:buNone/>
        <a:defRPr sz="1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252000" indent="-252000" algn="l" defTabSz="914269" rtl="0" eaLnBrk="1" latinLnBrk="0" hangingPunct="1">
        <a:spcBef>
          <a:spcPts val="0"/>
        </a:spcBef>
        <a:buFont typeface="Arial" panose="020B0604020202020204" pitchFamily="34" charset="0"/>
        <a:buChar char="—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52000" indent="-144000" algn="l" defTabSz="914269" rtl="0" eaLnBrk="1" latinLnBrk="0" hangingPunct="1">
        <a:spcBef>
          <a:spcPts val="0"/>
        </a:spcBef>
        <a:buFont typeface="Open Sans" panose="020B0606030504020204" pitchFamily="34" charset="0"/>
        <a:buChar char="–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0" indent="0" algn="l" defTabSz="914269" rtl="0" eaLnBrk="1" latinLnBrk="0" hangingPunct="1">
        <a:spcBef>
          <a:spcPts val="600"/>
        </a:spcBef>
        <a:spcAft>
          <a:spcPts val="0"/>
        </a:spcAft>
        <a:buFont typeface="Symbol" panose="05050102010706020507" pitchFamily="18" charset="2"/>
        <a:buNone/>
        <a:defRPr sz="1400" b="1" kern="1200" baseline="0">
          <a:solidFill>
            <a:schemeClr val="accent1"/>
          </a:solidFill>
          <a:latin typeface="+mn-lt"/>
          <a:ea typeface="+mn-ea"/>
          <a:cs typeface="+mn-cs"/>
        </a:defRPr>
      </a:lvl5pPr>
      <a:lvl6pPr marL="0" marR="0" indent="0" algn="l" defTabSz="914269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1400" b="0" kern="1200">
          <a:solidFill>
            <a:schemeClr val="accent1"/>
          </a:solidFill>
          <a:latin typeface="+mn-lt"/>
          <a:ea typeface="+mn-ea"/>
          <a:cs typeface="+mn-cs"/>
        </a:defRPr>
      </a:lvl6pPr>
      <a:lvl7pPr marL="252000" marR="0" indent="-252000" algn="l" defTabSz="91426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B0604020202020204" pitchFamily="34" charset="0"/>
        <a:buChar char="—"/>
        <a:tabLst/>
        <a:defRPr lang="de-DE" sz="1400" kern="1200" dirty="0" smtClean="0">
          <a:solidFill>
            <a:schemeClr val="accent1"/>
          </a:solidFill>
          <a:latin typeface="+mn-lt"/>
          <a:ea typeface="+mn-ea"/>
          <a:cs typeface="+mn-cs"/>
        </a:defRPr>
      </a:lvl7pPr>
      <a:lvl8pPr marL="252000" marR="0" indent="-144000" algn="l" defTabSz="91426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Open Sans" panose="020B0606030504020204" pitchFamily="34" charset="0"/>
        <a:buChar char="–"/>
        <a:tabLst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396000" marR="0" indent="-144000" algn="l" defTabSz="91426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2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3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36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6" pos="992">
          <p15:clr>
            <a:srgbClr val="F26B43"/>
          </p15:clr>
        </p15:guide>
        <p15:guide id="7" pos="1120">
          <p15:clr>
            <a:srgbClr val="F26B43"/>
          </p15:clr>
        </p15:guide>
        <p15:guide id="8" pos="1676">
          <p15:clr>
            <a:srgbClr val="F26B43"/>
          </p15:clr>
        </p15:guide>
        <p15:guide id="9" pos="1556">
          <p15:clr>
            <a:srgbClr val="F26B43"/>
          </p15:clr>
        </p15:guide>
        <p15:guide id="10" pos="2252">
          <p15:clr>
            <a:srgbClr val="F26B43"/>
          </p15:clr>
        </p15:guide>
        <p15:guide id="11" pos="2128">
          <p15:clr>
            <a:srgbClr val="F26B43"/>
          </p15:clr>
        </p15:guide>
        <p15:guide id="16" pos="3824">
          <p15:clr>
            <a:srgbClr val="F26B43"/>
          </p15:clr>
        </p15:guide>
        <p15:guide id="17" pos="3948">
          <p15:clr>
            <a:srgbClr val="F26B43"/>
          </p15:clr>
        </p15:guide>
        <p15:guide id="20" pos="4384">
          <p15:clr>
            <a:srgbClr val="F26B43"/>
          </p15:clr>
        </p15:guide>
        <p15:guide id="21" pos="4508">
          <p15:clr>
            <a:srgbClr val="F26B43"/>
          </p15:clr>
        </p15:guide>
        <p15:guide id="22" pos="6780">
          <p15:clr>
            <a:srgbClr val="F26B43"/>
          </p15:clr>
        </p15:guide>
        <p15:guide id="23" pos="6656">
          <p15:clr>
            <a:srgbClr val="F26B43"/>
          </p15:clr>
        </p15:guide>
        <p15:guide id="24" pos="4960">
          <p15:clr>
            <a:srgbClr val="F26B43"/>
          </p15:clr>
        </p15:guide>
        <p15:guide id="25" pos="5084">
          <p15:clr>
            <a:srgbClr val="F26B43"/>
          </p15:clr>
        </p15:guide>
        <p15:guide id="30" orient="horz" pos="538">
          <p15:clr>
            <a:srgbClr val="F26B43"/>
          </p15:clr>
        </p15:guide>
        <p15:guide id="31" pos="551">
          <p15:clr>
            <a:srgbClr val="F26B43"/>
          </p15:clr>
        </p15:guide>
        <p15:guide id="39" pos="6092">
          <p15:clr>
            <a:srgbClr val="F26B43"/>
          </p15:clr>
        </p15:guide>
        <p15:guide id="40" pos="6216">
          <p15:clr>
            <a:srgbClr val="F26B43"/>
          </p15:clr>
        </p15:guide>
        <p15:guide id="41" pos="2692">
          <p15:clr>
            <a:srgbClr val="F26B43"/>
          </p15:clr>
        </p15:guide>
        <p15:guide id="42" pos="2808">
          <p15:clr>
            <a:srgbClr val="F26B43"/>
          </p15:clr>
        </p15:guide>
        <p15:guide id="43" pos="3260">
          <p15:clr>
            <a:srgbClr val="F26B43"/>
          </p15:clr>
        </p15:guide>
        <p15:guide id="44" pos="3380">
          <p15:clr>
            <a:srgbClr val="F26B43"/>
          </p15:clr>
        </p15:guide>
        <p15:guide id="50" pos="5520">
          <p15:clr>
            <a:srgbClr val="F26B43"/>
          </p15:clr>
        </p15:guide>
        <p15:guide id="52" orient="horz" pos="933">
          <p15:clr>
            <a:srgbClr val="F26B43"/>
          </p15:clr>
        </p15:guide>
        <p15:guide id="53" orient="horz" pos="759">
          <p15:clr>
            <a:srgbClr val="F26B43"/>
          </p15:clr>
        </p15:guide>
        <p15:guide id="58" orient="horz" pos="218">
          <p15:clr>
            <a:srgbClr val="F26B43"/>
          </p15:clr>
        </p15:guide>
        <p15:guide id="59" orient="horz" pos="3680">
          <p15:clr>
            <a:srgbClr val="F26B43"/>
          </p15:clr>
        </p15:guide>
        <p15:guide id="60" orient="horz" pos="3861">
          <p15:clr>
            <a:srgbClr val="F26B43"/>
          </p15:clr>
        </p15:guide>
        <p15:guide id="62" orient="horz" pos="2130">
          <p15:clr>
            <a:srgbClr val="F26B43"/>
          </p15:clr>
        </p15:guide>
        <p15:guide id="65" pos="5648">
          <p15:clr>
            <a:srgbClr val="F26B43"/>
          </p15:clr>
        </p15:guide>
        <p15:guide id="66" orient="horz" pos="649">
          <p15:clr>
            <a:srgbClr val="F26B43"/>
          </p15:clr>
        </p15:guide>
        <p15:guide id="67" pos="7216">
          <p15:clr>
            <a:srgbClr val="F26B43"/>
          </p15:clr>
        </p15:guide>
        <p15:guide id="69" orient="horz" pos="3988">
          <p15:clr>
            <a:srgbClr val="F26B43"/>
          </p15:clr>
        </p15:guide>
        <p15:guide id="70" orient="horz" pos="4196">
          <p15:clr>
            <a:srgbClr val="F26B43"/>
          </p15:clr>
        </p15:guide>
        <p15:guide id="71" pos="318">
          <p15:clr>
            <a:srgbClr val="F26B43"/>
          </p15:clr>
        </p15:guide>
        <p15:guide id="72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06" name="Textfeld 205"/>
              <p:cNvSpPr txBox="1"/>
              <p:nvPr/>
            </p:nvSpPr>
            <p:spPr>
              <a:xfrm>
                <a:off x="5687281" y="5758987"/>
                <a:ext cx="44666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de-DE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de-DE" sz="2000" b="0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06" name="Textfeld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7281" y="5758987"/>
                <a:ext cx="446661" cy="307777"/>
              </a:xfrm>
              <a:prstGeom prst="rect">
                <a:avLst/>
              </a:prstGeom>
              <a:blipFill>
                <a:blip r:embed="rId3"/>
                <a:stretch>
                  <a:fillRect l="-20548" b="-2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9" name="Picture 2" descr="Icon CC BY NC ND EUR">
            <a:extLst>
              <a:ext uri="{FF2B5EF4-FFF2-40B4-BE49-F238E27FC236}">
                <a16:creationId xmlns:a16="http://schemas.microsoft.com/office/drawing/2014/main" id="{DA462025-DEEB-4703-BE98-7EB156609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767" y="6294507"/>
            <a:ext cx="1188242" cy="41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5" name="Rechteck 74">
                <a:extLst>
                  <a:ext uri="{FF2B5EF4-FFF2-40B4-BE49-F238E27FC236}">
                    <a16:creationId xmlns:a16="http://schemas.microsoft.com/office/drawing/2014/main" id="{C723B297-A738-4896-B793-233A823EC723}"/>
                  </a:ext>
                </a:extLst>
              </p:cNvPr>
              <p:cNvSpPr/>
              <p:nvPr/>
            </p:nvSpPr>
            <p:spPr>
              <a:xfrm>
                <a:off x="3222731" y="1582317"/>
                <a:ext cx="8055218" cy="11513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DE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sz="2800" i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de-DE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2800" i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de-DE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28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8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e-DE" sz="28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de-DE" sz="2800" i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de-DE" sz="28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8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e-DE" sz="2800" i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de-DE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i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e-DE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de-DE" sz="2800" i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de-DE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2800" i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de-DE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28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8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e-DE" sz="28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de-DE" sz="2800" i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de-DE" sz="28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8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e-DE" sz="2800" i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sub>
                        <m:sup/>
                        <m:e>
                          <m:f>
                            <m:fPr>
                              <m:ctrlPr>
                                <a:rPr lang="de-DE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e-DE" sz="28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8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de-DE" sz="28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de-DE" sz="28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e-DE" sz="28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de-DE" sz="2800" i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sz="28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DE" sz="28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28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de-DE" sz="28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𝑘𝑗</m:t>
                                          </m:r>
                                        </m:sub>
                                      </m:sSub>
                                      <m:r>
                                        <a:rPr lang="de-DE" sz="2800" i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≤</m:t>
                                      </m:r>
                                      <m:sSub>
                                        <m:sSubPr>
                                          <m:ctrlPr>
                                            <a:rPr lang="de-DE" sz="28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28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de-DE" sz="2800" i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de-DE" sz="28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8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de-DE" sz="28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</m:e>
                      </m:nary>
                      <m:r>
                        <a:rPr lang="de-DE" sz="2800" i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sz="28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75" name="Rechteck 74">
                <a:extLst>
                  <a:ext uri="{FF2B5EF4-FFF2-40B4-BE49-F238E27FC236}">
                    <a16:creationId xmlns:a16="http://schemas.microsoft.com/office/drawing/2014/main" id="{C723B297-A738-4896-B793-233A823EC7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731" y="1582317"/>
                <a:ext cx="8055218" cy="11513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27664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/>
    </p:bldLst>
  </p:timing>
</p:sld>
</file>

<file path=ppt/theme/theme1.xml><?xml version="1.0" encoding="utf-8"?>
<a:theme xmlns:a="http://schemas.openxmlformats.org/drawingml/2006/main" name="TUD_2018_16zu9">
  <a:themeElements>
    <a:clrScheme name="TUD_2021-08_grün">
      <a:dk1>
        <a:srgbClr val="000000"/>
      </a:dk1>
      <a:lt1>
        <a:sysClr val="window" lastClr="FFFFFF"/>
      </a:lt1>
      <a:dk2>
        <a:srgbClr val="727277"/>
      </a:dk2>
      <a:lt2>
        <a:srgbClr val="FFFFFF"/>
      </a:lt2>
      <a:accent1>
        <a:srgbClr val="00305D"/>
      </a:accent1>
      <a:accent2>
        <a:srgbClr val="0069B4"/>
      </a:accent2>
      <a:accent3>
        <a:srgbClr val="009FE3"/>
      </a:accent3>
      <a:accent4>
        <a:srgbClr val="008244"/>
      </a:accent4>
      <a:accent5>
        <a:srgbClr val="65B32E"/>
      </a:accent5>
      <a:accent6>
        <a:srgbClr val="94C356"/>
      </a:accent6>
      <a:hlink>
        <a:srgbClr val="0069B4"/>
      </a:hlink>
      <a:folHlink>
        <a:srgbClr val="009FE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1_TUD_PPT_16zu9_Vorlage.pptx" id="{3A1CD247-97C9-485D-ABE2-D23C3399D7AF}" vid="{33506430-7C27-4887-93E6-666F2996D4A2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TUD_2021-08_grün">
    <a:dk1>
      <a:srgbClr val="000000"/>
    </a:dk1>
    <a:lt1>
      <a:sysClr val="window" lastClr="FFFFFF"/>
    </a:lt1>
    <a:dk2>
      <a:srgbClr val="727277"/>
    </a:dk2>
    <a:lt2>
      <a:srgbClr val="FFFFFF"/>
    </a:lt2>
    <a:accent1>
      <a:srgbClr val="00305D"/>
    </a:accent1>
    <a:accent2>
      <a:srgbClr val="0069B4"/>
    </a:accent2>
    <a:accent3>
      <a:srgbClr val="009FE3"/>
    </a:accent3>
    <a:accent4>
      <a:srgbClr val="008244"/>
    </a:accent4>
    <a:accent5>
      <a:srgbClr val="65B32E"/>
    </a:accent5>
    <a:accent6>
      <a:srgbClr val="94C356"/>
    </a:accent6>
    <a:hlink>
      <a:srgbClr val="0069B4"/>
    </a:hlink>
    <a:folHlink>
      <a:srgbClr val="009FE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Calibri</vt:lpstr>
      <vt:lpstr>Symbol</vt:lpstr>
      <vt:lpstr>Open Sans</vt:lpstr>
      <vt:lpstr>Wingdings</vt:lpstr>
      <vt:lpstr>Arial</vt:lpstr>
      <vt:lpstr>Cambria Math</vt:lpstr>
      <vt:lpstr>TUD_2018_16zu9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Planung DVAN-Workshops</dc:title>
  <dc:creator>Falko Krügel</dc:creator>
  <cp:lastModifiedBy>Falko Krügel</cp:lastModifiedBy>
  <cp:revision>241</cp:revision>
  <dcterms:created xsi:type="dcterms:W3CDTF">2021-10-12T08:46:07Z</dcterms:created>
  <dcterms:modified xsi:type="dcterms:W3CDTF">2024-03-26T12:51:50Z</dcterms:modified>
</cp:coreProperties>
</file>