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1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315A-3708-8FFB-885D-C01B131EE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43B50-1C8F-1040-0380-569993F77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38D03-C5EC-C8BB-2B33-66DF0988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2F3C6-DE68-FC72-CBD4-23EAB3E0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D8419-BF56-AD1B-31D8-026EDB52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A5631-ECE8-D0F2-69EF-8ADAFB25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ADAAD-E6D2-96B1-B477-DAE042D9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D2353-CD3A-1332-11A0-0C2AFFD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1B74C-57F9-99FC-E18C-144E3892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A9BF0-C5FB-10EF-4B42-787022F8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DAFDC-13EC-2E95-2DF6-10D981CF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8B417-BFED-201F-00E6-46F1E44D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0FBA-C1C8-E5EF-B422-2E5AD7C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DE500-0B05-0BA5-C4E9-7260507A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83EB2-5759-A948-8EBD-87F5A700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1DB75-56CC-9843-3A31-994F652A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E0E3C-5FDE-158C-0CA5-BBEEBCFF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F3FD8-7D74-1C75-72D9-D2A5EDA9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D5AD1-B860-CFA0-21D8-96EDDBC6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08EE7-50CB-DAB9-C820-AAA0C4AF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38370-0262-BF8F-36E5-D46FBAFE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4768A-8037-0126-C41E-A1BD8739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DE32-8EEC-CB50-5FEA-E7F87EE7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552A-12A0-1503-EA96-80055C6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6FB13-2068-53E8-4E52-51B270DC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08ACA-951B-7955-C4C3-6CEB33F6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7DBAC-6B1C-CE49-F1FF-E52DC997C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D5D3D-12EE-1278-DC77-7A33AC42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6F5AD-22E3-3CA0-E5A9-E379E203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8CC9E-2604-E931-20F4-2E17ADA0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B0C5-0203-6846-FD89-25BB88D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93C5-F37C-F1AB-94C7-58968768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AB431-0E58-0C53-042C-08B64B78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BDDEA-93FE-4EED-BA22-DD499C99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4688C-0503-FE92-7209-0BF94DEC7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2DC0F-42D2-2DB6-301C-733C2A3B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435391-CAED-5125-64A3-8053299B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8627F-9B64-C309-ADAF-EEC76FD1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D7F4B-84C7-6779-BCF2-3B68CC1F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4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FEF7-5297-D940-B9B0-EEAFA932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13EDA-F08C-2AB8-6833-F41CD2BB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84FE8-D70A-9D30-367E-A75E0C3F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87C2E2-E6B2-4A23-BF03-8A309284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6D5ED-46F3-0FD6-EF51-E482494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C4747-46AA-E71C-A2F1-C527922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3E6A2-26C2-C4F8-49D4-C4ABA843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3700B-FEFD-713D-3B34-DBAF11D4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CFDB3-8DFD-6F23-2BE2-D403CA5B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97EAD-A1C1-61D0-6817-E560A03FE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AC7F0-8FCA-AE3C-6488-2E7C3543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6F494-2587-6FC2-C7DB-131CC00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51B8B-6231-C6E0-6094-1FBC06F3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D5AB-A77F-2861-0163-00E37FC3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E72872-06B9-3A1D-92E1-6F654717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3B8A5-FEFB-76CE-E002-BD4EFFFE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44E9A-0D6A-84A5-3865-CB63598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DD5D-7B16-C0B4-2440-1C0F023B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BC462-7751-3BF5-D71D-1721D5C0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CA623C-3AE6-D062-9828-B50DA92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4BC91-4582-7580-A1F7-4D8EEEB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03085-619F-B498-6C6F-A8D536C4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383A-A665-4DFC-AE3D-114F9D410C7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BD6F6-C279-B8BA-B4A7-B2F4B00AE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B35AD-3EB8-A9E0-2156-A8FFE9E7F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06BB-4348-47EF-8CAE-3B7E3814C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FF53B-6A65-D743-C087-AEF99106B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와이어프레임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B4BB8-E9C0-7EE7-F9E0-0B722076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13FB-AA51-4230-CED0-6276F54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AA2DF-11F1-3119-0A5C-FE8A3B91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와이어프레임 전체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 상세 구조</a:t>
            </a:r>
            <a:endParaRPr lang="en-US" altLang="ko-KR" dirty="0"/>
          </a:p>
          <a:p>
            <a:r>
              <a:rPr lang="ko-KR" altLang="en-US" dirty="0"/>
              <a:t>메인 컨테이너 상세 구조</a:t>
            </a:r>
            <a:endParaRPr lang="en-US" altLang="ko-KR" dirty="0"/>
          </a:p>
          <a:p>
            <a:r>
              <a:rPr lang="ko-KR" altLang="en-US" dirty="0" err="1"/>
              <a:t>푸터</a:t>
            </a:r>
            <a:r>
              <a:rPr lang="ko-KR" altLang="en-US" dirty="0"/>
              <a:t> 상세 구조</a:t>
            </a:r>
          </a:p>
        </p:txBody>
      </p:sp>
    </p:spTree>
    <p:extLst>
      <p:ext uri="{BB962C8B-B14F-4D97-AF65-F5344CB8AC3E}">
        <p14:creationId xmlns:p14="http://schemas.microsoft.com/office/powerpoint/2010/main" val="29886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4D26EA-A4C5-36AD-1904-1FF2C65FDE15}"/>
              </a:ext>
            </a:extLst>
          </p:cNvPr>
          <p:cNvSpPr/>
          <p:nvPr/>
        </p:nvSpPr>
        <p:spPr>
          <a:xfrm>
            <a:off x="116114" y="391886"/>
            <a:ext cx="9085943" cy="885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DD632-05A1-149F-B82B-34796060D6E8}"/>
              </a:ext>
            </a:extLst>
          </p:cNvPr>
          <p:cNvSpPr txBox="1"/>
          <p:nvPr/>
        </p:nvSpPr>
        <p:spPr>
          <a:xfrm>
            <a:off x="9463314" y="64990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.header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D7024-B10D-52D6-F5FD-D4D2147C348A}"/>
              </a:ext>
            </a:extLst>
          </p:cNvPr>
          <p:cNvSpPr/>
          <p:nvPr/>
        </p:nvSpPr>
        <p:spPr>
          <a:xfrm>
            <a:off x="116114" y="1320800"/>
            <a:ext cx="9085943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1FC92-A968-E281-CB31-5864DAD3C8FC}"/>
              </a:ext>
            </a:extLst>
          </p:cNvPr>
          <p:cNvSpPr txBox="1"/>
          <p:nvPr/>
        </p:nvSpPr>
        <p:spPr>
          <a:xfrm>
            <a:off x="9463313" y="135384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section.main</a:t>
            </a:r>
            <a:r>
              <a:rPr lang="en-US" altLang="ko-KR" dirty="0"/>
              <a:t>-container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01726-1057-30E2-7FA8-8E052D33997D}"/>
              </a:ext>
            </a:extLst>
          </p:cNvPr>
          <p:cNvSpPr/>
          <p:nvPr/>
        </p:nvSpPr>
        <p:spPr>
          <a:xfrm>
            <a:off x="268514" y="544286"/>
            <a:ext cx="8715829" cy="6177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.nav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28ADD-0AE3-4314-5871-D6F5CF6BEA9C}"/>
              </a:ext>
            </a:extLst>
          </p:cNvPr>
          <p:cNvSpPr/>
          <p:nvPr/>
        </p:nvSpPr>
        <p:spPr>
          <a:xfrm>
            <a:off x="405719" y="1429657"/>
            <a:ext cx="8441418" cy="18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.slider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5AA8D-5D27-8C8A-5322-A6702757F443}"/>
              </a:ext>
            </a:extLst>
          </p:cNvPr>
          <p:cNvSpPr/>
          <p:nvPr/>
        </p:nvSpPr>
        <p:spPr>
          <a:xfrm>
            <a:off x="405719" y="3404507"/>
            <a:ext cx="8441418" cy="18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.container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C476FE-BFDF-0B35-1E2F-03948EAC3C84}"/>
              </a:ext>
            </a:extLst>
          </p:cNvPr>
          <p:cNvSpPr/>
          <p:nvPr/>
        </p:nvSpPr>
        <p:spPr>
          <a:xfrm>
            <a:off x="116113" y="5590268"/>
            <a:ext cx="9085943" cy="88537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5606F-C3F4-EE81-BBB4-0C8F0157135F}"/>
              </a:ext>
            </a:extLst>
          </p:cNvPr>
          <p:cNvSpPr txBox="1"/>
          <p:nvPr/>
        </p:nvSpPr>
        <p:spPr>
          <a:xfrm>
            <a:off x="9387114" y="5838763"/>
            <a:ext cx="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.footer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E0D9F0-6805-6279-2E50-B00148905BD3}"/>
              </a:ext>
            </a:extLst>
          </p:cNvPr>
          <p:cNvSpPr/>
          <p:nvPr/>
        </p:nvSpPr>
        <p:spPr>
          <a:xfrm>
            <a:off x="752476" y="482322"/>
            <a:ext cx="10829925" cy="3190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2FA08-DDF6-2FB9-14F1-9BBC5A66F0AE}"/>
              </a:ext>
            </a:extLst>
          </p:cNvPr>
          <p:cNvSpPr txBox="1"/>
          <p:nvPr/>
        </p:nvSpPr>
        <p:spPr>
          <a:xfrm>
            <a:off x="11103744" y="1129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.header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55E0D5-2FA0-B51C-ECBA-68D03BB00FB5}"/>
              </a:ext>
            </a:extLst>
          </p:cNvPr>
          <p:cNvSpPr/>
          <p:nvPr/>
        </p:nvSpPr>
        <p:spPr>
          <a:xfrm>
            <a:off x="823915" y="1257300"/>
            <a:ext cx="10658474" cy="23254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11890-8A86-1946-A4DA-19998D7828A8}"/>
              </a:ext>
            </a:extLst>
          </p:cNvPr>
          <p:cNvSpPr/>
          <p:nvPr/>
        </p:nvSpPr>
        <p:spPr>
          <a:xfrm>
            <a:off x="2509541" y="1972420"/>
            <a:ext cx="1497806" cy="74295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.logo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6E5F2-E8B9-8CE6-55BA-941366B9DF08}"/>
              </a:ext>
            </a:extLst>
          </p:cNvPr>
          <p:cNvSpPr/>
          <p:nvPr/>
        </p:nvSpPr>
        <p:spPr>
          <a:xfrm>
            <a:off x="4107360" y="1972420"/>
            <a:ext cx="5042296" cy="7429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.search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6B176-6FB4-10E1-0140-3437E2ADDFD5}"/>
              </a:ext>
            </a:extLst>
          </p:cNvPr>
          <p:cNvSpPr txBox="1"/>
          <p:nvPr/>
        </p:nvSpPr>
        <p:spPr>
          <a:xfrm>
            <a:off x="10880942" y="321337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.nav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5D88CD-DBF0-ECC2-AF7F-DDA9D68594E7}"/>
              </a:ext>
            </a:extLst>
          </p:cNvPr>
          <p:cNvSpPr/>
          <p:nvPr/>
        </p:nvSpPr>
        <p:spPr>
          <a:xfrm>
            <a:off x="934641" y="682347"/>
            <a:ext cx="10462023" cy="44291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.header-top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76C49-BAF4-58B7-4997-197CA2CE33E7}"/>
              </a:ext>
            </a:extLst>
          </p:cNvPr>
          <p:cNvSpPr/>
          <p:nvPr/>
        </p:nvSpPr>
        <p:spPr>
          <a:xfrm>
            <a:off x="934641" y="1391960"/>
            <a:ext cx="1394223" cy="182141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.category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D113-31C7-D413-2CBE-5A65D468A52C}"/>
              </a:ext>
            </a:extLst>
          </p:cNvPr>
          <p:cNvSpPr/>
          <p:nvPr/>
        </p:nvSpPr>
        <p:spPr>
          <a:xfrm>
            <a:off x="9315151" y="1905418"/>
            <a:ext cx="914401" cy="87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</a:t>
            </a:r>
            <a:r>
              <a:rPr lang="en-US" altLang="ko-KR" sz="1200" dirty="0" err="1"/>
              <a:t>mypage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744C19-0E01-8660-FD35-72A4A55B6744}"/>
              </a:ext>
            </a:extLst>
          </p:cNvPr>
          <p:cNvSpPr/>
          <p:nvPr/>
        </p:nvSpPr>
        <p:spPr>
          <a:xfrm>
            <a:off x="10387310" y="1905418"/>
            <a:ext cx="914401" cy="87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.cart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72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와이어프레임</vt:lpstr>
      <vt:lpstr>목 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와이어프레임</dc:title>
  <dc:creator>백인걸</dc:creator>
  <cp:lastModifiedBy>백인걸</cp:lastModifiedBy>
  <cp:revision>17</cp:revision>
  <dcterms:created xsi:type="dcterms:W3CDTF">2022-12-04T09:34:53Z</dcterms:created>
  <dcterms:modified xsi:type="dcterms:W3CDTF">2022-12-04T10:30:20Z</dcterms:modified>
</cp:coreProperties>
</file>