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BBF"/>
    <a:srgbClr val="C7B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CB998-6544-DC9B-58E8-ABD6D500B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799D7C-D268-D8CB-9293-33F22BE90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35882-A190-CB53-7266-02A39A15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BF7B5B-C935-5C74-D885-734C8976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841C6-E927-AD98-EEE7-EC3BE1E9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52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87DB9-9B49-6127-BB38-A7804796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BDC332-41E9-9B58-F709-49A80E695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CB98D-1E4C-97AB-A2D0-555F8BE7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14334-902E-5C00-2B11-0223D310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EBFF29-F0E0-7B7B-7733-1E91DC4D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95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995DA8-79B8-6755-241C-A1EF8515A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213484-A58C-85E7-F2B3-A44375D1A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071DA-264D-C872-DFDF-A8975B87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F076A7-F7FD-E0C4-4942-FFC84E92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2A14C-1C52-68FE-B732-AE041EB1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45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54486-07E0-FB67-5BDB-ACCE6952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FAD60-9375-ECAE-8D82-64A4A754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E6BAF-C16F-9C28-9BB6-3958BCE6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A3958-87C6-5494-8E6D-F960BBD2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D8DCE-AE42-409D-E634-3462A321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42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D5686-8F15-572E-74C1-831B0317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D68EB5-1C52-8EF1-6E4B-B6E3F1A72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7CC62-B87B-EAB4-76FE-5D891CCD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E2B6C-F625-64D4-A4B4-9B6D9048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E3B3A-4529-992D-59CF-542A521A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1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95428-4ADC-F033-A56C-950D0370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085AF-FCB3-D405-3DC3-E9933CAFD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521C46-21F3-301D-37D2-C503E8EA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66CEB8-6950-D261-782D-3A04F893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8B08BF-B354-DEA9-50DB-E7E3F97E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29618C-2AAF-887B-9914-D859471D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60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4254-5EFB-5D81-1D33-E7DD2CA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FE8BEB-5AA2-17A6-7E6D-9C59046E8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3D24C8-F859-F11D-54A9-D2677A02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18AACC-FAD5-4EAE-0402-6B13590B0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EE8A00-811F-F14C-CB99-E2BCB7E8B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92CBDC-56DF-B150-B2F0-42EA45A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4C7586-627A-AB16-BBA1-28C0DF2C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878FE1-8A59-FD27-28A1-8D0BD286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A97B5-35E2-9A65-14BE-2026649E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4E45E1-313A-AE9A-EE69-F54FB53E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667930-2716-ACA7-C639-7A887D58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EC5119-9369-7D85-9A74-069225F4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06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976624-9EE6-4E3A-E81B-69CD202F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E8F2DE-26C3-3A5D-D1B4-1C5FF783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56D52B-0C61-EBB5-EC7F-800E6E55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12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7B398-0537-BAEB-C1F5-484E9F85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7557E-82B1-DF79-67D3-3CD37AEA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194495-3C75-674F-997A-131C2DC8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6F86AC-A17A-4F03-B7BC-2D5D87DC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E23199-94A6-623E-1416-E0BC2D99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1A4986-6893-E477-69D4-FD51731F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03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056BE-6DD4-B70D-3D0A-CB16C849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40980A-B4EC-7926-3B35-55FE01342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CF6D83-363B-6CDF-D6F7-B2184EC73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382858-F435-CE46-F3D1-B189CFEB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09F004-BF63-E1EF-E684-59E77877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A75995-7661-397B-7007-0D5F3252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58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769AD8-152F-AADA-0EA8-7D29889B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817D88-7A5E-34EC-B28A-F44EB987F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73B10-7594-E9AC-B5CC-479B23B59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42C7F-9514-4315-B146-7A4B1AFE35E2}" type="datetimeFigureOut">
              <a:rPr lang="es-MX" smtClean="0"/>
              <a:t>30/07/2025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3BA08-7930-E0A9-7014-4CDDD7D4F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7A6C2A-472D-03B9-BFCB-F3191B973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806C-5213-4F29-AC16-33E5F18819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7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88D2C49-B7F8-C3AE-1891-1E8C9D087F53}"/>
              </a:ext>
            </a:extLst>
          </p:cNvPr>
          <p:cNvSpPr/>
          <p:nvPr/>
        </p:nvSpPr>
        <p:spPr>
          <a:xfrm>
            <a:off x="379827" y="520902"/>
            <a:ext cx="2771336" cy="2908098"/>
          </a:xfrm>
          <a:prstGeom prst="roundRect">
            <a:avLst/>
          </a:prstGeom>
          <a:solidFill>
            <a:srgbClr val="D7CBBF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219EC7A-5D8A-0DF2-AF27-4E12D9279C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5" b="95375" l="6000" r="94625">
                        <a14:foregroundMark x1="19625" y1="76750" x2="19625" y2="76750"/>
                        <a14:foregroundMark x1="17875" y1="80625" x2="17875" y2="80625"/>
                        <a14:foregroundMark x1="6625" y1="80625" x2="6625" y2="80625"/>
                        <a14:foregroundMark x1="6000" y1="81000" x2="6000" y2="81000"/>
                        <a14:foregroundMark x1="67125" y1="90500" x2="67125" y2="90500"/>
                        <a14:foregroundMark x1="83000" y1="89000" x2="83625" y2="89000"/>
                        <a14:foregroundMark x1="82750" y1="93375" x2="82750" y2="93375"/>
                        <a14:foregroundMark x1="50500" y1="94125" x2="50500" y2="94125"/>
                        <a14:foregroundMark x1="81375" y1="95000" x2="81375" y2="95000"/>
                        <a14:foregroundMark x1="88250" y1="46375" x2="88250" y2="46375"/>
                        <a14:foregroundMark x1="85875" y1="26000" x2="85875" y2="26000"/>
                        <a14:foregroundMark x1="85625" y1="26250" x2="76875" y2="30000"/>
                        <a14:foregroundMark x1="76875" y1="30000" x2="74125" y2="34875"/>
                        <a14:foregroundMark x1="94250" y1="26250" x2="94625" y2="27875"/>
                        <a14:foregroundMark x1="42750" y1="15375" x2="24625" y2="20750"/>
                        <a14:foregroundMark x1="24625" y1="20750" x2="19500" y2="13625"/>
                        <a14:foregroundMark x1="19500" y1="13625" x2="24750" y2="12750"/>
                        <a14:foregroundMark x1="32250" y1="12875" x2="27625" y2="6750"/>
                        <a14:foregroundMark x1="30500" y1="3875" x2="30500" y2="3875"/>
                        <a14:foregroundMark x1="50500" y1="95375" x2="50500" y2="95375"/>
                        <a14:foregroundMark x1="61250" y1="28750" x2="61250" y2="28750"/>
                        <a14:foregroundMark x1="71000" y1="28875" x2="42750" y2="24000"/>
                        <a14:foregroundMark x1="48750" y1="17250" x2="31250" y2="24875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28901">
            <a:off x="452122" y="713882"/>
            <a:ext cx="2656927" cy="252213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89BCB9C-4AA5-EFA8-AC50-A853830A6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5" b="95375" l="6000" r="94625">
                        <a14:foregroundMark x1="19625" y1="76750" x2="19625" y2="76750"/>
                        <a14:foregroundMark x1="17875" y1="80625" x2="17875" y2="80625"/>
                        <a14:foregroundMark x1="6625" y1="80625" x2="6625" y2="80625"/>
                        <a14:foregroundMark x1="6000" y1="81000" x2="6000" y2="81000"/>
                        <a14:foregroundMark x1="67125" y1="90500" x2="67125" y2="90500"/>
                        <a14:foregroundMark x1="83000" y1="89000" x2="83625" y2="89000"/>
                        <a14:foregroundMark x1="82750" y1="93375" x2="82750" y2="93375"/>
                        <a14:foregroundMark x1="50500" y1="94125" x2="50500" y2="94125"/>
                        <a14:foregroundMark x1="81375" y1="95000" x2="81375" y2="95000"/>
                        <a14:foregroundMark x1="88250" y1="46375" x2="88250" y2="46375"/>
                        <a14:foregroundMark x1="85875" y1="26000" x2="85875" y2="26000"/>
                        <a14:foregroundMark x1="85625" y1="26250" x2="76875" y2="30000"/>
                        <a14:foregroundMark x1="76875" y1="30000" x2="74125" y2="34875"/>
                        <a14:foregroundMark x1="94250" y1="26250" x2="94625" y2="27875"/>
                        <a14:foregroundMark x1="42750" y1="15375" x2="24625" y2="20750"/>
                        <a14:foregroundMark x1="24625" y1="20750" x2="19500" y2="13625"/>
                        <a14:foregroundMark x1="19500" y1="13625" x2="24750" y2="12750"/>
                        <a14:foregroundMark x1="32250" y1="12875" x2="27625" y2="6750"/>
                        <a14:foregroundMark x1="30500" y1="3875" x2="30500" y2="3875"/>
                        <a14:foregroundMark x1="50500" y1="95375" x2="50500" y2="95375"/>
                        <a14:foregroundMark x1="61250" y1="28750" x2="61250" y2="28750"/>
                        <a14:foregroundMark x1="71000" y1="28875" x2="42750" y2="24000"/>
                        <a14:foregroundMark x1="48750" y1="17250" x2="31250" y2="24875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928901">
            <a:off x="522309" y="759955"/>
            <a:ext cx="2534745" cy="2406156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6C4079C7-2E4A-EFC2-C8C8-CF43B511F2C1}"/>
              </a:ext>
            </a:extLst>
          </p:cNvPr>
          <p:cNvGrpSpPr/>
          <p:nvPr/>
        </p:nvGrpSpPr>
        <p:grpSpPr>
          <a:xfrm>
            <a:off x="3781864" y="520902"/>
            <a:ext cx="2771336" cy="2908098"/>
            <a:chOff x="3781864" y="520902"/>
            <a:chExt cx="2771336" cy="2908098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0D219C91-7C9D-1137-4418-47046598646B}"/>
                </a:ext>
              </a:extLst>
            </p:cNvPr>
            <p:cNvSpPr/>
            <p:nvPr/>
          </p:nvSpPr>
          <p:spPr>
            <a:xfrm>
              <a:off x="3781864" y="520902"/>
              <a:ext cx="2771336" cy="2908098"/>
            </a:xfrm>
            <a:prstGeom prst="roundRect">
              <a:avLst/>
            </a:prstGeom>
            <a:solidFill>
              <a:srgbClr val="00B05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416138ED-DAF8-486F-0054-162CADB9E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95000"/>
                  <a:lumOff val="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75" b="95375" l="6000" r="94625">
                          <a14:foregroundMark x1="19625" y1="76750" x2="19625" y2="76750"/>
                          <a14:foregroundMark x1="17875" y1="80625" x2="17875" y2="80625"/>
                          <a14:foregroundMark x1="6625" y1="80625" x2="6625" y2="80625"/>
                          <a14:foregroundMark x1="6000" y1="81000" x2="6000" y2="81000"/>
                          <a14:foregroundMark x1="67125" y1="90500" x2="67125" y2="90500"/>
                          <a14:foregroundMark x1="83000" y1="89000" x2="83625" y2="89000"/>
                          <a14:foregroundMark x1="82750" y1="93375" x2="82750" y2="93375"/>
                          <a14:foregroundMark x1="50500" y1="94125" x2="50500" y2="94125"/>
                          <a14:foregroundMark x1="81375" y1="95000" x2="81375" y2="95000"/>
                          <a14:foregroundMark x1="88250" y1="46375" x2="88250" y2="46375"/>
                          <a14:foregroundMark x1="85875" y1="26000" x2="85875" y2="26000"/>
                          <a14:foregroundMark x1="85625" y1="26250" x2="76875" y2="30000"/>
                          <a14:foregroundMark x1="76875" y1="30000" x2="74125" y2="34875"/>
                          <a14:foregroundMark x1="94250" y1="26250" x2="94625" y2="27875"/>
                          <a14:foregroundMark x1="42750" y1="15375" x2="24625" y2="20750"/>
                          <a14:foregroundMark x1="24625" y1="20750" x2="19500" y2="13625"/>
                          <a14:foregroundMark x1="19500" y1="13625" x2="24750" y2="12750"/>
                          <a14:foregroundMark x1="32250" y1="12875" x2="27625" y2="6750"/>
                          <a14:foregroundMark x1="30500" y1="3875" x2="30500" y2="3875"/>
                          <a14:foregroundMark x1="50500" y1="95375" x2="50500" y2="95375"/>
                          <a14:foregroundMark x1="61250" y1="28750" x2="61250" y2="28750"/>
                          <a14:foregroundMark x1="71000" y1="28875" x2="42750" y2="24000"/>
                          <a14:foregroundMark x1="48750" y1="17250" x2="31250" y2="24875"/>
                        </a14:backgroundRemoval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928901">
              <a:off x="3854159" y="713882"/>
              <a:ext cx="2656927" cy="2522139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1C53D04C-A786-1C5A-A986-3493ECC44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75" b="95375" l="6000" r="94625">
                          <a14:foregroundMark x1="19625" y1="76750" x2="19625" y2="76750"/>
                          <a14:foregroundMark x1="17875" y1="80625" x2="17875" y2="80625"/>
                          <a14:foregroundMark x1="6625" y1="80625" x2="6625" y2="80625"/>
                          <a14:foregroundMark x1="6000" y1="81000" x2="6000" y2="81000"/>
                          <a14:foregroundMark x1="67125" y1="90500" x2="67125" y2="90500"/>
                          <a14:foregroundMark x1="83000" y1="89000" x2="83625" y2="89000"/>
                          <a14:foregroundMark x1="82750" y1="93375" x2="82750" y2="93375"/>
                          <a14:foregroundMark x1="50500" y1="94125" x2="50500" y2="94125"/>
                          <a14:foregroundMark x1="81375" y1="95000" x2="81375" y2="95000"/>
                          <a14:foregroundMark x1="88250" y1="46375" x2="88250" y2="46375"/>
                          <a14:foregroundMark x1="85875" y1="26000" x2="85875" y2="26000"/>
                          <a14:foregroundMark x1="85625" y1="26250" x2="76875" y2="30000"/>
                          <a14:foregroundMark x1="76875" y1="30000" x2="74125" y2="34875"/>
                          <a14:foregroundMark x1="94250" y1="26250" x2="94625" y2="27875"/>
                          <a14:foregroundMark x1="42750" y1="15375" x2="24625" y2="20750"/>
                          <a14:foregroundMark x1="24625" y1="20750" x2="19500" y2="13625"/>
                          <a14:foregroundMark x1="19500" y1="13625" x2="24750" y2="12750"/>
                          <a14:foregroundMark x1="32250" y1="12875" x2="27625" y2="6750"/>
                          <a14:foregroundMark x1="30500" y1="3875" x2="30500" y2="3875"/>
                          <a14:foregroundMark x1="50500" y1="95375" x2="50500" y2="95375"/>
                          <a14:foregroundMark x1="61250" y1="28750" x2="61250" y2="28750"/>
                          <a14:foregroundMark x1="71000" y1="28875" x2="42750" y2="24000"/>
                          <a14:foregroundMark x1="48750" y1="17250" x2="31250" y2="24875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928901">
              <a:off x="3924346" y="759955"/>
              <a:ext cx="2534745" cy="2406156"/>
            </a:xfrm>
            <a:prstGeom prst="rect">
              <a:avLst/>
            </a:prstGeom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486E27A5-23B2-AACA-EA92-7FC53713DCEB}"/>
              </a:ext>
            </a:extLst>
          </p:cNvPr>
          <p:cNvGrpSpPr/>
          <p:nvPr/>
        </p:nvGrpSpPr>
        <p:grpSpPr>
          <a:xfrm>
            <a:off x="7549661" y="470861"/>
            <a:ext cx="2771336" cy="2908098"/>
            <a:chOff x="3781864" y="520902"/>
            <a:chExt cx="2771336" cy="2908098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DBEDD4F0-29B3-5667-D2AD-6188CDEDCDB8}"/>
                </a:ext>
              </a:extLst>
            </p:cNvPr>
            <p:cNvSpPr/>
            <p:nvPr/>
          </p:nvSpPr>
          <p:spPr>
            <a:xfrm>
              <a:off x="3781864" y="520902"/>
              <a:ext cx="2771336" cy="2908098"/>
            </a:xfrm>
            <a:prstGeom prst="roundRect">
              <a:avLst/>
            </a:prstGeom>
            <a:solidFill>
              <a:srgbClr val="FFFF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CDA3F537-2F0D-483F-8AA3-C9B258D22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95000"/>
                  <a:lumOff val="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75" b="95375" l="6000" r="94625">
                          <a14:foregroundMark x1="19625" y1="76750" x2="19625" y2="76750"/>
                          <a14:foregroundMark x1="17875" y1="80625" x2="17875" y2="80625"/>
                          <a14:foregroundMark x1="6625" y1="80625" x2="6625" y2="80625"/>
                          <a14:foregroundMark x1="6000" y1="81000" x2="6000" y2="81000"/>
                          <a14:foregroundMark x1="67125" y1="90500" x2="67125" y2="90500"/>
                          <a14:foregroundMark x1="83000" y1="89000" x2="83625" y2="89000"/>
                          <a14:foregroundMark x1="82750" y1="93375" x2="82750" y2="93375"/>
                          <a14:foregroundMark x1="50500" y1="94125" x2="50500" y2="94125"/>
                          <a14:foregroundMark x1="81375" y1="95000" x2="81375" y2="95000"/>
                          <a14:foregroundMark x1="88250" y1="46375" x2="88250" y2="46375"/>
                          <a14:foregroundMark x1="85875" y1="26000" x2="85875" y2="26000"/>
                          <a14:foregroundMark x1="85625" y1="26250" x2="76875" y2="30000"/>
                          <a14:foregroundMark x1="76875" y1="30000" x2="74125" y2="34875"/>
                          <a14:foregroundMark x1="94250" y1="26250" x2="94625" y2="27875"/>
                          <a14:foregroundMark x1="42750" y1="15375" x2="24625" y2="20750"/>
                          <a14:foregroundMark x1="24625" y1="20750" x2="19500" y2="13625"/>
                          <a14:foregroundMark x1="19500" y1="13625" x2="24750" y2="12750"/>
                          <a14:foregroundMark x1="32250" y1="12875" x2="27625" y2="6750"/>
                          <a14:foregroundMark x1="30500" y1="3875" x2="30500" y2="3875"/>
                          <a14:foregroundMark x1="50500" y1="95375" x2="50500" y2="95375"/>
                          <a14:foregroundMark x1="61250" y1="28750" x2="61250" y2="28750"/>
                          <a14:foregroundMark x1="71000" y1="28875" x2="42750" y2="24000"/>
                          <a14:foregroundMark x1="48750" y1="17250" x2="31250" y2="24875"/>
                        </a14:backgroundRemoval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928901">
              <a:off x="3854159" y="713882"/>
              <a:ext cx="2656927" cy="2522139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544ED177-675E-F81F-72E6-A55FA9B3C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75" b="95375" l="6000" r="94625">
                          <a14:foregroundMark x1="19625" y1="76750" x2="19625" y2="76750"/>
                          <a14:foregroundMark x1="17875" y1="80625" x2="17875" y2="80625"/>
                          <a14:foregroundMark x1="6625" y1="80625" x2="6625" y2="80625"/>
                          <a14:foregroundMark x1="6000" y1="81000" x2="6000" y2="81000"/>
                          <a14:foregroundMark x1="67125" y1="90500" x2="67125" y2="90500"/>
                          <a14:foregroundMark x1="83000" y1="89000" x2="83625" y2="89000"/>
                          <a14:foregroundMark x1="82750" y1="93375" x2="82750" y2="93375"/>
                          <a14:foregroundMark x1="50500" y1="94125" x2="50500" y2="94125"/>
                          <a14:foregroundMark x1="81375" y1="95000" x2="81375" y2="95000"/>
                          <a14:foregroundMark x1="88250" y1="46375" x2="88250" y2="46375"/>
                          <a14:foregroundMark x1="85875" y1="26000" x2="85875" y2="26000"/>
                          <a14:foregroundMark x1="85625" y1="26250" x2="76875" y2="30000"/>
                          <a14:foregroundMark x1="76875" y1="30000" x2="74125" y2="34875"/>
                          <a14:foregroundMark x1="94250" y1="26250" x2="94625" y2="27875"/>
                          <a14:foregroundMark x1="42750" y1="15375" x2="24625" y2="20750"/>
                          <a14:foregroundMark x1="24625" y1="20750" x2="19500" y2="13625"/>
                          <a14:foregroundMark x1="19500" y1="13625" x2="24750" y2="12750"/>
                          <a14:foregroundMark x1="32250" y1="12875" x2="27625" y2="6750"/>
                          <a14:foregroundMark x1="30500" y1="3875" x2="30500" y2="3875"/>
                          <a14:foregroundMark x1="50500" y1="95375" x2="50500" y2="95375"/>
                          <a14:foregroundMark x1="61250" y1="28750" x2="61250" y2="28750"/>
                          <a14:foregroundMark x1="71000" y1="28875" x2="42750" y2="24000"/>
                          <a14:foregroundMark x1="48750" y1="17250" x2="31250" y2="24875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928901">
              <a:off x="3924346" y="759955"/>
              <a:ext cx="2534745" cy="2406156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0478A5A-E082-8939-F275-7FF9AB649DC2}"/>
              </a:ext>
            </a:extLst>
          </p:cNvPr>
          <p:cNvGrpSpPr/>
          <p:nvPr/>
        </p:nvGrpSpPr>
        <p:grpSpPr>
          <a:xfrm>
            <a:off x="4142935" y="3718154"/>
            <a:ext cx="2771336" cy="2908098"/>
            <a:chOff x="3781864" y="520902"/>
            <a:chExt cx="2771336" cy="2908098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46EC9780-9552-9AE9-3DD7-68379BAD0D72}"/>
                </a:ext>
              </a:extLst>
            </p:cNvPr>
            <p:cNvSpPr/>
            <p:nvPr/>
          </p:nvSpPr>
          <p:spPr>
            <a:xfrm>
              <a:off x="3781864" y="520902"/>
              <a:ext cx="2771336" cy="2908098"/>
            </a:xfrm>
            <a:prstGeom prst="roundRect">
              <a:avLst/>
            </a:prstGeom>
            <a:solidFill>
              <a:srgbClr val="FF0000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8DE0D94A-C048-8812-BBDA-E7F8A8B39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1">
                  <a:lumMod val="95000"/>
                  <a:lumOff val="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75" b="95375" l="6000" r="94625">
                          <a14:foregroundMark x1="19625" y1="76750" x2="19625" y2="76750"/>
                          <a14:foregroundMark x1="17875" y1="80625" x2="17875" y2="80625"/>
                          <a14:foregroundMark x1="6625" y1="80625" x2="6625" y2="80625"/>
                          <a14:foregroundMark x1="6000" y1="81000" x2="6000" y2="81000"/>
                          <a14:foregroundMark x1="67125" y1="90500" x2="67125" y2="90500"/>
                          <a14:foregroundMark x1="83000" y1="89000" x2="83625" y2="89000"/>
                          <a14:foregroundMark x1="82750" y1="93375" x2="82750" y2="93375"/>
                          <a14:foregroundMark x1="50500" y1="94125" x2="50500" y2="94125"/>
                          <a14:foregroundMark x1="81375" y1="95000" x2="81375" y2="95000"/>
                          <a14:foregroundMark x1="88250" y1="46375" x2="88250" y2="46375"/>
                          <a14:foregroundMark x1="85875" y1="26000" x2="85875" y2="26000"/>
                          <a14:foregroundMark x1="85625" y1="26250" x2="76875" y2="30000"/>
                          <a14:foregroundMark x1="76875" y1="30000" x2="74125" y2="34875"/>
                          <a14:foregroundMark x1="94250" y1="26250" x2="94625" y2="27875"/>
                          <a14:foregroundMark x1="42750" y1="15375" x2="24625" y2="20750"/>
                          <a14:foregroundMark x1="24625" y1="20750" x2="19500" y2="13625"/>
                          <a14:foregroundMark x1="19500" y1="13625" x2="24750" y2="12750"/>
                          <a14:foregroundMark x1="32250" y1="12875" x2="27625" y2="6750"/>
                          <a14:foregroundMark x1="30500" y1="3875" x2="30500" y2="3875"/>
                          <a14:foregroundMark x1="50500" y1="95375" x2="50500" y2="95375"/>
                          <a14:foregroundMark x1="61250" y1="28750" x2="61250" y2="28750"/>
                          <a14:foregroundMark x1="71000" y1="28875" x2="42750" y2="24000"/>
                          <a14:foregroundMark x1="48750" y1="17250" x2="31250" y2="24875"/>
                        </a14:backgroundRemoval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928901">
              <a:off x="3854159" y="713882"/>
              <a:ext cx="2656927" cy="2522139"/>
            </a:xfrm>
            <a:prstGeom prst="rect">
              <a:avLst/>
            </a:prstGeom>
          </p:spPr>
        </p:pic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B365DCE3-2226-0DD1-3D20-70DEB7D6F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75" b="95375" l="6000" r="94625">
                          <a14:foregroundMark x1="19625" y1="76750" x2="19625" y2="76750"/>
                          <a14:foregroundMark x1="17875" y1="80625" x2="17875" y2="80625"/>
                          <a14:foregroundMark x1="6625" y1="80625" x2="6625" y2="80625"/>
                          <a14:foregroundMark x1="6000" y1="81000" x2="6000" y2="81000"/>
                          <a14:foregroundMark x1="67125" y1="90500" x2="67125" y2="90500"/>
                          <a14:foregroundMark x1="83000" y1="89000" x2="83625" y2="89000"/>
                          <a14:foregroundMark x1="82750" y1="93375" x2="82750" y2="93375"/>
                          <a14:foregroundMark x1="50500" y1="94125" x2="50500" y2="94125"/>
                          <a14:foregroundMark x1="81375" y1="95000" x2="81375" y2="95000"/>
                          <a14:foregroundMark x1="88250" y1="46375" x2="88250" y2="46375"/>
                          <a14:foregroundMark x1="85875" y1="26000" x2="85875" y2="26000"/>
                          <a14:foregroundMark x1="85625" y1="26250" x2="76875" y2="30000"/>
                          <a14:foregroundMark x1="76875" y1="30000" x2="74125" y2="34875"/>
                          <a14:foregroundMark x1="94250" y1="26250" x2="94625" y2="27875"/>
                          <a14:foregroundMark x1="42750" y1="15375" x2="24625" y2="20750"/>
                          <a14:foregroundMark x1="24625" y1="20750" x2="19500" y2="13625"/>
                          <a14:foregroundMark x1="19500" y1="13625" x2="24750" y2="12750"/>
                          <a14:foregroundMark x1="32250" y1="12875" x2="27625" y2="6750"/>
                          <a14:foregroundMark x1="30500" y1="3875" x2="30500" y2="3875"/>
                          <a14:foregroundMark x1="50500" y1="95375" x2="50500" y2="95375"/>
                          <a14:foregroundMark x1="61250" y1="28750" x2="61250" y2="28750"/>
                          <a14:foregroundMark x1="71000" y1="28875" x2="42750" y2="24000"/>
                          <a14:foregroundMark x1="48750" y1="17250" x2="31250" y2="24875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928901">
              <a:off x="3924346" y="759955"/>
              <a:ext cx="2534745" cy="2406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83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78C53B55-DD18-B119-5DDD-D0C6D3CB005D}"/>
              </a:ext>
            </a:extLst>
          </p:cNvPr>
          <p:cNvGrpSpPr/>
          <p:nvPr/>
        </p:nvGrpSpPr>
        <p:grpSpPr>
          <a:xfrm>
            <a:off x="0" y="112542"/>
            <a:ext cx="3083446" cy="2855741"/>
            <a:chOff x="0" y="112542"/>
            <a:chExt cx="3083446" cy="2855741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848941A-2D77-8E2F-74A7-F0A07857C70B}"/>
                </a:ext>
              </a:extLst>
            </p:cNvPr>
            <p:cNvSpPr/>
            <p:nvPr/>
          </p:nvSpPr>
          <p:spPr>
            <a:xfrm>
              <a:off x="62271" y="112542"/>
              <a:ext cx="2937393" cy="2855741"/>
            </a:xfrm>
            <a:prstGeom prst="ellipse">
              <a:avLst/>
            </a:prstGeom>
            <a:solidFill>
              <a:srgbClr val="D7CBB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CCB0BD8-8CDC-5C79-22F6-812E820F3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148" b="61574" l="22700" r="75700">
                          <a14:foregroundMark x1="34900" y1="31759" x2="34900" y2="31759"/>
                          <a14:foregroundMark x1="69900" y1="33426" x2="69900" y2="33426"/>
                          <a14:foregroundMark x1="22700" y1="40000" x2="22700" y2="40000"/>
                          <a14:foregroundMark x1="70100" y1="47593" x2="70100" y2="47593"/>
                          <a14:foregroundMark x1="71200" y1="55000" x2="71200" y2="55000"/>
                          <a14:foregroundMark x1="71900" y1="53704" x2="71900" y2="53704"/>
                          <a14:foregroundMark x1="70100" y1="55000" x2="70100" y2="55000"/>
                          <a14:foregroundMark x1="69200" y1="60093" x2="69200" y2="60093"/>
                          <a14:foregroundMark x1="67400" y1="55000" x2="67400" y2="55000"/>
                          <a14:foregroundMark x1="42200" y1="52500" x2="42200" y2="52500"/>
                          <a14:foregroundMark x1="37500" y1="54815" x2="37500" y2="54815"/>
                          <a14:foregroundMark x1="74500" y1="35648" x2="74500" y2="35648"/>
                          <a14:foregroundMark x1="71200" y1="33056" x2="71200" y2="33056"/>
                          <a14:foregroundMark x1="31100" y1="28519" x2="31100" y2="28519"/>
                          <a14:foregroundMark x1="36400" y1="32037" x2="36400" y2="32037"/>
                        </a14:backgroundRemoval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19354" t="24000" r="17951" b="34154"/>
            <a:stretch>
              <a:fillRect/>
            </a:stretch>
          </p:blipFill>
          <p:spPr>
            <a:xfrm>
              <a:off x="0" y="633047"/>
              <a:ext cx="3083446" cy="222269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E32D430-4067-678E-01A1-D7AFEC23A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148" b="61574" l="22700" r="75700">
                          <a14:foregroundMark x1="34900" y1="31759" x2="34900" y2="31759"/>
                          <a14:foregroundMark x1="69900" y1="33426" x2="69900" y2="33426"/>
                          <a14:foregroundMark x1="22700" y1="40000" x2="22700" y2="40000"/>
                          <a14:foregroundMark x1="70100" y1="47593" x2="70100" y2="47593"/>
                          <a14:foregroundMark x1="71200" y1="55000" x2="71200" y2="55000"/>
                          <a14:foregroundMark x1="71900" y1="53704" x2="71900" y2="53704"/>
                          <a14:foregroundMark x1="70100" y1="55000" x2="70100" y2="55000"/>
                          <a14:foregroundMark x1="69200" y1="60093" x2="69200" y2="60093"/>
                          <a14:foregroundMark x1="67400" y1="55000" x2="67400" y2="55000"/>
                          <a14:foregroundMark x1="42200" y1="52500" x2="42200" y2="52500"/>
                          <a14:foregroundMark x1="37500" y1="54815" x2="37500" y2="54815"/>
                          <a14:foregroundMark x1="74500" y1="35648" x2="74500" y2="35648"/>
                          <a14:foregroundMark x1="71200" y1="33056" x2="71200" y2="33056"/>
                          <a14:foregroundMark x1="31100" y1="28519" x2="31100" y2="28519"/>
                          <a14:foregroundMark x1="36400" y1="32037" x2="36400" y2="32037"/>
                        </a14:backgroundRemoval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19354" t="24000" r="17951" b="34154"/>
            <a:stretch>
              <a:fillRect/>
            </a:stretch>
          </p:blipFill>
          <p:spPr>
            <a:xfrm>
              <a:off x="104476" y="675247"/>
              <a:ext cx="2888291" cy="2082018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FABF235-8436-2A17-C1AA-8BADD63246A7}"/>
              </a:ext>
            </a:extLst>
          </p:cNvPr>
          <p:cNvGrpSpPr/>
          <p:nvPr/>
        </p:nvGrpSpPr>
        <p:grpSpPr>
          <a:xfrm>
            <a:off x="4331677" y="140678"/>
            <a:ext cx="3083446" cy="2855741"/>
            <a:chOff x="3430172" y="140678"/>
            <a:chExt cx="3083446" cy="2855741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1744818-5155-CC60-69F3-803B7C085FD8}"/>
                </a:ext>
              </a:extLst>
            </p:cNvPr>
            <p:cNvSpPr/>
            <p:nvPr/>
          </p:nvSpPr>
          <p:spPr>
            <a:xfrm>
              <a:off x="3492443" y="140678"/>
              <a:ext cx="2937393" cy="2855741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4533C93-9D57-BBA4-03CF-D19B7A901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148" b="61574" l="22700" r="75700">
                          <a14:foregroundMark x1="34900" y1="31759" x2="34900" y2="31759"/>
                          <a14:foregroundMark x1="69900" y1="33426" x2="69900" y2="33426"/>
                          <a14:foregroundMark x1="22700" y1="40000" x2="22700" y2="40000"/>
                          <a14:foregroundMark x1="70100" y1="47593" x2="70100" y2="47593"/>
                          <a14:foregroundMark x1="71200" y1="55000" x2="71200" y2="55000"/>
                          <a14:foregroundMark x1="71900" y1="53704" x2="71900" y2="53704"/>
                          <a14:foregroundMark x1="70100" y1="55000" x2="70100" y2="55000"/>
                          <a14:foregroundMark x1="69200" y1="60093" x2="69200" y2="60093"/>
                          <a14:foregroundMark x1="67400" y1="55000" x2="67400" y2="55000"/>
                          <a14:foregroundMark x1="42200" y1="52500" x2="42200" y2="52500"/>
                          <a14:foregroundMark x1="37500" y1="54815" x2="37500" y2="54815"/>
                          <a14:foregroundMark x1="74500" y1="35648" x2="74500" y2="35648"/>
                          <a14:foregroundMark x1="71200" y1="33056" x2="71200" y2="33056"/>
                          <a14:foregroundMark x1="31100" y1="28519" x2="31100" y2="28519"/>
                          <a14:foregroundMark x1="36400" y1="32037" x2="36400" y2="32037"/>
                        </a14:backgroundRemoval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19354" t="24000" r="17951" b="34154"/>
            <a:stretch>
              <a:fillRect/>
            </a:stretch>
          </p:blipFill>
          <p:spPr>
            <a:xfrm>
              <a:off x="3430172" y="661183"/>
              <a:ext cx="3083446" cy="222269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8E752D0-DD30-7AE8-0A75-89A49723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148" b="61574" l="22700" r="75700">
                          <a14:foregroundMark x1="34900" y1="31759" x2="34900" y2="31759"/>
                          <a14:foregroundMark x1="69900" y1="33426" x2="69900" y2="33426"/>
                          <a14:foregroundMark x1="22700" y1="40000" x2="22700" y2="40000"/>
                          <a14:foregroundMark x1="70100" y1="47593" x2="70100" y2="47593"/>
                          <a14:foregroundMark x1="71200" y1="55000" x2="71200" y2="55000"/>
                          <a14:foregroundMark x1="71900" y1="53704" x2="71900" y2="53704"/>
                          <a14:foregroundMark x1="70100" y1="55000" x2="70100" y2="55000"/>
                          <a14:foregroundMark x1="69200" y1="60093" x2="69200" y2="60093"/>
                          <a14:foregroundMark x1="67400" y1="55000" x2="67400" y2="55000"/>
                          <a14:foregroundMark x1="42200" y1="52500" x2="42200" y2="52500"/>
                          <a14:foregroundMark x1="37500" y1="54815" x2="37500" y2="54815"/>
                          <a14:foregroundMark x1="74500" y1="35648" x2="74500" y2="35648"/>
                          <a14:foregroundMark x1="71200" y1="33056" x2="71200" y2="33056"/>
                          <a14:foregroundMark x1="31100" y1="28519" x2="31100" y2="28519"/>
                          <a14:foregroundMark x1="36400" y1="32037" x2="36400" y2="32037"/>
                        </a14:backgroundRemoval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19354" t="24000" r="17951" b="34154"/>
            <a:stretch>
              <a:fillRect/>
            </a:stretch>
          </p:blipFill>
          <p:spPr>
            <a:xfrm>
              <a:off x="3534648" y="703383"/>
              <a:ext cx="2888291" cy="2082018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5F7179B-6D6D-8860-351A-02CBD5F168BF}"/>
              </a:ext>
            </a:extLst>
          </p:cNvPr>
          <p:cNvGrpSpPr/>
          <p:nvPr/>
        </p:nvGrpSpPr>
        <p:grpSpPr>
          <a:xfrm>
            <a:off x="8663354" y="140678"/>
            <a:ext cx="3083446" cy="2855741"/>
            <a:chOff x="8663354" y="140678"/>
            <a:chExt cx="3083446" cy="2855741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135AC9D-6B90-198C-4E63-B236E0D32E0C}"/>
                </a:ext>
              </a:extLst>
            </p:cNvPr>
            <p:cNvSpPr/>
            <p:nvPr/>
          </p:nvSpPr>
          <p:spPr>
            <a:xfrm>
              <a:off x="8725625" y="140678"/>
              <a:ext cx="2937393" cy="285574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F87980E-7F1A-D73B-45CD-CFBEEDCF1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148" b="61574" l="22700" r="75700">
                          <a14:foregroundMark x1="34900" y1="31759" x2="34900" y2="31759"/>
                          <a14:foregroundMark x1="69900" y1="33426" x2="69900" y2="33426"/>
                          <a14:foregroundMark x1="22700" y1="40000" x2="22700" y2="40000"/>
                          <a14:foregroundMark x1="70100" y1="47593" x2="70100" y2="47593"/>
                          <a14:foregroundMark x1="71200" y1="55000" x2="71200" y2="55000"/>
                          <a14:foregroundMark x1="71900" y1="53704" x2="71900" y2="53704"/>
                          <a14:foregroundMark x1="70100" y1="55000" x2="70100" y2="55000"/>
                          <a14:foregroundMark x1="69200" y1="60093" x2="69200" y2="60093"/>
                          <a14:foregroundMark x1="67400" y1="55000" x2="67400" y2="55000"/>
                          <a14:foregroundMark x1="42200" y1="52500" x2="42200" y2="52500"/>
                          <a14:foregroundMark x1="37500" y1="54815" x2="37500" y2="54815"/>
                          <a14:foregroundMark x1="74500" y1="35648" x2="74500" y2="35648"/>
                          <a14:foregroundMark x1="71200" y1="33056" x2="71200" y2="33056"/>
                          <a14:foregroundMark x1="31100" y1="28519" x2="31100" y2="28519"/>
                          <a14:foregroundMark x1="36400" y1="32037" x2="36400" y2="32037"/>
                        </a14:backgroundRemoval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19354" t="24000" r="17951" b="34154"/>
            <a:stretch>
              <a:fillRect/>
            </a:stretch>
          </p:blipFill>
          <p:spPr>
            <a:xfrm>
              <a:off x="8663354" y="661183"/>
              <a:ext cx="3083446" cy="222269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B5565408-5A5A-1F88-0F34-62E1F51C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148" b="61574" l="22700" r="75700">
                          <a14:foregroundMark x1="34900" y1="31759" x2="34900" y2="31759"/>
                          <a14:foregroundMark x1="69900" y1="33426" x2="69900" y2="33426"/>
                          <a14:foregroundMark x1="22700" y1="40000" x2="22700" y2="40000"/>
                          <a14:foregroundMark x1="70100" y1="47593" x2="70100" y2="47593"/>
                          <a14:foregroundMark x1="71200" y1="55000" x2="71200" y2="55000"/>
                          <a14:foregroundMark x1="71900" y1="53704" x2="71900" y2="53704"/>
                          <a14:foregroundMark x1="70100" y1="55000" x2="70100" y2="55000"/>
                          <a14:foregroundMark x1="69200" y1="60093" x2="69200" y2="60093"/>
                          <a14:foregroundMark x1="67400" y1="55000" x2="67400" y2="55000"/>
                          <a14:foregroundMark x1="42200" y1="52500" x2="42200" y2="52500"/>
                          <a14:foregroundMark x1="37500" y1="54815" x2="37500" y2="54815"/>
                          <a14:foregroundMark x1="74500" y1="35648" x2="74500" y2="35648"/>
                          <a14:foregroundMark x1="71200" y1="33056" x2="71200" y2="33056"/>
                          <a14:foregroundMark x1="31100" y1="28519" x2="31100" y2="28519"/>
                          <a14:foregroundMark x1="36400" y1="32037" x2="36400" y2="32037"/>
                        </a14:backgroundRemoval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19354" t="24000" r="17951" b="34154"/>
            <a:stretch>
              <a:fillRect/>
            </a:stretch>
          </p:blipFill>
          <p:spPr>
            <a:xfrm>
              <a:off x="8767830" y="703383"/>
              <a:ext cx="2888291" cy="2082018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8875994-75C4-7DCD-87C7-4A986FDA7511}"/>
              </a:ext>
            </a:extLst>
          </p:cNvPr>
          <p:cNvGrpSpPr/>
          <p:nvPr/>
        </p:nvGrpSpPr>
        <p:grpSpPr>
          <a:xfrm>
            <a:off x="4436153" y="3777175"/>
            <a:ext cx="3083446" cy="2855741"/>
            <a:chOff x="4436153" y="3777175"/>
            <a:chExt cx="3083446" cy="2855741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47EE8CA-3134-0972-4A53-1F0C5EE26191}"/>
                </a:ext>
              </a:extLst>
            </p:cNvPr>
            <p:cNvSpPr/>
            <p:nvPr/>
          </p:nvSpPr>
          <p:spPr>
            <a:xfrm>
              <a:off x="4498424" y="3777175"/>
              <a:ext cx="2937393" cy="2855741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C64B1A70-DA0F-52C8-E268-6AB1FCDCA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148" b="61574" l="22700" r="75700">
                          <a14:foregroundMark x1="34900" y1="31759" x2="34900" y2="31759"/>
                          <a14:foregroundMark x1="69900" y1="33426" x2="69900" y2="33426"/>
                          <a14:foregroundMark x1="22700" y1="40000" x2="22700" y2="40000"/>
                          <a14:foregroundMark x1="70100" y1="47593" x2="70100" y2="47593"/>
                          <a14:foregroundMark x1="71200" y1="55000" x2="71200" y2="55000"/>
                          <a14:foregroundMark x1="71900" y1="53704" x2="71900" y2="53704"/>
                          <a14:foregroundMark x1="70100" y1="55000" x2="70100" y2="55000"/>
                          <a14:foregroundMark x1="69200" y1="60093" x2="69200" y2="60093"/>
                          <a14:foregroundMark x1="67400" y1="55000" x2="67400" y2="55000"/>
                          <a14:foregroundMark x1="42200" y1="52500" x2="42200" y2="52500"/>
                          <a14:foregroundMark x1="37500" y1="54815" x2="37500" y2="54815"/>
                          <a14:foregroundMark x1="74500" y1="35648" x2="74500" y2="35648"/>
                          <a14:foregroundMark x1="71200" y1="33056" x2="71200" y2="33056"/>
                          <a14:foregroundMark x1="31100" y1="28519" x2="31100" y2="28519"/>
                          <a14:foregroundMark x1="36400" y1="32037" x2="36400" y2="32037"/>
                        </a14:backgroundRemoval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19354" t="24000" r="17951" b="34154"/>
            <a:stretch>
              <a:fillRect/>
            </a:stretch>
          </p:blipFill>
          <p:spPr>
            <a:xfrm>
              <a:off x="4436153" y="4297680"/>
              <a:ext cx="3083446" cy="2222695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1BF5BD6D-E2CE-9425-0267-7A9D0CAC1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148" b="61574" l="22700" r="75700">
                          <a14:foregroundMark x1="34900" y1="31759" x2="34900" y2="31759"/>
                          <a14:foregroundMark x1="69900" y1="33426" x2="69900" y2="33426"/>
                          <a14:foregroundMark x1="22700" y1="40000" x2="22700" y2="40000"/>
                          <a14:foregroundMark x1="70100" y1="47593" x2="70100" y2="47593"/>
                          <a14:foregroundMark x1="71200" y1="55000" x2="71200" y2="55000"/>
                          <a14:foregroundMark x1="71900" y1="53704" x2="71900" y2="53704"/>
                          <a14:foregroundMark x1="70100" y1="55000" x2="70100" y2="55000"/>
                          <a14:foregroundMark x1="69200" y1="60093" x2="69200" y2="60093"/>
                          <a14:foregroundMark x1="67400" y1="55000" x2="67400" y2="55000"/>
                          <a14:foregroundMark x1="42200" y1="52500" x2="42200" y2="52500"/>
                          <a14:foregroundMark x1="37500" y1="54815" x2="37500" y2="54815"/>
                          <a14:foregroundMark x1="74500" y1="35648" x2="74500" y2="35648"/>
                          <a14:foregroundMark x1="71200" y1="33056" x2="71200" y2="33056"/>
                          <a14:foregroundMark x1="31100" y1="28519" x2="31100" y2="28519"/>
                          <a14:foregroundMark x1="36400" y1="32037" x2="36400" y2="32037"/>
                        </a14:backgroundRemoval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19354" t="24000" r="17951" b="34154"/>
            <a:stretch>
              <a:fillRect/>
            </a:stretch>
          </p:blipFill>
          <p:spPr>
            <a:xfrm>
              <a:off x="4540629" y="4339880"/>
              <a:ext cx="2888291" cy="2082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96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D7166E84-D984-CF15-8BB2-92449415C270}"/>
              </a:ext>
            </a:extLst>
          </p:cNvPr>
          <p:cNvGrpSpPr/>
          <p:nvPr/>
        </p:nvGrpSpPr>
        <p:grpSpPr>
          <a:xfrm>
            <a:off x="140677" y="207499"/>
            <a:ext cx="3052690" cy="3038621"/>
            <a:chOff x="140677" y="207499"/>
            <a:chExt cx="3052690" cy="3038621"/>
          </a:xfrm>
        </p:grpSpPr>
        <p:sp>
          <p:nvSpPr>
            <p:cNvPr id="5" name="Rombo 4">
              <a:extLst>
                <a:ext uri="{FF2B5EF4-FFF2-40B4-BE49-F238E27FC236}">
                  <a16:creationId xmlns:a16="http://schemas.microsoft.com/office/drawing/2014/main" id="{67190FCA-24DC-9432-1318-9F78ACB46757}"/>
                </a:ext>
              </a:extLst>
            </p:cNvPr>
            <p:cNvSpPr/>
            <p:nvPr/>
          </p:nvSpPr>
          <p:spPr>
            <a:xfrm>
              <a:off x="140677" y="207499"/>
              <a:ext cx="3052690" cy="3038621"/>
            </a:xfrm>
            <a:prstGeom prst="diamond">
              <a:avLst/>
            </a:prstGeom>
            <a:solidFill>
              <a:srgbClr val="D7CBB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03619B1-ABA8-331C-762B-121C89551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643" b="57500" l="20000" r="80385">
                          <a14:foregroundMark x1="55385" y1="35714" x2="55385" y2="35714"/>
                          <a14:foregroundMark x1="47308" y1="34643" x2="47308" y2="34643"/>
                          <a14:foregroundMark x1="55385" y1="35357" x2="55385" y2="35357"/>
                          <a14:foregroundMark x1="53846" y1="34643" x2="53846" y2="34643"/>
                          <a14:foregroundMark x1="54231" y1="36429" x2="54231" y2="36429"/>
                          <a14:foregroundMark x1="53462" y1="35714" x2="53462" y2="35714"/>
                          <a14:foregroundMark x1="54231" y1="35357" x2="54231" y2="35357"/>
                          <a14:foregroundMark x1="53077" y1="36429" x2="53462" y2="34643"/>
                          <a14:foregroundMark x1="53462" y1="35357" x2="53846" y2="34643"/>
                          <a14:foregroundMark x1="54615" y1="35000" x2="54615" y2="35000"/>
                          <a14:foregroundMark x1="54231" y1="42500" x2="54231" y2="42500"/>
                          <a14:foregroundMark x1="53462" y1="40000" x2="53462" y2="40000"/>
                          <a14:foregroundMark x1="47692" y1="40714" x2="47692" y2="40714"/>
                          <a14:foregroundMark x1="70385" y1="43929" x2="70385" y2="43929"/>
                          <a14:foregroundMark x1="71923" y1="47500" x2="71923" y2="47500"/>
                          <a14:foregroundMark x1="72692" y1="51071" x2="72692" y2="51071"/>
                          <a14:foregroundMark x1="51923" y1="57857" x2="51923" y2="57857"/>
                          <a14:foregroundMark x1="21538" y1="52143" x2="21538" y2="52143"/>
                          <a14:foregroundMark x1="20000" y1="52857" x2="20000" y2="52857"/>
                          <a14:foregroundMark x1="78846" y1="52500" x2="78846" y2="52500"/>
                          <a14:foregroundMark x1="80385" y1="52857" x2="80385" y2="52857"/>
                          <a14:foregroundMark x1="53462" y1="40357" x2="53462" y2="40357"/>
                          <a14:foregroundMark x1="53846" y1="39643" x2="52692" y2="39643"/>
                          <a14:foregroundMark x1="54615" y1="35357" x2="53462" y2="35357"/>
                          <a14:foregroundMark x1="60385" y1="28571" x2="60385" y2="28571"/>
                        </a14:backgroundRemoval>
                      </a14:imgEffect>
                    </a14:imgLayer>
                  </a14:imgProps>
                </a:ext>
              </a:extLst>
            </a:blip>
            <a:srcRect l="15727" t="15319" r="14971" b="40901"/>
            <a:stretch>
              <a:fillRect/>
            </a:stretch>
          </p:blipFill>
          <p:spPr>
            <a:xfrm>
              <a:off x="363642" y="487930"/>
              <a:ext cx="2606759" cy="1773451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C8B4A5E-0FD4-DBC2-5349-B7A2D05C0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643" b="57500" l="20000" r="80385">
                          <a14:foregroundMark x1="55385" y1="35714" x2="55385" y2="35714"/>
                          <a14:foregroundMark x1="47308" y1="34643" x2="47308" y2="34643"/>
                          <a14:foregroundMark x1="55385" y1="35357" x2="55385" y2="35357"/>
                          <a14:foregroundMark x1="53846" y1="34643" x2="53846" y2="34643"/>
                          <a14:foregroundMark x1="54231" y1="36429" x2="54231" y2="36429"/>
                          <a14:foregroundMark x1="53462" y1="35714" x2="53462" y2="35714"/>
                          <a14:foregroundMark x1="54231" y1="35357" x2="54231" y2="35357"/>
                          <a14:foregroundMark x1="53077" y1="36429" x2="53462" y2="34643"/>
                          <a14:foregroundMark x1="53462" y1="35357" x2="53846" y2="34643"/>
                          <a14:foregroundMark x1="54615" y1="35000" x2="54615" y2="35000"/>
                          <a14:foregroundMark x1="54231" y1="42500" x2="54231" y2="42500"/>
                          <a14:foregroundMark x1="53462" y1="40000" x2="53462" y2="40000"/>
                          <a14:foregroundMark x1="47692" y1="40714" x2="47692" y2="40714"/>
                          <a14:foregroundMark x1="70385" y1="43929" x2="70385" y2="43929"/>
                          <a14:foregroundMark x1="71923" y1="47500" x2="71923" y2="47500"/>
                          <a14:foregroundMark x1="72692" y1="51071" x2="72692" y2="51071"/>
                          <a14:foregroundMark x1="51923" y1="57857" x2="51923" y2="57857"/>
                          <a14:foregroundMark x1="21538" y1="52143" x2="21538" y2="52143"/>
                          <a14:foregroundMark x1="20000" y1="52857" x2="20000" y2="52857"/>
                          <a14:foregroundMark x1="78846" y1="52500" x2="78846" y2="52500"/>
                          <a14:foregroundMark x1="80385" y1="52857" x2="80385" y2="52857"/>
                          <a14:foregroundMark x1="53462" y1="40357" x2="53462" y2="40357"/>
                          <a14:foregroundMark x1="53846" y1="39643" x2="52692" y2="39643"/>
                          <a14:foregroundMark x1="54615" y1="35357" x2="53462" y2="35357"/>
                          <a14:foregroundMark x1="60385" y1="28571" x2="60385" y2="28571"/>
                        </a14:backgroundRemoval>
                      </a14:imgEffect>
                    </a14:imgLayer>
                  </a14:imgProps>
                </a:ext>
              </a:extLst>
            </a:blip>
            <a:srcRect l="15727" t="15319" r="14971" b="40901"/>
            <a:stretch>
              <a:fillRect/>
            </a:stretch>
          </p:blipFill>
          <p:spPr>
            <a:xfrm>
              <a:off x="363641" y="544202"/>
              <a:ext cx="2606759" cy="1773451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397128F-66A6-59F2-EFFC-BB0E63ECF98D}"/>
              </a:ext>
            </a:extLst>
          </p:cNvPr>
          <p:cNvGrpSpPr/>
          <p:nvPr/>
        </p:nvGrpSpPr>
        <p:grpSpPr>
          <a:xfrm>
            <a:off x="4344572" y="207499"/>
            <a:ext cx="3052690" cy="3038621"/>
            <a:chOff x="4344572" y="207499"/>
            <a:chExt cx="3052690" cy="3038621"/>
          </a:xfrm>
        </p:grpSpPr>
        <p:sp>
          <p:nvSpPr>
            <p:cNvPr id="10" name="Rombo 9">
              <a:extLst>
                <a:ext uri="{FF2B5EF4-FFF2-40B4-BE49-F238E27FC236}">
                  <a16:creationId xmlns:a16="http://schemas.microsoft.com/office/drawing/2014/main" id="{80FF4928-F243-B3D2-E0C8-24F563E1966B}"/>
                </a:ext>
              </a:extLst>
            </p:cNvPr>
            <p:cNvSpPr/>
            <p:nvPr/>
          </p:nvSpPr>
          <p:spPr>
            <a:xfrm>
              <a:off x="4344572" y="207499"/>
              <a:ext cx="3052690" cy="3038621"/>
            </a:xfrm>
            <a:prstGeom prst="diamond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AE247A7-93C9-8805-F077-5B71EA7C0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643" b="57500" l="20000" r="80385">
                          <a14:foregroundMark x1="55385" y1="35714" x2="55385" y2="35714"/>
                          <a14:foregroundMark x1="47308" y1="34643" x2="47308" y2="34643"/>
                          <a14:foregroundMark x1="55385" y1="35357" x2="55385" y2="35357"/>
                          <a14:foregroundMark x1="53846" y1="34643" x2="53846" y2="34643"/>
                          <a14:foregroundMark x1="54231" y1="36429" x2="54231" y2="36429"/>
                          <a14:foregroundMark x1="53462" y1="35714" x2="53462" y2="35714"/>
                          <a14:foregroundMark x1="54231" y1="35357" x2="54231" y2="35357"/>
                          <a14:foregroundMark x1="53077" y1="36429" x2="53462" y2="34643"/>
                          <a14:foregroundMark x1="53462" y1="35357" x2="53846" y2="34643"/>
                          <a14:foregroundMark x1="54615" y1="35000" x2="54615" y2="35000"/>
                          <a14:foregroundMark x1="54231" y1="42500" x2="54231" y2="42500"/>
                          <a14:foregroundMark x1="53462" y1="40000" x2="53462" y2="40000"/>
                          <a14:foregroundMark x1="47692" y1="40714" x2="47692" y2="40714"/>
                          <a14:foregroundMark x1="70385" y1="43929" x2="70385" y2="43929"/>
                          <a14:foregroundMark x1="71923" y1="47500" x2="71923" y2="47500"/>
                          <a14:foregroundMark x1="72692" y1="51071" x2="72692" y2="51071"/>
                          <a14:foregroundMark x1="51923" y1="57857" x2="51923" y2="57857"/>
                          <a14:foregroundMark x1="21538" y1="52143" x2="21538" y2="52143"/>
                          <a14:foregroundMark x1="20000" y1="52857" x2="20000" y2="52857"/>
                          <a14:foregroundMark x1="78846" y1="52500" x2="78846" y2="52500"/>
                          <a14:foregroundMark x1="80385" y1="52857" x2="80385" y2="52857"/>
                          <a14:foregroundMark x1="53462" y1="40357" x2="53462" y2="40357"/>
                          <a14:foregroundMark x1="53846" y1="39643" x2="52692" y2="39643"/>
                          <a14:foregroundMark x1="54615" y1="35357" x2="53462" y2="35357"/>
                          <a14:foregroundMark x1="60385" y1="28571" x2="60385" y2="28571"/>
                        </a14:backgroundRemoval>
                      </a14:imgEffect>
                    </a14:imgLayer>
                  </a14:imgProps>
                </a:ext>
              </a:extLst>
            </a:blip>
            <a:srcRect l="15727" t="15319" r="14971" b="40901"/>
            <a:stretch>
              <a:fillRect/>
            </a:stretch>
          </p:blipFill>
          <p:spPr>
            <a:xfrm>
              <a:off x="4567537" y="487930"/>
              <a:ext cx="2606759" cy="1773451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6DC74F2C-4F3D-1962-34EB-2DFF077B9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643" b="57500" l="20000" r="80385">
                          <a14:foregroundMark x1="55385" y1="35714" x2="55385" y2="35714"/>
                          <a14:foregroundMark x1="47308" y1="34643" x2="47308" y2="34643"/>
                          <a14:foregroundMark x1="55385" y1="35357" x2="55385" y2="35357"/>
                          <a14:foregroundMark x1="53846" y1="34643" x2="53846" y2="34643"/>
                          <a14:foregroundMark x1="54231" y1="36429" x2="54231" y2="36429"/>
                          <a14:foregroundMark x1="53462" y1="35714" x2="53462" y2="35714"/>
                          <a14:foregroundMark x1="54231" y1="35357" x2="54231" y2="35357"/>
                          <a14:foregroundMark x1="53077" y1="36429" x2="53462" y2="34643"/>
                          <a14:foregroundMark x1="53462" y1="35357" x2="53846" y2="34643"/>
                          <a14:foregroundMark x1="54615" y1="35000" x2="54615" y2="35000"/>
                          <a14:foregroundMark x1="54231" y1="42500" x2="54231" y2="42500"/>
                          <a14:foregroundMark x1="53462" y1="40000" x2="53462" y2="40000"/>
                          <a14:foregroundMark x1="47692" y1="40714" x2="47692" y2="40714"/>
                          <a14:foregroundMark x1="70385" y1="43929" x2="70385" y2="43929"/>
                          <a14:foregroundMark x1="71923" y1="47500" x2="71923" y2="47500"/>
                          <a14:foregroundMark x1="72692" y1="51071" x2="72692" y2="51071"/>
                          <a14:foregroundMark x1="51923" y1="57857" x2="51923" y2="57857"/>
                          <a14:foregroundMark x1="21538" y1="52143" x2="21538" y2="52143"/>
                          <a14:foregroundMark x1="20000" y1="52857" x2="20000" y2="52857"/>
                          <a14:foregroundMark x1="78846" y1="52500" x2="78846" y2="52500"/>
                          <a14:foregroundMark x1="80385" y1="52857" x2="80385" y2="52857"/>
                          <a14:foregroundMark x1="53462" y1="40357" x2="53462" y2="40357"/>
                          <a14:foregroundMark x1="53846" y1="39643" x2="52692" y2="39643"/>
                          <a14:foregroundMark x1="54615" y1="35357" x2="53462" y2="35357"/>
                          <a14:foregroundMark x1="60385" y1="28571" x2="60385" y2="28571"/>
                        </a14:backgroundRemoval>
                      </a14:imgEffect>
                    </a14:imgLayer>
                  </a14:imgProps>
                </a:ext>
              </a:extLst>
            </a:blip>
            <a:srcRect l="15727" t="15319" r="14971" b="40901"/>
            <a:stretch>
              <a:fillRect/>
            </a:stretch>
          </p:blipFill>
          <p:spPr>
            <a:xfrm>
              <a:off x="4567536" y="544202"/>
              <a:ext cx="2606759" cy="1773451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D1354C9-FECE-C24D-A0C7-EE19216F355E}"/>
              </a:ext>
            </a:extLst>
          </p:cNvPr>
          <p:cNvGrpSpPr/>
          <p:nvPr/>
        </p:nvGrpSpPr>
        <p:grpSpPr>
          <a:xfrm>
            <a:off x="8775668" y="175847"/>
            <a:ext cx="3052690" cy="3038621"/>
            <a:chOff x="8775668" y="175847"/>
            <a:chExt cx="3052690" cy="3038621"/>
          </a:xfrm>
        </p:grpSpPr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1A578983-78A9-7C07-3DFC-9B5E898C8F53}"/>
                </a:ext>
              </a:extLst>
            </p:cNvPr>
            <p:cNvSpPr/>
            <p:nvPr/>
          </p:nvSpPr>
          <p:spPr>
            <a:xfrm>
              <a:off x="8775668" y="175847"/>
              <a:ext cx="3052690" cy="3038621"/>
            </a:xfrm>
            <a:prstGeom prst="diamond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038230FB-410A-1EDE-E3CC-4EC54E10B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643" b="57500" l="20000" r="80385">
                          <a14:foregroundMark x1="55385" y1="35714" x2="55385" y2="35714"/>
                          <a14:foregroundMark x1="47308" y1="34643" x2="47308" y2="34643"/>
                          <a14:foregroundMark x1="55385" y1="35357" x2="55385" y2="35357"/>
                          <a14:foregroundMark x1="53846" y1="34643" x2="53846" y2="34643"/>
                          <a14:foregroundMark x1="54231" y1="36429" x2="54231" y2="36429"/>
                          <a14:foregroundMark x1="53462" y1="35714" x2="53462" y2="35714"/>
                          <a14:foregroundMark x1="54231" y1="35357" x2="54231" y2="35357"/>
                          <a14:foregroundMark x1="53077" y1="36429" x2="53462" y2="34643"/>
                          <a14:foregroundMark x1="53462" y1="35357" x2="53846" y2="34643"/>
                          <a14:foregroundMark x1="54615" y1="35000" x2="54615" y2="35000"/>
                          <a14:foregroundMark x1="54231" y1="42500" x2="54231" y2="42500"/>
                          <a14:foregroundMark x1="53462" y1="40000" x2="53462" y2="40000"/>
                          <a14:foregroundMark x1="47692" y1="40714" x2="47692" y2="40714"/>
                          <a14:foregroundMark x1="70385" y1="43929" x2="70385" y2="43929"/>
                          <a14:foregroundMark x1="71923" y1="47500" x2="71923" y2="47500"/>
                          <a14:foregroundMark x1="72692" y1="51071" x2="72692" y2="51071"/>
                          <a14:foregroundMark x1="51923" y1="57857" x2="51923" y2="57857"/>
                          <a14:foregroundMark x1="21538" y1="52143" x2="21538" y2="52143"/>
                          <a14:foregroundMark x1="20000" y1="52857" x2="20000" y2="52857"/>
                          <a14:foregroundMark x1="78846" y1="52500" x2="78846" y2="52500"/>
                          <a14:foregroundMark x1="80385" y1="52857" x2="80385" y2="52857"/>
                          <a14:foregroundMark x1="53462" y1="40357" x2="53462" y2="40357"/>
                          <a14:foregroundMark x1="53846" y1="39643" x2="52692" y2="39643"/>
                          <a14:foregroundMark x1="54615" y1="35357" x2="53462" y2="35357"/>
                          <a14:foregroundMark x1="60385" y1="28571" x2="60385" y2="28571"/>
                        </a14:backgroundRemoval>
                      </a14:imgEffect>
                    </a14:imgLayer>
                  </a14:imgProps>
                </a:ext>
              </a:extLst>
            </a:blip>
            <a:srcRect l="15727" t="15319" r="14971" b="40901"/>
            <a:stretch>
              <a:fillRect/>
            </a:stretch>
          </p:blipFill>
          <p:spPr>
            <a:xfrm>
              <a:off x="8998633" y="456278"/>
              <a:ext cx="2606759" cy="1773451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FEF89D6E-040A-62FB-B380-1F4D87ACD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643" b="57500" l="20000" r="80385">
                          <a14:foregroundMark x1="55385" y1="35714" x2="55385" y2="35714"/>
                          <a14:foregroundMark x1="47308" y1="34643" x2="47308" y2="34643"/>
                          <a14:foregroundMark x1="55385" y1="35357" x2="55385" y2="35357"/>
                          <a14:foregroundMark x1="53846" y1="34643" x2="53846" y2="34643"/>
                          <a14:foregroundMark x1="54231" y1="36429" x2="54231" y2="36429"/>
                          <a14:foregroundMark x1="53462" y1="35714" x2="53462" y2="35714"/>
                          <a14:foregroundMark x1="54231" y1="35357" x2="54231" y2="35357"/>
                          <a14:foregroundMark x1="53077" y1="36429" x2="53462" y2="34643"/>
                          <a14:foregroundMark x1="53462" y1="35357" x2="53846" y2="34643"/>
                          <a14:foregroundMark x1="54615" y1="35000" x2="54615" y2="35000"/>
                          <a14:foregroundMark x1="54231" y1="42500" x2="54231" y2="42500"/>
                          <a14:foregroundMark x1="53462" y1="40000" x2="53462" y2="40000"/>
                          <a14:foregroundMark x1="47692" y1="40714" x2="47692" y2="40714"/>
                          <a14:foregroundMark x1="70385" y1="43929" x2="70385" y2="43929"/>
                          <a14:foregroundMark x1="71923" y1="47500" x2="71923" y2="47500"/>
                          <a14:foregroundMark x1="72692" y1="51071" x2="72692" y2="51071"/>
                          <a14:foregroundMark x1="51923" y1="57857" x2="51923" y2="57857"/>
                          <a14:foregroundMark x1="21538" y1="52143" x2="21538" y2="52143"/>
                          <a14:foregroundMark x1="20000" y1="52857" x2="20000" y2="52857"/>
                          <a14:foregroundMark x1="78846" y1="52500" x2="78846" y2="52500"/>
                          <a14:foregroundMark x1="80385" y1="52857" x2="80385" y2="52857"/>
                          <a14:foregroundMark x1="53462" y1="40357" x2="53462" y2="40357"/>
                          <a14:foregroundMark x1="53846" y1="39643" x2="52692" y2="39643"/>
                          <a14:foregroundMark x1="54615" y1="35357" x2="53462" y2="35357"/>
                          <a14:foregroundMark x1="60385" y1="28571" x2="60385" y2="28571"/>
                        </a14:backgroundRemoval>
                      </a14:imgEffect>
                    </a14:imgLayer>
                  </a14:imgProps>
                </a:ext>
              </a:extLst>
            </a:blip>
            <a:srcRect l="15727" t="15319" r="14971" b="40901"/>
            <a:stretch>
              <a:fillRect/>
            </a:stretch>
          </p:blipFill>
          <p:spPr>
            <a:xfrm>
              <a:off x="8998632" y="512550"/>
              <a:ext cx="2606759" cy="1773451"/>
            </a:xfrm>
            <a:prstGeom prst="rect">
              <a:avLst/>
            </a:prstGeom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F812963-E429-12C2-27C3-A347685B8D49}"/>
              </a:ext>
            </a:extLst>
          </p:cNvPr>
          <p:cNvGrpSpPr/>
          <p:nvPr/>
        </p:nvGrpSpPr>
        <p:grpSpPr>
          <a:xfrm>
            <a:off x="4344572" y="3611881"/>
            <a:ext cx="3052690" cy="3038621"/>
            <a:chOff x="4344572" y="3611881"/>
            <a:chExt cx="3052690" cy="3038621"/>
          </a:xfrm>
        </p:grpSpPr>
        <p:sp>
          <p:nvSpPr>
            <p:cNvPr id="16" name="Rombo 15">
              <a:extLst>
                <a:ext uri="{FF2B5EF4-FFF2-40B4-BE49-F238E27FC236}">
                  <a16:creationId xmlns:a16="http://schemas.microsoft.com/office/drawing/2014/main" id="{06C374EB-F1A1-9DD2-32FD-0567E38B653E}"/>
                </a:ext>
              </a:extLst>
            </p:cNvPr>
            <p:cNvSpPr/>
            <p:nvPr/>
          </p:nvSpPr>
          <p:spPr>
            <a:xfrm>
              <a:off x="4344572" y="3611881"/>
              <a:ext cx="3052690" cy="3038621"/>
            </a:xfrm>
            <a:prstGeom prst="diamond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FC7A704B-E4DD-38DA-9BCB-915DCC2D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643" b="57500" l="20000" r="80385">
                          <a14:foregroundMark x1="55385" y1="35714" x2="55385" y2="35714"/>
                          <a14:foregroundMark x1="47308" y1="34643" x2="47308" y2="34643"/>
                          <a14:foregroundMark x1="55385" y1="35357" x2="55385" y2="35357"/>
                          <a14:foregroundMark x1="53846" y1="34643" x2="53846" y2="34643"/>
                          <a14:foregroundMark x1="54231" y1="36429" x2="54231" y2="36429"/>
                          <a14:foregroundMark x1="53462" y1="35714" x2="53462" y2="35714"/>
                          <a14:foregroundMark x1="54231" y1="35357" x2="54231" y2="35357"/>
                          <a14:foregroundMark x1="53077" y1="36429" x2="53462" y2="34643"/>
                          <a14:foregroundMark x1="53462" y1="35357" x2="53846" y2="34643"/>
                          <a14:foregroundMark x1="54615" y1="35000" x2="54615" y2="35000"/>
                          <a14:foregroundMark x1="54231" y1="42500" x2="54231" y2="42500"/>
                          <a14:foregroundMark x1="53462" y1="40000" x2="53462" y2="40000"/>
                          <a14:foregroundMark x1="47692" y1="40714" x2="47692" y2="40714"/>
                          <a14:foregroundMark x1="70385" y1="43929" x2="70385" y2="43929"/>
                          <a14:foregroundMark x1="71923" y1="47500" x2="71923" y2="47500"/>
                          <a14:foregroundMark x1="72692" y1="51071" x2="72692" y2="51071"/>
                          <a14:foregroundMark x1="51923" y1="57857" x2="51923" y2="57857"/>
                          <a14:foregroundMark x1="21538" y1="52143" x2="21538" y2="52143"/>
                          <a14:foregroundMark x1="20000" y1="52857" x2="20000" y2="52857"/>
                          <a14:foregroundMark x1="78846" y1="52500" x2="78846" y2="52500"/>
                          <a14:foregroundMark x1="80385" y1="52857" x2="80385" y2="52857"/>
                          <a14:foregroundMark x1="53462" y1="40357" x2="53462" y2="40357"/>
                          <a14:foregroundMark x1="53846" y1="39643" x2="52692" y2="39643"/>
                          <a14:foregroundMark x1="54615" y1="35357" x2="53462" y2="35357"/>
                          <a14:foregroundMark x1="60385" y1="28571" x2="60385" y2="28571"/>
                        </a14:backgroundRemoval>
                      </a14:imgEffect>
                    </a14:imgLayer>
                  </a14:imgProps>
                </a:ext>
              </a:extLst>
            </a:blip>
            <a:srcRect l="15727" t="15319" r="14971" b="40901"/>
            <a:stretch>
              <a:fillRect/>
            </a:stretch>
          </p:blipFill>
          <p:spPr>
            <a:xfrm>
              <a:off x="4567537" y="3892312"/>
              <a:ext cx="2606759" cy="1773451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493E051E-43E5-CBC9-060A-40262FC2E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643" b="57500" l="20000" r="80385">
                          <a14:foregroundMark x1="55385" y1="35714" x2="55385" y2="35714"/>
                          <a14:foregroundMark x1="47308" y1="34643" x2="47308" y2="34643"/>
                          <a14:foregroundMark x1="55385" y1="35357" x2="55385" y2="35357"/>
                          <a14:foregroundMark x1="53846" y1="34643" x2="53846" y2="34643"/>
                          <a14:foregroundMark x1="54231" y1="36429" x2="54231" y2="36429"/>
                          <a14:foregroundMark x1="53462" y1="35714" x2="53462" y2="35714"/>
                          <a14:foregroundMark x1="54231" y1="35357" x2="54231" y2="35357"/>
                          <a14:foregroundMark x1="53077" y1="36429" x2="53462" y2="34643"/>
                          <a14:foregroundMark x1="53462" y1="35357" x2="53846" y2="34643"/>
                          <a14:foregroundMark x1="54615" y1="35000" x2="54615" y2="35000"/>
                          <a14:foregroundMark x1="54231" y1="42500" x2="54231" y2="42500"/>
                          <a14:foregroundMark x1="53462" y1="40000" x2="53462" y2="40000"/>
                          <a14:foregroundMark x1="47692" y1="40714" x2="47692" y2="40714"/>
                          <a14:foregroundMark x1="70385" y1="43929" x2="70385" y2="43929"/>
                          <a14:foregroundMark x1="71923" y1="47500" x2="71923" y2="47500"/>
                          <a14:foregroundMark x1="72692" y1="51071" x2="72692" y2="51071"/>
                          <a14:foregroundMark x1="51923" y1="57857" x2="51923" y2="57857"/>
                          <a14:foregroundMark x1="21538" y1="52143" x2="21538" y2="52143"/>
                          <a14:foregroundMark x1="20000" y1="52857" x2="20000" y2="52857"/>
                          <a14:foregroundMark x1="78846" y1="52500" x2="78846" y2="52500"/>
                          <a14:foregroundMark x1="80385" y1="52857" x2="80385" y2="52857"/>
                          <a14:foregroundMark x1="53462" y1="40357" x2="53462" y2="40357"/>
                          <a14:foregroundMark x1="53846" y1="39643" x2="52692" y2="39643"/>
                          <a14:foregroundMark x1="54615" y1="35357" x2="53462" y2="35357"/>
                          <a14:foregroundMark x1="60385" y1="28571" x2="60385" y2="28571"/>
                        </a14:backgroundRemoval>
                      </a14:imgEffect>
                    </a14:imgLayer>
                  </a14:imgProps>
                </a:ext>
              </a:extLst>
            </a:blip>
            <a:srcRect l="15727" t="15319" r="14971" b="40901"/>
            <a:stretch>
              <a:fillRect/>
            </a:stretch>
          </p:blipFill>
          <p:spPr>
            <a:xfrm>
              <a:off x="4567536" y="3948584"/>
              <a:ext cx="2606759" cy="1773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75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9F136532-8FCF-D2DA-E6B5-97377D2EF32E}"/>
              </a:ext>
            </a:extLst>
          </p:cNvPr>
          <p:cNvGrpSpPr/>
          <p:nvPr/>
        </p:nvGrpSpPr>
        <p:grpSpPr>
          <a:xfrm>
            <a:off x="544373" y="295421"/>
            <a:ext cx="1671919" cy="2030437"/>
            <a:chOff x="544373" y="295421"/>
            <a:chExt cx="1671919" cy="2030437"/>
          </a:xfrm>
        </p:grpSpPr>
        <p:sp>
          <p:nvSpPr>
            <p:cNvPr id="29" name="Rectángulo: esquinas superiores redondeadas 28">
              <a:extLst>
                <a:ext uri="{FF2B5EF4-FFF2-40B4-BE49-F238E27FC236}">
                  <a16:creationId xmlns:a16="http://schemas.microsoft.com/office/drawing/2014/main" id="{92370841-E82E-A6B5-8DCC-2B0D359C126D}"/>
                </a:ext>
              </a:extLst>
            </p:cNvPr>
            <p:cNvSpPr/>
            <p:nvPr/>
          </p:nvSpPr>
          <p:spPr>
            <a:xfrm>
              <a:off x="544373" y="332251"/>
              <a:ext cx="1671919" cy="1943036"/>
            </a:xfrm>
            <a:prstGeom prst="round2SameRect">
              <a:avLst/>
            </a:prstGeom>
            <a:solidFill>
              <a:srgbClr val="D7CBB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2A4AB6C-7A8A-0E3C-8CEE-E6F326042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707444" y="295421"/>
              <a:ext cx="1356448" cy="201871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D73A49F-DB64-C141-04CB-0A4CADD48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662894" y="307144"/>
              <a:ext cx="1356448" cy="2018714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B4DB1297-F246-505A-4600-7C1F5D64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713745" y="333260"/>
              <a:ext cx="1305597" cy="1943036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EF4ACAB-E32C-6DCD-399D-5483AFC6F4AE}"/>
              </a:ext>
            </a:extLst>
          </p:cNvPr>
          <p:cNvGrpSpPr/>
          <p:nvPr/>
        </p:nvGrpSpPr>
        <p:grpSpPr>
          <a:xfrm>
            <a:off x="4989373" y="333521"/>
            <a:ext cx="1671919" cy="2030437"/>
            <a:chOff x="4989373" y="333521"/>
            <a:chExt cx="1671919" cy="2030437"/>
          </a:xfrm>
        </p:grpSpPr>
        <p:sp>
          <p:nvSpPr>
            <p:cNvPr id="30" name="Rectángulo: esquinas superiores redondeadas 29">
              <a:extLst>
                <a:ext uri="{FF2B5EF4-FFF2-40B4-BE49-F238E27FC236}">
                  <a16:creationId xmlns:a16="http://schemas.microsoft.com/office/drawing/2014/main" id="{D6803BBD-C60E-D587-4B32-B78AC5192777}"/>
                </a:ext>
              </a:extLst>
            </p:cNvPr>
            <p:cNvSpPr/>
            <p:nvPr/>
          </p:nvSpPr>
          <p:spPr>
            <a:xfrm>
              <a:off x="4989373" y="370351"/>
              <a:ext cx="1671919" cy="1943036"/>
            </a:xfrm>
            <a:prstGeom prst="round2Same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142B015D-AE80-A992-96E6-1A32F2B69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5152444" y="333521"/>
              <a:ext cx="1356448" cy="2018714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744708F1-03B0-0AAD-D4B5-A1A616A64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5107894" y="345244"/>
              <a:ext cx="1356448" cy="2018714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D0B4FB69-792D-A69F-641D-C9F17D046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5158745" y="371360"/>
              <a:ext cx="1305597" cy="1943036"/>
            </a:xfrm>
            <a:prstGeom prst="rect">
              <a:avLst/>
            </a:prstGeom>
          </p:spPr>
        </p:pic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B8DDC015-7ECF-F0DA-3106-938DF9636BA3}"/>
              </a:ext>
            </a:extLst>
          </p:cNvPr>
          <p:cNvGrpSpPr/>
          <p:nvPr/>
        </p:nvGrpSpPr>
        <p:grpSpPr>
          <a:xfrm>
            <a:off x="9116873" y="244621"/>
            <a:ext cx="1671919" cy="2030437"/>
            <a:chOff x="9116873" y="244621"/>
            <a:chExt cx="1671919" cy="2030437"/>
          </a:xfrm>
        </p:grpSpPr>
        <p:sp>
          <p:nvSpPr>
            <p:cNvPr id="34" name="Rectángulo: esquinas superiores redondeadas 33">
              <a:extLst>
                <a:ext uri="{FF2B5EF4-FFF2-40B4-BE49-F238E27FC236}">
                  <a16:creationId xmlns:a16="http://schemas.microsoft.com/office/drawing/2014/main" id="{87844037-9ACA-501F-17C7-66433054D861}"/>
                </a:ext>
              </a:extLst>
            </p:cNvPr>
            <p:cNvSpPr/>
            <p:nvPr/>
          </p:nvSpPr>
          <p:spPr>
            <a:xfrm>
              <a:off x="9116873" y="281451"/>
              <a:ext cx="1671919" cy="1943036"/>
            </a:xfrm>
            <a:prstGeom prst="round2Same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869ACECD-148E-1607-6D87-6D717FF1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9279944" y="244621"/>
              <a:ext cx="1356448" cy="2018714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751E54FF-B24C-7B69-7FAD-BF0A05D3E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9235394" y="256344"/>
              <a:ext cx="1356448" cy="2018714"/>
            </a:xfrm>
            <a:prstGeom prst="rect">
              <a:avLst/>
            </a:prstGeom>
          </p:spPr>
        </p:pic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A4CD2368-DD77-A2E7-AEEB-136C9B04E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9286245" y="282460"/>
              <a:ext cx="1305597" cy="1943036"/>
            </a:xfrm>
            <a:prstGeom prst="rect">
              <a:avLst/>
            </a:prstGeom>
          </p:spPr>
        </p:pic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D17205C3-B256-ABED-9B47-40CEB4E86C68}"/>
              </a:ext>
            </a:extLst>
          </p:cNvPr>
          <p:cNvGrpSpPr/>
          <p:nvPr/>
        </p:nvGrpSpPr>
        <p:grpSpPr>
          <a:xfrm>
            <a:off x="4989373" y="3762521"/>
            <a:ext cx="1671919" cy="2030437"/>
            <a:chOff x="4989373" y="3762521"/>
            <a:chExt cx="1671919" cy="2030437"/>
          </a:xfrm>
        </p:grpSpPr>
        <p:sp>
          <p:nvSpPr>
            <p:cNvPr id="38" name="Rectángulo: esquinas superiores redondeadas 37">
              <a:extLst>
                <a:ext uri="{FF2B5EF4-FFF2-40B4-BE49-F238E27FC236}">
                  <a16:creationId xmlns:a16="http://schemas.microsoft.com/office/drawing/2014/main" id="{95DE9288-E718-786E-BE14-4DF893680340}"/>
                </a:ext>
              </a:extLst>
            </p:cNvPr>
            <p:cNvSpPr/>
            <p:nvPr/>
          </p:nvSpPr>
          <p:spPr>
            <a:xfrm>
              <a:off x="4989373" y="3799351"/>
              <a:ext cx="1671919" cy="1943036"/>
            </a:xfrm>
            <a:prstGeom prst="round2SameRect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6754A288-3B29-A193-0CEA-FBD2143DD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5152444" y="3762521"/>
              <a:ext cx="1356448" cy="2018714"/>
            </a:xfrm>
            <a:prstGeom prst="rect">
              <a:avLst/>
            </a:prstGeom>
          </p:spPr>
        </p:pic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9A717FD0-5748-FAB5-19C9-1845598E5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5107894" y="3774244"/>
              <a:ext cx="1356448" cy="2018714"/>
            </a:xfrm>
            <a:prstGeom prst="rect">
              <a:avLst/>
            </a:prstGeom>
          </p:spPr>
        </p:pic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F398C2A5-D8B0-A533-3CDC-EA6B01B9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1146" b="73542" l="16875" r="32552">
                          <a14:foregroundMark x1="28490" y1="73333" x2="28490" y2="73333"/>
                          <a14:foregroundMark x1="27344" y1="73542" x2="27344" y2="73542"/>
                          <a14:foregroundMark x1="27344" y1="73542" x2="27344" y2="73542"/>
                          <a14:foregroundMark x1="27344" y1="73542" x2="27344" y2="73542"/>
                          <a14:foregroundMark x1="31042" y1="35208" x2="31042" y2="35208"/>
                          <a14:foregroundMark x1="31042" y1="35000" x2="31042" y2="35000"/>
                          <a14:foregroundMark x1="28281" y1="25104" x2="28281" y2="25104"/>
                          <a14:foregroundMark x1="28281" y1="25104" x2="28281" y2="25104"/>
                          <a14:foregroundMark x1="24323" y1="23229" x2="24323" y2="23229"/>
                          <a14:foregroundMark x1="24323" y1="23021" x2="24323" y2="23021"/>
                          <a14:foregroundMark x1="19948" y1="25521" x2="19948" y2="25521"/>
                          <a14:foregroundMark x1="19948" y1="25521" x2="19948" y2="25521"/>
                          <a14:foregroundMark x1="17292" y1="33333" x2="17292" y2="33333"/>
                          <a14:foregroundMark x1="17292" y1="33333" x2="17292" y2="33333"/>
                          <a14:foregroundMark x1="25729" y1="32188" x2="25729" y2="32188"/>
                          <a14:foregroundMark x1="25729" y1="32188" x2="25729" y2="32188"/>
                          <a14:foregroundMark x1="24115" y1="21146" x2="24115" y2="21146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5116" t="19134" r="65269" b="22481"/>
            <a:stretch>
              <a:fillRect/>
            </a:stretch>
          </p:blipFill>
          <p:spPr>
            <a:xfrm>
              <a:off x="5158745" y="3800360"/>
              <a:ext cx="1305597" cy="194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95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DB00BEE8-5D28-59CF-FCEA-B7898BFBA8AC}"/>
              </a:ext>
            </a:extLst>
          </p:cNvPr>
          <p:cNvGrpSpPr/>
          <p:nvPr/>
        </p:nvGrpSpPr>
        <p:grpSpPr>
          <a:xfrm>
            <a:off x="217488" y="114300"/>
            <a:ext cx="2513012" cy="2413000"/>
            <a:chOff x="217488" y="114300"/>
            <a:chExt cx="2513012" cy="2413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A567196-097A-6421-AB89-ABD7CAF8BCED}"/>
                </a:ext>
              </a:extLst>
            </p:cNvPr>
            <p:cNvSpPr/>
            <p:nvPr/>
          </p:nvSpPr>
          <p:spPr>
            <a:xfrm>
              <a:off x="217488" y="114300"/>
              <a:ext cx="2513012" cy="2413000"/>
            </a:xfrm>
            <a:prstGeom prst="ellipse">
              <a:avLst/>
            </a:prstGeom>
            <a:solidFill>
              <a:srgbClr val="D7CBB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9289F63-3101-4FD5-3554-25AC4C8DF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620" r="23576">
                          <a14:foregroundMark x1="18192" y1="15702" x2="18192" y2="15702"/>
                          <a14:foregroundMark x1="7571" y1="15289" x2="7571" y2="15289"/>
                          <a14:foregroundMark x1="7571" y1="40496" x2="7571" y2="40496"/>
                        </a14:backgroundRemoval>
                      </a14:imgEffect>
                    </a14:imgLayer>
                  </a14:imgProps>
                </a:ext>
              </a:extLst>
            </a:blip>
            <a:srcRect r="73804"/>
            <a:stretch>
              <a:fillRect/>
            </a:stretch>
          </p:blipFill>
          <p:spPr>
            <a:xfrm>
              <a:off x="488511" y="292101"/>
              <a:ext cx="1949889" cy="2035398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81CECB3-ABE9-A2A2-34B2-2C702492C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620" r="23576">
                          <a14:foregroundMark x1="18192" y1="15702" x2="18192" y2="15702"/>
                          <a14:foregroundMark x1="7571" y1="15289" x2="7571" y2="15289"/>
                          <a14:foregroundMark x1="7571" y1="40496" x2="7571" y2="40496"/>
                        </a14:backgroundRemoval>
                      </a14:imgEffect>
                    </a14:imgLayer>
                  </a14:imgProps>
                </a:ext>
              </a:extLst>
            </a:blip>
            <a:srcRect r="73804"/>
            <a:stretch>
              <a:fillRect/>
            </a:stretch>
          </p:blipFill>
          <p:spPr>
            <a:xfrm>
              <a:off x="570741" y="377937"/>
              <a:ext cx="1785428" cy="1863725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5E29DDB6-E145-814A-0D04-918AC3CF2393}"/>
              </a:ext>
            </a:extLst>
          </p:cNvPr>
          <p:cNvGrpSpPr/>
          <p:nvPr/>
        </p:nvGrpSpPr>
        <p:grpSpPr>
          <a:xfrm>
            <a:off x="3989388" y="127000"/>
            <a:ext cx="2513012" cy="2413000"/>
            <a:chOff x="3989388" y="127000"/>
            <a:chExt cx="2513012" cy="241300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A3977F6-93CE-4690-CDB9-375983325CB0}"/>
                </a:ext>
              </a:extLst>
            </p:cNvPr>
            <p:cNvSpPr/>
            <p:nvPr/>
          </p:nvSpPr>
          <p:spPr>
            <a:xfrm>
              <a:off x="3989388" y="127000"/>
              <a:ext cx="2513012" cy="2413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615C899-416E-2F38-07AC-D63905865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620" r="23576">
                          <a14:foregroundMark x1="18192" y1="15702" x2="18192" y2="15702"/>
                          <a14:foregroundMark x1="7571" y1="15289" x2="7571" y2="15289"/>
                          <a14:foregroundMark x1="7571" y1="40496" x2="7571" y2="40496"/>
                        </a14:backgroundRemoval>
                      </a14:imgEffect>
                    </a14:imgLayer>
                  </a14:imgProps>
                </a:ext>
              </a:extLst>
            </a:blip>
            <a:srcRect r="73804"/>
            <a:stretch>
              <a:fillRect/>
            </a:stretch>
          </p:blipFill>
          <p:spPr>
            <a:xfrm>
              <a:off x="4260411" y="304801"/>
              <a:ext cx="1949889" cy="2035398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E57B227-5146-5E5B-6DFC-8C8E6FCF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620" r="23576">
                          <a14:foregroundMark x1="18192" y1="15702" x2="18192" y2="15702"/>
                          <a14:foregroundMark x1="7571" y1="15289" x2="7571" y2="15289"/>
                          <a14:foregroundMark x1="7571" y1="40496" x2="7571" y2="40496"/>
                        </a14:backgroundRemoval>
                      </a14:imgEffect>
                    </a14:imgLayer>
                  </a14:imgProps>
                </a:ext>
              </a:extLst>
            </a:blip>
            <a:srcRect r="73804"/>
            <a:stretch>
              <a:fillRect/>
            </a:stretch>
          </p:blipFill>
          <p:spPr>
            <a:xfrm>
              <a:off x="4291840" y="352537"/>
              <a:ext cx="1867659" cy="1949562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89964E1-198B-85F7-DFBE-99E0EBB5ADA1}"/>
              </a:ext>
            </a:extLst>
          </p:cNvPr>
          <p:cNvGrpSpPr/>
          <p:nvPr/>
        </p:nvGrpSpPr>
        <p:grpSpPr>
          <a:xfrm>
            <a:off x="8612188" y="127000"/>
            <a:ext cx="2513012" cy="2413000"/>
            <a:chOff x="8612188" y="127000"/>
            <a:chExt cx="2513012" cy="2413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50AA8DA-22C4-BCFD-3A2E-301FD0C5FAE9}"/>
                </a:ext>
              </a:extLst>
            </p:cNvPr>
            <p:cNvSpPr/>
            <p:nvPr/>
          </p:nvSpPr>
          <p:spPr>
            <a:xfrm>
              <a:off x="8612188" y="127000"/>
              <a:ext cx="2513012" cy="2413000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C6200E3-D08A-3898-0E51-2E7F3C95E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620" r="23576">
                          <a14:foregroundMark x1="18192" y1="15702" x2="18192" y2="15702"/>
                          <a14:foregroundMark x1="7571" y1="15289" x2="7571" y2="15289"/>
                          <a14:foregroundMark x1="7571" y1="40496" x2="7571" y2="40496"/>
                        </a14:backgroundRemoval>
                      </a14:imgEffect>
                    </a14:imgLayer>
                  </a14:imgProps>
                </a:ext>
              </a:extLst>
            </a:blip>
            <a:srcRect r="73804"/>
            <a:stretch>
              <a:fillRect/>
            </a:stretch>
          </p:blipFill>
          <p:spPr>
            <a:xfrm>
              <a:off x="8883211" y="304801"/>
              <a:ext cx="1949889" cy="2035398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A1181D14-3A11-A408-B06D-5F6F1A86C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620" r="23576">
                          <a14:foregroundMark x1="18192" y1="15702" x2="18192" y2="15702"/>
                          <a14:foregroundMark x1="7571" y1="15289" x2="7571" y2="15289"/>
                          <a14:foregroundMark x1="7571" y1="40496" x2="7571" y2="40496"/>
                        </a14:backgroundRemoval>
                      </a14:imgEffect>
                    </a14:imgLayer>
                  </a14:imgProps>
                </a:ext>
              </a:extLst>
            </a:blip>
            <a:srcRect r="73804"/>
            <a:stretch>
              <a:fillRect/>
            </a:stretch>
          </p:blipFill>
          <p:spPr>
            <a:xfrm>
              <a:off x="8914640" y="352537"/>
              <a:ext cx="1867659" cy="1949562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2168A94-6061-9C41-954C-14BE8CEA83DA}"/>
              </a:ext>
            </a:extLst>
          </p:cNvPr>
          <p:cNvGrpSpPr/>
          <p:nvPr/>
        </p:nvGrpSpPr>
        <p:grpSpPr>
          <a:xfrm>
            <a:off x="3989388" y="3594100"/>
            <a:ext cx="2513012" cy="2413000"/>
            <a:chOff x="3989388" y="3594100"/>
            <a:chExt cx="2513012" cy="2413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3C3F8A9-BD78-4AD7-F2CF-436471DB36BA}"/>
                </a:ext>
              </a:extLst>
            </p:cNvPr>
            <p:cNvSpPr/>
            <p:nvPr/>
          </p:nvSpPr>
          <p:spPr>
            <a:xfrm>
              <a:off x="3989388" y="3594100"/>
              <a:ext cx="2513012" cy="2413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956AD1D6-E912-65C2-2FB1-F9CEAD8A3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620" r="23576">
                          <a14:foregroundMark x1="18192" y1="15702" x2="18192" y2="15702"/>
                          <a14:foregroundMark x1="7571" y1="15289" x2="7571" y2="15289"/>
                          <a14:foregroundMark x1="7571" y1="40496" x2="7571" y2="40496"/>
                        </a14:backgroundRemoval>
                      </a14:imgEffect>
                    </a14:imgLayer>
                  </a14:imgProps>
                </a:ext>
              </a:extLst>
            </a:blip>
            <a:srcRect r="73804"/>
            <a:stretch>
              <a:fillRect/>
            </a:stretch>
          </p:blipFill>
          <p:spPr>
            <a:xfrm>
              <a:off x="4260411" y="3771901"/>
              <a:ext cx="1949889" cy="2035398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E5CB295C-62CF-DFFC-ABDF-BA4D5C52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2620" r="23576">
                          <a14:foregroundMark x1="18192" y1="15702" x2="18192" y2="15702"/>
                          <a14:foregroundMark x1="7571" y1="15289" x2="7571" y2="15289"/>
                          <a14:foregroundMark x1="7571" y1="40496" x2="7571" y2="40496"/>
                        </a14:backgroundRemoval>
                      </a14:imgEffect>
                    </a14:imgLayer>
                  </a14:imgProps>
                </a:ext>
              </a:extLst>
            </a:blip>
            <a:srcRect r="73804"/>
            <a:stretch>
              <a:fillRect/>
            </a:stretch>
          </p:blipFill>
          <p:spPr>
            <a:xfrm>
              <a:off x="4291840" y="3819637"/>
              <a:ext cx="1867659" cy="1949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744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E1CFAFAD-2C96-D782-30CA-9BCA1A6C1356}"/>
              </a:ext>
            </a:extLst>
          </p:cNvPr>
          <p:cNvGrpSpPr/>
          <p:nvPr/>
        </p:nvGrpSpPr>
        <p:grpSpPr>
          <a:xfrm>
            <a:off x="292100" y="673100"/>
            <a:ext cx="2197100" cy="2322623"/>
            <a:chOff x="292100" y="673100"/>
            <a:chExt cx="2197100" cy="2322623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D6F8F10-BF73-51CB-FD10-FA63D471B511}"/>
                </a:ext>
              </a:extLst>
            </p:cNvPr>
            <p:cNvSpPr/>
            <p:nvPr/>
          </p:nvSpPr>
          <p:spPr>
            <a:xfrm>
              <a:off x="292100" y="673100"/>
              <a:ext cx="2197100" cy="2209800"/>
            </a:xfrm>
            <a:prstGeom prst="rect">
              <a:avLst/>
            </a:prstGeom>
            <a:solidFill>
              <a:srgbClr val="D7CBBF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D23A5E9-3755-53C4-70BC-CDFE5F18D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102" b="69796" l="6122" r="19490">
                          <a14:foregroundMark x1="10102" y1="56327" x2="10102" y2="56327"/>
                          <a14:foregroundMark x1="6224" y1="57653" x2="6224" y2="57653"/>
                          <a14:foregroundMark x1="15714" y1="55714" x2="15714" y2="55714"/>
                          <a14:foregroundMark x1="15816" y1="59592" x2="15816" y2="59592"/>
                          <a14:foregroundMark x1="16327" y1="62857" x2="16327" y2="62857"/>
                          <a14:foregroundMark x1="17143" y1="67551" x2="17143" y2="67551"/>
                          <a14:foregroundMark x1="15612" y1="67857" x2="15612" y2="67857"/>
                          <a14:foregroundMark x1="19490" y1="63061" x2="19490" y2="63061"/>
                          <a14:foregroundMark x1="6429" y1="58367" x2="6429" y2="58367"/>
                        </a14:backgroundRemoval>
                      </a14:imgEffect>
                    </a14:imgLayer>
                  </a14:imgProps>
                </a:ext>
              </a:extLst>
            </a:blip>
            <a:srcRect l="4630" t="53333" r="79444" b="28333"/>
            <a:stretch>
              <a:fillRect/>
            </a:stretch>
          </p:blipFill>
          <p:spPr>
            <a:xfrm>
              <a:off x="342900" y="685800"/>
              <a:ext cx="2006600" cy="2309923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D153D53-670C-557B-854E-0C294EF03FFB}"/>
              </a:ext>
            </a:extLst>
          </p:cNvPr>
          <p:cNvGrpSpPr/>
          <p:nvPr/>
        </p:nvGrpSpPr>
        <p:grpSpPr>
          <a:xfrm>
            <a:off x="4254500" y="685800"/>
            <a:ext cx="2197100" cy="2322623"/>
            <a:chOff x="4254500" y="685800"/>
            <a:chExt cx="2197100" cy="232262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6EBE2F9-5A94-BEFE-DE01-59D24C9E1EA1}"/>
                </a:ext>
              </a:extLst>
            </p:cNvPr>
            <p:cNvSpPr/>
            <p:nvPr/>
          </p:nvSpPr>
          <p:spPr>
            <a:xfrm>
              <a:off x="4254500" y="685800"/>
              <a:ext cx="2197100" cy="2209800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1BC8A53-5C51-0E93-01F4-8BAD4DB00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102" b="69796" l="6122" r="19490">
                          <a14:foregroundMark x1="10102" y1="56327" x2="10102" y2="56327"/>
                          <a14:foregroundMark x1="6224" y1="57653" x2="6224" y2="57653"/>
                          <a14:foregroundMark x1="15714" y1="55714" x2="15714" y2="55714"/>
                          <a14:foregroundMark x1="15816" y1="59592" x2="15816" y2="59592"/>
                          <a14:foregroundMark x1="16327" y1="62857" x2="16327" y2="62857"/>
                          <a14:foregroundMark x1="17143" y1="67551" x2="17143" y2="67551"/>
                          <a14:foregroundMark x1="15612" y1="67857" x2="15612" y2="67857"/>
                          <a14:foregroundMark x1="19490" y1="63061" x2="19490" y2="63061"/>
                          <a14:foregroundMark x1="6429" y1="58367" x2="6429" y2="58367"/>
                        </a14:backgroundRemoval>
                      </a14:imgEffect>
                    </a14:imgLayer>
                  </a14:imgProps>
                </a:ext>
              </a:extLst>
            </a:blip>
            <a:srcRect l="4630" t="53333" r="79444" b="28333"/>
            <a:stretch>
              <a:fillRect/>
            </a:stretch>
          </p:blipFill>
          <p:spPr>
            <a:xfrm>
              <a:off x="4305300" y="698500"/>
              <a:ext cx="2006600" cy="2309923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AAAD6D1-697A-1A21-9E04-F56C558D9C9B}"/>
              </a:ext>
            </a:extLst>
          </p:cNvPr>
          <p:cNvGrpSpPr/>
          <p:nvPr/>
        </p:nvGrpSpPr>
        <p:grpSpPr>
          <a:xfrm>
            <a:off x="4305300" y="4165600"/>
            <a:ext cx="2197100" cy="2322623"/>
            <a:chOff x="4305300" y="4165600"/>
            <a:chExt cx="2197100" cy="2322623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FE71B693-1D79-9DDF-4D24-0B11A4837387}"/>
                </a:ext>
              </a:extLst>
            </p:cNvPr>
            <p:cNvSpPr/>
            <p:nvPr/>
          </p:nvSpPr>
          <p:spPr>
            <a:xfrm>
              <a:off x="4305300" y="4165600"/>
              <a:ext cx="2197100" cy="2209800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B2500EF-777D-12D5-068A-118B5B3D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102" b="69796" l="6122" r="19490">
                          <a14:foregroundMark x1="10102" y1="56327" x2="10102" y2="56327"/>
                          <a14:foregroundMark x1="6224" y1="57653" x2="6224" y2="57653"/>
                          <a14:foregroundMark x1="15714" y1="55714" x2="15714" y2="55714"/>
                          <a14:foregroundMark x1="15816" y1="59592" x2="15816" y2="59592"/>
                          <a14:foregroundMark x1="16327" y1="62857" x2="16327" y2="62857"/>
                          <a14:foregroundMark x1="17143" y1="67551" x2="17143" y2="67551"/>
                          <a14:foregroundMark x1="15612" y1="67857" x2="15612" y2="67857"/>
                          <a14:foregroundMark x1="19490" y1="63061" x2="19490" y2="63061"/>
                          <a14:foregroundMark x1="6429" y1="58367" x2="6429" y2="58367"/>
                        </a14:backgroundRemoval>
                      </a14:imgEffect>
                    </a14:imgLayer>
                  </a14:imgProps>
                </a:ext>
              </a:extLst>
            </a:blip>
            <a:srcRect l="4630" t="53333" r="79444" b="28333"/>
            <a:stretch>
              <a:fillRect/>
            </a:stretch>
          </p:blipFill>
          <p:spPr>
            <a:xfrm>
              <a:off x="4356100" y="4178300"/>
              <a:ext cx="2006600" cy="2309923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8D80015-08BF-EE23-2662-589AC0769E65}"/>
              </a:ext>
            </a:extLst>
          </p:cNvPr>
          <p:cNvGrpSpPr/>
          <p:nvPr/>
        </p:nvGrpSpPr>
        <p:grpSpPr>
          <a:xfrm>
            <a:off x="8724900" y="673100"/>
            <a:ext cx="2197100" cy="2335323"/>
            <a:chOff x="8724900" y="673100"/>
            <a:chExt cx="2197100" cy="233532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C25030A1-3CA4-2A88-10F8-5992B69B3FAC}"/>
                </a:ext>
              </a:extLst>
            </p:cNvPr>
            <p:cNvSpPr/>
            <p:nvPr/>
          </p:nvSpPr>
          <p:spPr>
            <a:xfrm>
              <a:off x="8724900" y="673100"/>
              <a:ext cx="2197100" cy="2209800"/>
            </a:xfrm>
            <a:prstGeom prst="rect">
              <a:avLst/>
            </a:prstGeom>
            <a:solidFill>
              <a:srgbClr val="FFFF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6DF09287-83F9-C97B-E680-721B8327D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102" b="69796" l="6122" r="19490">
                          <a14:foregroundMark x1="10102" y1="56327" x2="10102" y2="56327"/>
                          <a14:foregroundMark x1="6224" y1="57653" x2="6224" y2="57653"/>
                          <a14:foregroundMark x1="15714" y1="55714" x2="15714" y2="55714"/>
                          <a14:foregroundMark x1="15816" y1="59592" x2="15816" y2="59592"/>
                          <a14:foregroundMark x1="16327" y1="62857" x2="16327" y2="62857"/>
                          <a14:foregroundMark x1="17143" y1="67551" x2="17143" y2="67551"/>
                          <a14:foregroundMark x1="15612" y1="67857" x2="15612" y2="67857"/>
                          <a14:foregroundMark x1="19490" y1="63061" x2="19490" y2="63061"/>
                          <a14:foregroundMark x1="6429" y1="58367" x2="6429" y2="58367"/>
                        </a14:backgroundRemoval>
                      </a14:imgEffect>
                    </a14:imgLayer>
                  </a14:imgProps>
                </a:ext>
              </a:extLst>
            </a:blip>
            <a:srcRect l="4630" t="53333" r="79444" b="28333"/>
            <a:stretch>
              <a:fillRect/>
            </a:stretch>
          </p:blipFill>
          <p:spPr>
            <a:xfrm>
              <a:off x="8820150" y="698500"/>
              <a:ext cx="2006600" cy="230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044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11553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Fredy Flores</dc:creator>
  <cp:lastModifiedBy>Fredy Flores</cp:lastModifiedBy>
  <cp:revision>1</cp:revision>
  <dcterms:created xsi:type="dcterms:W3CDTF">2025-07-30T18:58:06Z</dcterms:created>
  <dcterms:modified xsi:type="dcterms:W3CDTF">2025-08-07T19:31:23Z</dcterms:modified>
</cp:coreProperties>
</file>