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Hi I'm Elliott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I'm adding to OSM every day</a:t>
            </a:r>
          </a:p>
          <a:p>
            <a:pPr rtl="0" lvl="1" indent="-317500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when I go places, I think of how I can help out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Constantly finding roads that are wrong and need adjustment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Neighborhood boundaries from plats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Baltimore city free data</a:t>
            </a:r>
          </a:p>
          <a:p>
            <a:pPr rtl="0" lvl="1" indent="-317500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Getting together with friends</a:t>
            </a:r>
          </a:p>
          <a:p>
            <a:pPr lvl="1" indent="-317500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Should be exciting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Love maps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Studied geography at Towson University</a:t>
            </a:r>
          </a:p>
          <a:p>
            <a:pPr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Work at Baltimore County doing GIS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Foursquare is a social networking platform that revolves around users checking in at locations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Foursquare promotes involved users to superusers that can help improve the database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I got involved early and became the first superuser 3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Communicate regularly with other SU3s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When foursquare switched to Mapbox for its maps I was excited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Superusers complained about the lack of detail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Let me show you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Red Dots are checkins</a:t>
            </a:r>
          </a:p>
          <a:p>
            <a:pPr rtl="0" lvl="0">
              <a:buNone/>
            </a:pPr>
            <a:r>
              <a:rPr lang="en"/>
              <a:t>Sparse here. Where is the ski resort?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Crystal clear in this case where the venue should be due to Mapbox labels.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In order to get started, I picked an area I knew well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I watched the college I went to go through a major campus redesign</a:t>
            </a:r>
          </a:p>
          <a:p>
            <a:pPr rtl="0"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That wasnt on any map</a:t>
            </a:r>
          </a:p>
          <a:p>
            <a:pPr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I took action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Note the lack of detail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152400" marL="0">
              <a:buSzPct val="100000"/>
              <a:buFont typeface="Trebuchet MS"/>
              <a:buNone/>
              <a:defRPr sz="2400"/>
            </a:lvl1pPr>
            <a:lvl2pPr algn="ctr" rtl="0" indent="152400" marL="0">
              <a:buSzPct val="100000"/>
              <a:buFont typeface="Trebuchet MS"/>
              <a:buNone/>
              <a:defRPr sz="2400"/>
            </a:lvl2pPr>
            <a:lvl3pPr algn="ctr" rtl="0" indent="152400" marL="0">
              <a:buSzPct val="100000"/>
              <a:buFont typeface="Trebuchet MS"/>
              <a:buNone/>
              <a:defRPr sz="2400"/>
            </a:lvl3pPr>
            <a:lvl4pPr algn="ctr" rtl="0" indent="152400" marL="0">
              <a:buSzPct val="100000"/>
              <a:buFont typeface="Trebuchet MS"/>
              <a:buNone/>
              <a:defRPr sz="2400"/>
            </a:lvl4pPr>
            <a:lvl5pPr algn="ctr" rtl="0" indent="152400" marL="0">
              <a:buSzPct val="100000"/>
              <a:buFont typeface="Trebuchet MS"/>
              <a:buNone/>
              <a:defRPr sz="2400"/>
            </a:lvl5pPr>
            <a:lvl6pPr algn="ctr" rtl="0" indent="152400" marL="0">
              <a:buSzPct val="100000"/>
              <a:buFont typeface="Trebuchet MS"/>
              <a:buNone/>
              <a:defRPr sz="2400"/>
            </a:lvl6pPr>
            <a:lvl7pPr algn="ctr" rtl="0" indent="152400" marL="0">
              <a:buSzPct val="100000"/>
              <a:buFont typeface="Trebuchet MS"/>
              <a:buNone/>
              <a:defRPr sz="2400"/>
            </a:lvl7pPr>
            <a:lvl8pPr algn="ctr" rtl="0" indent="152400" marL="0">
              <a:buSzPct val="100000"/>
              <a:buFont typeface="Trebuchet MS"/>
              <a:buNone/>
              <a:defRPr sz="2400"/>
            </a:lvl8pPr>
            <a:lvl9pPr algn="ctr" rtl="0" indent="152400" mar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4"/><Relationship Target="../media/image02.png" Type="http://schemas.openxmlformats.org/officeDocument/2006/relationships/image" Id="rId3"/><Relationship Target="../media/image13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DIY Mapping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My story of getting into DIY mapping on OpenStreetMap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415233" x="71550"/>
            <a:ext cy="1547741" cx="15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y="5765804" x="1451850"/>
            <a:ext cy="545699" cx="3438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40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@talllguy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5765804" x="4694940"/>
            <a:ext cy="545699" cx="3438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b="1" sz="40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Elliott Plack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After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46567" x="432021"/>
            <a:ext cy="4793037" cx="827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Before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25488" x="593625"/>
            <a:ext cy="4337049" cx="805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After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24822" x="481676"/>
            <a:ext cy="4828966" cx="818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Rarely a day goes by where I'm not mapping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Adding road related changes that I come across at work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Adding neighborhoods from plats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Adding anything else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Baltimore City data import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Moving Forward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y="355980" x="445350"/>
            <a:ext cy="1470000" cx="8253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DIY Mapping by Elliott Plack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76900" x="145150"/>
            <a:ext cy="1547741" cx="15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y="3727471" x="1525450"/>
            <a:ext cy="545699" cx="3438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0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@talllguy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1825980" x="4889850"/>
            <a:ext cy="545699" cx="3438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3000" lang="en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Follow me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2751255" x="1525450"/>
            <a:ext cy="545699" cx="3438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0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ElliottPlack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751255" x="493649"/>
            <a:ext cy="850741" cx="85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743192" x="493649"/>
            <a:ext cy="921639" cx="91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y="4765221" x="1559926"/>
            <a:ext cy="545699" cx="3438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0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talllguy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2384715" x="3283950"/>
            <a:ext cy="3134699" cx="543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 have always loved maps!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Studied geography at Towson University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Work at Baltimore County GIS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Background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63375" x="426450"/>
            <a:ext cy="2819400" cx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I'm big into foursquare</a:t>
            </a:r>
          </a:p>
          <a:p>
            <a:pPr rtl="0" lvl="1" indent="-406400" marL="91440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800" lang="en"/>
              <a:t>Was the first Superuser 3</a:t>
            </a:r>
          </a:p>
          <a:p>
            <a:pPr rtl="0" lvl="1" indent="-406400" marL="91440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800" lang="en"/>
              <a:t>Got involved with a small community of superusers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When foursquare switched to Mapbox superusers complained about the lack of detail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 started mapping to help out</a:t>
            </a:r>
          </a:p>
          <a:p>
            <a:r>
              <a:t/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5362" x="457200"/>
            <a:ext cy="1419225" cx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Wisp Merge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93437" x="1233487"/>
            <a:ext cy="4295775" cx="6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19112" x="719137"/>
            <a:ext cy="5819775" cx="77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 Street Station Merge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10525" x="1162050"/>
            <a:ext cy="4191000" cx="6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52450" x="747712"/>
            <a:ext cy="5753100" cx="76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1658990" x="4550175"/>
            <a:ext cy="4840199" cx="41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Starting having meetups with a fellow geographer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Tackled mapping out Towson U. campus, where we studied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Partnered up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58990" x="587375"/>
            <a:ext cy="2066302" cx="2066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y="3573325" x="2218675"/>
            <a:ext cy="748200" cx="1001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200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@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986958" x="567369"/>
            <a:ext cy="2512231" cx="3982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Before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02472" x="444519"/>
            <a:ext cy="4478542" cx="825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