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66" r:id="rId2"/>
    <p:sldId id="303" r:id="rId3"/>
    <p:sldId id="350" r:id="rId4"/>
    <p:sldId id="261" r:id="rId5"/>
    <p:sldId id="290" r:id="rId6"/>
    <p:sldId id="298" r:id="rId7"/>
    <p:sldId id="277" r:id="rId8"/>
    <p:sldId id="351" r:id="rId9"/>
    <p:sldId id="352" r:id="rId10"/>
    <p:sldId id="357" r:id="rId11"/>
    <p:sldId id="316" r:id="rId12"/>
    <p:sldId id="358" r:id="rId13"/>
    <p:sldId id="317" r:id="rId14"/>
    <p:sldId id="359" r:id="rId15"/>
    <p:sldId id="299" r:id="rId16"/>
    <p:sldId id="354" r:id="rId17"/>
    <p:sldId id="353" r:id="rId18"/>
    <p:sldId id="355" r:id="rId19"/>
    <p:sldId id="356" r:id="rId20"/>
    <p:sldId id="360" r:id="rId21"/>
    <p:sldId id="362" r:id="rId22"/>
    <p:sldId id="361" r:id="rId23"/>
    <p:sldId id="363" r:id="rId24"/>
    <p:sldId id="364" r:id="rId25"/>
    <p:sldId id="293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92D2"/>
    <a:srgbClr val="03A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34" autoAdjust="0"/>
    <p:restoredTop sz="94626"/>
  </p:normalViewPr>
  <p:slideViewPr>
    <p:cSldViewPr snapToGrid="0">
      <p:cViewPr varScale="1">
        <p:scale>
          <a:sx n="77" d="100"/>
          <a:sy n="77" d="100"/>
        </p:scale>
        <p:origin x="96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C0492-4401-4D0C-AA74-BA63ED7DED64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8FFE-8F4B-46C2-8FC4-9B62EBC2D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3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68FFE-8F4B-46C2-8FC4-9B62EBC2DF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3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373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7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59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03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181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89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3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477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9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04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3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6318-120C-4FFD-BF7D-EFBE08DED6E5}" type="datetimeFigureOut">
              <a:rPr lang="ko-KR" altLang="en-US" smtClean="0"/>
              <a:t>2022-12-16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92178-7CD1-408E-A6A8-71220FBA3B0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1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449802" cy="1641475"/>
            <a:chOff x="0" y="-65087"/>
            <a:chExt cx="2449801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0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333570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Zero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/>
              <a:t>기획배경 </a:t>
            </a:r>
            <a:r>
              <a:rPr lang="en-US" altLang="ko-KR" dirty="0"/>
              <a:t>/ </a:t>
            </a:r>
            <a:r>
              <a:rPr lang="ko-KR" altLang="en-US" dirty="0"/>
              <a:t>기획목적 </a:t>
            </a:r>
            <a:r>
              <a:rPr lang="en-US" altLang="ko-KR" dirty="0"/>
              <a:t>/ </a:t>
            </a:r>
            <a:r>
              <a:rPr lang="ko-KR" altLang="en-US" dirty="0"/>
              <a:t>기대효과 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B3FC1E99-5235-4F7B-90F1-87E0D123622F}"/>
              </a:ext>
            </a:extLst>
          </p:cNvPr>
          <p:cNvSpPr txBox="1"/>
          <p:nvPr/>
        </p:nvSpPr>
        <p:spPr>
          <a:xfrm>
            <a:off x="5345440" y="2161833"/>
            <a:ext cx="57751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Final </a:t>
            </a:r>
            <a:r>
              <a:rPr lang="en-US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ProJect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E814518D-F2B3-476E-9E53-5AFC7C0BD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331804"/>
              </p:ext>
            </p:extLst>
          </p:nvPr>
        </p:nvGraphicFramePr>
        <p:xfrm>
          <a:off x="5345440" y="3329094"/>
          <a:ext cx="5505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15">
                  <a:extLst>
                    <a:ext uri="{9D8B030D-6E8A-4147-A177-3AD203B41FA5}">
                      <a16:colId xmlns:a16="http://schemas.microsoft.com/office/drawing/2014/main" val="4210959463"/>
                    </a:ext>
                  </a:extLst>
                </a:gridCol>
                <a:gridCol w="4301125">
                  <a:extLst>
                    <a:ext uri="{9D8B030D-6E8A-4147-A177-3AD203B41FA5}">
                      <a16:colId xmlns:a16="http://schemas.microsoft.com/office/drawing/2014/main" val="3714853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사용 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Eclipse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2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20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융합</a:t>
                      </a:r>
                      <a:r>
                        <a:rPr lang="en-US" altLang="ko-KR" dirty="0"/>
                        <a:t>IT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79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 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김건효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9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75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576439" cy="1641475"/>
            <a:chOff x="0" y="-65087"/>
            <a:chExt cx="2576438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3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46020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three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메뉴 구조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/>
              <a:t>메뉴 구조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22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" y="10160"/>
            <a:ext cx="12197118" cy="6858000"/>
          </a:xfrm>
          <a:prstGeom prst="rect">
            <a:avLst/>
          </a:prstGeom>
        </p:spPr>
      </p:pic>
      <p:sp>
        <p:nvSpPr>
          <p:cNvPr id="32" name="Index…">
            <a:extLst>
              <a:ext uri="{FF2B5EF4-FFF2-40B4-BE49-F238E27FC236}">
                <a16:creationId xmlns:a16="http://schemas.microsoft.com/office/drawing/2014/main" id="{BEF591B5-ED9A-410B-915F-AF96819EB390}"/>
              </a:ext>
            </a:extLst>
          </p:cNvPr>
          <p:cNvSpPr txBox="1"/>
          <p:nvPr/>
        </p:nvSpPr>
        <p:spPr>
          <a:xfrm>
            <a:off x="4674937" y="534392"/>
            <a:ext cx="2842125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ko-KR" altLang="en-US" sz="5000" dirty="0">
                <a:latin typeface="210 MillennialOTF Regular" panose="02020503020101020101" pitchFamily="18" charset="-127"/>
                <a:ea typeface="210 MillennialOTF Regular" panose="02020503020101020101" pitchFamily="18" charset="-127"/>
              </a:rPr>
              <a:t>메뉴 구조</a:t>
            </a:r>
            <a:endParaRPr lang="en-US" altLang="ko-KR" sz="5000" dirty="0">
              <a:latin typeface="210 MillennialOTF Regular" panose="02020503020101020101" pitchFamily="18" charset="-127"/>
              <a:ea typeface="210 MillennialOTF Regular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6FEC8B-3E8B-4E84-93F6-3708BD295B88}"/>
              </a:ext>
            </a:extLst>
          </p:cNvPr>
          <p:cNvSpPr txBox="1"/>
          <p:nvPr/>
        </p:nvSpPr>
        <p:spPr>
          <a:xfrm>
            <a:off x="335280" y="3244334"/>
            <a:ext cx="11480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로그인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F061757-4269-4434-BD44-3172653D479B}"/>
              </a:ext>
            </a:extLst>
          </p:cNvPr>
          <p:cNvCxnSpPr/>
          <p:nvPr/>
        </p:nvCxnSpPr>
        <p:spPr>
          <a:xfrm>
            <a:off x="2915920" y="-31496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759FB2E-DEB1-44FD-A115-441279BB63DD}"/>
              </a:ext>
            </a:extLst>
          </p:cNvPr>
          <p:cNvSpPr txBox="1"/>
          <p:nvPr/>
        </p:nvSpPr>
        <p:spPr>
          <a:xfrm>
            <a:off x="909320" y="4935835"/>
            <a:ext cx="150368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0EBF96-301D-4DEA-918E-80A3D06FD5EF}"/>
              </a:ext>
            </a:extLst>
          </p:cNvPr>
          <p:cNvSpPr txBox="1"/>
          <p:nvPr/>
        </p:nvSpPr>
        <p:spPr>
          <a:xfrm>
            <a:off x="4754880" y="3356848"/>
            <a:ext cx="121919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방 목록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8C302-300E-4DB6-B9D0-B3927819F3D9}"/>
              </a:ext>
            </a:extLst>
          </p:cNvPr>
          <p:cNvSpPr txBox="1"/>
          <p:nvPr/>
        </p:nvSpPr>
        <p:spPr>
          <a:xfrm>
            <a:off x="7792761" y="3356848"/>
            <a:ext cx="144015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상세정보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FF4502-8585-4998-9C82-8123A8E88EF5}"/>
              </a:ext>
            </a:extLst>
          </p:cNvPr>
          <p:cNvSpPr txBox="1"/>
          <p:nvPr/>
        </p:nvSpPr>
        <p:spPr>
          <a:xfrm>
            <a:off x="5257798" y="2227857"/>
            <a:ext cx="1432560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로그아웃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21F09-6840-461A-B6E5-D73A861F8F45}"/>
              </a:ext>
            </a:extLst>
          </p:cNvPr>
          <p:cNvSpPr txBox="1"/>
          <p:nvPr/>
        </p:nvSpPr>
        <p:spPr>
          <a:xfrm>
            <a:off x="2129131" y="6161483"/>
            <a:ext cx="122813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저장</a:t>
            </a:r>
          </a:p>
        </p:txBody>
      </p:sp>
      <p:cxnSp>
        <p:nvCxnSpPr>
          <p:cNvPr id="36" name="直接连接符 7">
            <a:extLst>
              <a:ext uri="{FF2B5EF4-FFF2-40B4-BE49-F238E27FC236}">
                <a16:creationId xmlns:a16="http://schemas.microsoft.com/office/drawing/2014/main" id="{9705B313-557E-4608-B404-B76EF2C32ED6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909320" y="3705999"/>
            <a:ext cx="751840" cy="122983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7">
            <a:extLst>
              <a:ext uri="{FF2B5EF4-FFF2-40B4-BE49-F238E27FC236}">
                <a16:creationId xmlns:a16="http://schemas.microsoft.com/office/drawing/2014/main" id="{616C8317-6C64-4F40-8EA8-3829915F20FE}"/>
              </a:ext>
            </a:extLst>
          </p:cNvPr>
          <p:cNvCxnSpPr>
            <a:cxnSpLocks/>
            <a:stCxn id="29" idx="2"/>
            <a:endCxn id="19" idx="0"/>
          </p:cNvCxnSpPr>
          <p:nvPr/>
        </p:nvCxnSpPr>
        <p:spPr>
          <a:xfrm>
            <a:off x="1661160" y="5397500"/>
            <a:ext cx="1082040" cy="7639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7">
            <a:extLst>
              <a:ext uri="{FF2B5EF4-FFF2-40B4-BE49-F238E27FC236}">
                <a16:creationId xmlns:a16="http://schemas.microsoft.com/office/drawing/2014/main" id="{0E16E86D-A923-4308-9AB2-96285FA6C464}"/>
              </a:ext>
            </a:extLst>
          </p:cNvPr>
          <p:cNvCxnSpPr>
            <a:cxnSpLocks/>
            <a:stCxn id="16" idx="3"/>
            <a:endCxn id="50" idx="2"/>
          </p:cNvCxnSpPr>
          <p:nvPr/>
        </p:nvCxnSpPr>
        <p:spPr>
          <a:xfrm flipV="1">
            <a:off x="1483360" y="2014498"/>
            <a:ext cx="1026762" cy="14606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7">
            <a:extLst>
              <a:ext uri="{FF2B5EF4-FFF2-40B4-BE49-F238E27FC236}">
                <a16:creationId xmlns:a16="http://schemas.microsoft.com/office/drawing/2014/main" id="{1704C174-BFA0-4353-8158-2AE31D7CBA4A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 flipH="1">
            <a:off x="5364479" y="2689522"/>
            <a:ext cx="609599" cy="6673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7">
            <a:extLst>
              <a:ext uri="{FF2B5EF4-FFF2-40B4-BE49-F238E27FC236}">
                <a16:creationId xmlns:a16="http://schemas.microsoft.com/office/drawing/2014/main" id="{38595A7B-7A02-4F3F-9BA2-AC24AADE9596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974078" y="3587681"/>
            <a:ext cx="181868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6173A71-B127-4F10-B670-A6D621E41024}"/>
              </a:ext>
            </a:extLst>
          </p:cNvPr>
          <p:cNvSpPr txBox="1"/>
          <p:nvPr/>
        </p:nvSpPr>
        <p:spPr>
          <a:xfrm>
            <a:off x="1169603" y="1460500"/>
            <a:ext cx="2681037" cy="5539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</a:rPr>
              <a:t>DB</a:t>
            </a:r>
            <a:r>
              <a:rPr lang="ko-KR" altLang="en-US" sz="1500" dirty="0">
                <a:solidFill>
                  <a:schemeClr val="bg1"/>
                </a:solidFill>
              </a:rPr>
              <a:t>의 저장 된 </a:t>
            </a:r>
            <a:r>
              <a:rPr lang="en-US" altLang="ko-KR" sz="1500" dirty="0">
                <a:solidFill>
                  <a:schemeClr val="bg1"/>
                </a:solidFill>
              </a:rPr>
              <a:t>Id</a:t>
            </a:r>
            <a:r>
              <a:rPr lang="ko-KR" altLang="en-US" sz="1500" dirty="0">
                <a:solidFill>
                  <a:schemeClr val="bg1"/>
                </a:solidFill>
              </a:rPr>
              <a:t>와 </a:t>
            </a:r>
            <a:r>
              <a:rPr lang="en-US" altLang="ko-KR" sz="1500" dirty="0">
                <a:solidFill>
                  <a:schemeClr val="bg1"/>
                </a:solidFill>
              </a:rPr>
              <a:t>Password</a:t>
            </a:r>
            <a:r>
              <a:rPr lang="ko-KR" altLang="en-US" sz="1500" dirty="0">
                <a:solidFill>
                  <a:schemeClr val="bg1"/>
                </a:solidFill>
              </a:rPr>
              <a:t>가 있을 시 </a:t>
            </a:r>
          </a:p>
        </p:txBody>
      </p:sp>
      <p:cxnSp>
        <p:nvCxnSpPr>
          <p:cNvPr id="69" name="直接连接符 7">
            <a:extLst>
              <a:ext uri="{FF2B5EF4-FFF2-40B4-BE49-F238E27FC236}">
                <a16:creationId xmlns:a16="http://schemas.microsoft.com/office/drawing/2014/main" id="{2E1B0007-F30C-495E-A293-90D4CC875C6C}"/>
              </a:ext>
            </a:extLst>
          </p:cNvPr>
          <p:cNvCxnSpPr>
            <a:cxnSpLocks/>
            <a:stCxn id="50" idx="2"/>
            <a:endCxn id="33" idx="1"/>
          </p:cNvCxnSpPr>
          <p:nvPr/>
        </p:nvCxnSpPr>
        <p:spPr>
          <a:xfrm>
            <a:off x="2510122" y="2014498"/>
            <a:ext cx="2244758" cy="15731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BC88170-F68F-4A72-8D06-18886A4FC673}"/>
              </a:ext>
            </a:extLst>
          </p:cNvPr>
          <p:cNvSpPr txBox="1"/>
          <p:nvPr/>
        </p:nvSpPr>
        <p:spPr>
          <a:xfrm>
            <a:off x="10168782" y="1427856"/>
            <a:ext cx="144015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43DA0DA-9B48-47B6-84A9-949A8D16FD63}"/>
              </a:ext>
            </a:extLst>
          </p:cNvPr>
          <p:cNvSpPr txBox="1"/>
          <p:nvPr/>
        </p:nvSpPr>
        <p:spPr>
          <a:xfrm>
            <a:off x="10168782" y="2201537"/>
            <a:ext cx="14401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2B10D7B-5ABF-495C-9E83-4087487CDA05}"/>
              </a:ext>
            </a:extLst>
          </p:cNvPr>
          <p:cNvSpPr txBox="1"/>
          <p:nvPr/>
        </p:nvSpPr>
        <p:spPr>
          <a:xfrm>
            <a:off x="10168778" y="4454943"/>
            <a:ext cx="1440157" cy="3847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>
                <a:solidFill>
                  <a:schemeClr val="bg1"/>
                </a:solidFill>
              </a:rPr>
              <a:t>거주자번호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459B74-9A95-42D7-98A1-F5BB4618D7E2}"/>
              </a:ext>
            </a:extLst>
          </p:cNvPr>
          <p:cNvSpPr txBox="1"/>
          <p:nvPr/>
        </p:nvSpPr>
        <p:spPr>
          <a:xfrm>
            <a:off x="10168780" y="5166667"/>
            <a:ext cx="14401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상세정보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74958B-D406-4F0A-91C9-C96F443776BB}"/>
              </a:ext>
            </a:extLst>
          </p:cNvPr>
          <p:cNvSpPr txBox="1"/>
          <p:nvPr/>
        </p:nvSpPr>
        <p:spPr>
          <a:xfrm>
            <a:off x="10168778" y="2987566"/>
            <a:ext cx="144015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공인중개사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13BC2F7-E82C-4715-8292-C69FC2196E78}"/>
              </a:ext>
            </a:extLst>
          </p:cNvPr>
          <p:cNvSpPr txBox="1"/>
          <p:nvPr/>
        </p:nvSpPr>
        <p:spPr>
          <a:xfrm>
            <a:off x="10168779" y="3681263"/>
            <a:ext cx="14401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</a:rPr>
              <a:t>분류</a:t>
            </a:r>
          </a:p>
        </p:txBody>
      </p:sp>
      <p:cxnSp>
        <p:nvCxnSpPr>
          <p:cNvPr id="91" name="直接连接符 7">
            <a:extLst>
              <a:ext uri="{FF2B5EF4-FFF2-40B4-BE49-F238E27FC236}">
                <a16:creationId xmlns:a16="http://schemas.microsoft.com/office/drawing/2014/main" id="{2C221C6E-9843-4FC2-89D2-95CCCEC3159E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9232918" y="1658689"/>
            <a:ext cx="935864" cy="192899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7">
            <a:extLst>
              <a:ext uri="{FF2B5EF4-FFF2-40B4-BE49-F238E27FC236}">
                <a16:creationId xmlns:a16="http://schemas.microsoft.com/office/drawing/2014/main" id="{1EF56A6C-2CB0-4410-920B-1F0C02E40876}"/>
              </a:ext>
            </a:extLst>
          </p:cNvPr>
          <p:cNvCxnSpPr>
            <a:cxnSpLocks/>
            <a:stCxn id="34" idx="3"/>
            <a:endCxn id="86" idx="1"/>
          </p:cNvCxnSpPr>
          <p:nvPr/>
        </p:nvCxnSpPr>
        <p:spPr>
          <a:xfrm flipV="1">
            <a:off x="9232918" y="2432370"/>
            <a:ext cx="935864" cy="11553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7">
            <a:extLst>
              <a:ext uri="{FF2B5EF4-FFF2-40B4-BE49-F238E27FC236}">
                <a16:creationId xmlns:a16="http://schemas.microsoft.com/office/drawing/2014/main" id="{0B97A6E2-4EB9-418F-8207-540960704945}"/>
              </a:ext>
            </a:extLst>
          </p:cNvPr>
          <p:cNvCxnSpPr>
            <a:cxnSpLocks/>
            <a:stCxn id="34" idx="3"/>
            <a:endCxn id="90" idx="1"/>
          </p:cNvCxnSpPr>
          <p:nvPr/>
        </p:nvCxnSpPr>
        <p:spPr>
          <a:xfrm>
            <a:off x="9232918" y="3587681"/>
            <a:ext cx="935861" cy="3244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7">
            <a:extLst>
              <a:ext uri="{FF2B5EF4-FFF2-40B4-BE49-F238E27FC236}">
                <a16:creationId xmlns:a16="http://schemas.microsoft.com/office/drawing/2014/main" id="{A6D4B931-318B-4E57-96E8-84058E95E956}"/>
              </a:ext>
            </a:extLst>
          </p:cNvPr>
          <p:cNvCxnSpPr>
            <a:cxnSpLocks/>
            <a:endCxn id="89" idx="1"/>
          </p:cNvCxnSpPr>
          <p:nvPr/>
        </p:nvCxnSpPr>
        <p:spPr>
          <a:xfrm flipV="1">
            <a:off x="9245598" y="3172232"/>
            <a:ext cx="923180" cy="40294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7">
            <a:extLst>
              <a:ext uri="{FF2B5EF4-FFF2-40B4-BE49-F238E27FC236}">
                <a16:creationId xmlns:a16="http://schemas.microsoft.com/office/drawing/2014/main" id="{AD519EFB-A52C-4577-9CC1-B5A51E8955BF}"/>
              </a:ext>
            </a:extLst>
          </p:cNvPr>
          <p:cNvCxnSpPr>
            <a:cxnSpLocks/>
            <a:stCxn id="34" idx="3"/>
            <a:endCxn id="87" idx="1"/>
          </p:cNvCxnSpPr>
          <p:nvPr/>
        </p:nvCxnSpPr>
        <p:spPr>
          <a:xfrm>
            <a:off x="9232918" y="3587681"/>
            <a:ext cx="935860" cy="10596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7">
            <a:extLst>
              <a:ext uri="{FF2B5EF4-FFF2-40B4-BE49-F238E27FC236}">
                <a16:creationId xmlns:a16="http://schemas.microsoft.com/office/drawing/2014/main" id="{62E36009-5D1F-43CF-8329-960BF0027FAE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9232918" y="3587681"/>
            <a:ext cx="935862" cy="18098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B0A19E6-1D8E-4CF3-A37D-63CF226509A1}"/>
              </a:ext>
            </a:extLst>
          </p:cNvPr>
          <p:cNvSpPr txBox="1"/>
          <p:nvPr/>
        </p:nvSpPr>
        <p:spPr>
          <a:xfrm>
            <a:off x="5970280" y="4841064"/>
            <a:ext cx="144015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고객센터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2F660FC-EBC4-4FE4-B090-23741DD92F13}"/>
              </a:ext>
            </a:extLst>
          </p:cNvPr>
          <p:cNvSpPr txBox="1"/>
          <p:nvPr/>
        </p:nvSpPr>
        <p:spPr>
          <a:xfrm>
            <a:off x="6558686" y="6367530"/>
            <a:ext cx="12461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DB </a:t>
            </a:r>
            <a:r>
              <a:rPr lang="ko-KR" altLang="en-US" sz="2400" dirty="0">
                <a:solidFill>
                  <a:schemeClr val="bg1"/>
                </a:solidFill>
              </a:rPr>
              <a:t>저장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93EBA9-19B1-4103-BD0D-425A93CEBBBF}"/>
              </a:ext>
            </a:extLst>
          </p:cNvPr>
          <p:cNvSpPr txBox="1"/>
          <p:nvPr/>
        </p:nvSpPr>
        <p:spPr>
          <a:xfrm>
            <a:off x="5312524" y="5779491"/>
            <a:ext cx="12461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</a:rPr>
              <a:t>글 등록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D84C9CD-B8A5-46FF-9714-717E8DA84312}"/>
              </a:ext>
            </a:extLst>
          </p:cNvPr>
          <p:cNvSpPr txBox="1"/>
          <p:nvPr/>
        </p:nvSpPr>
        <p:spPr>
          <a:xfrm>
            <a:off x="7792761" y="5779490"/>
            <a:ext cx="1246162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글 삭제</a:t>
            </a:r>
          </a:p>
        </p:txBody>
      </p:sp>
      <p:cxnSp>
        <p:nvCxnSpPr>
          <p:cNvPr id="129" name="直接连接符 7">
            <a:extLst>
              <a:ext uri="{FF2B5EF4-FFF2-40B4-BE49-F238E27FC236}">
                <a16:creationId xmlns:a16="http://schemas.microsoft.com/office/drawing/2014/main" id="{E93CA524-F146-4EE2-A52B-82426EDE14B0}"/>
              </a:ext>
            </a:extLst>
          </p:cNvPr>
          <p:cNvCxnSpPr>
            <a:cxnSpLocks/>
            <a:stCxn id="33" idx="2"/>
            <a:endCxn id="119" idx="0"/>
          </p:cNvCxnSpPr>
          <p:nvPr/>
        </p:nvCxnSpPr>
        <p:spPr>
          <a:xfrm>
            <a:off x="5364479" y="3818513"/>
            <a:ext cx="1325879" cy="102255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7">
            <a:extLst>
              <a:ext uri="{FF2B5EF4-FFF2-40B4-BE49-F238E27FC236}">
                <a16:creationId xmlns:a16="http://schemas.microsoft.com/office/drawing/2014/main" id="{3EAA08F9-D334-4975-8EE1-22A4427ABE14}"/>
              </a:ext>
            </a:extLst>
          </p:cNvPr>
          <p:cNvCxnSpPr>
            <a:cxnSpLocks/>
            <a:stCxn id="119" idx="2"/>
            <a:endCxn id="127" idx="0"/>
          </p:cNvCxnSpPr>
          <p:nvPr/>
        </p:nvCxnSpPr>
        <p:spPr>
          <a:xfrm flipH="1">
            <a:off x="5935605" y="5302729"/>
            <a:ext cx="754753" cy="47676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7">
            <a:extLst>
              <a:ext uri="{FF2B5EF4-FFF2-40B4-BE49-F238E27FC236}">
                <a16:creationId xmlns:a16="http://schemas.microsoft.com/office/drawing/2014/main" id="{F6E42459-362A-4492-A578-B7FDFE920992}"/>
              </a:ext>
            </a:extLst>
          </p:cNvPr>
          <p:cNvCxnSpPr>
            <a:cxnSpLocks/>
            <a:stCxn id="119" idx="2"/>
            <a:endCxn id="128" idx="0"/>
          </p:cNvCxnSpPr>
          <p:nvPr/>
        </p:nvCxnSpPr>
        <p:spPr>
          <a:xfrm>
            <a:off x="6690358" y="5302729"/>
            <a:ext cx="1725484" cy="4767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7">
            <a:extLst>
              <a:ext uri="{FF2B5EF4-FFF2-40B4-BE49-F238E27FC236}">
                <a16:creationId xmlns:a16="http://schemas.microsoft.com/office/drawing/2014/main" id="{00877947-EAFF-4923-B8A9-971054882FDF}"/>
              </a:ext>
            </a:extLst>
          </p:cNvPr>
          <p:cNvCxnSpPr>
            <a:cxnSpLocks/>
            <a:endCxn id="126" idx="1"/>
          </p:cNvCxnSpPr>
          <p:nvPr/>
        </p:nvCxnSpPr>
        <p:spPr>
          <a:xfrm>
            <a:off x="5970280" y="6241155"/>
            <a:ext cx="588406" cy="35720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7">
            <a:extLst>
              <a:ext uri="{FF2B5EF4-FFF2-40B4-BE49-F238E27FC236}">
                <a16:creationId xmlns:a16="http://schemas.microsoft.com/office/drawing/2014/main" id="{6EA2DF95-7ED8-473C-8CC7-2E63468DA925}"/>
              </a:ext>
            </a:extLst>
          </p:cNvPr>
          <p:cNvCxnSpPr>
            <a:cxnSpLocks/>
            <a:endCxn id="126" idx="3"/>
          </p:cNvCxnSpPr>
          <p:nvPr/>
        </p:nvCxnSpPr>
        <p:spPr>
          <a:xfrm flipH="1">
            <a:off x="7804848" y="6222510"/>
            <a:ext cx="286261" cy="375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그룹">
            <a:extLst>
              <a:ext uri="{FF2B5EF4-FFF2-40B4-BE49-F238E27FC236}">
                <a16:creationId xmlns:a16="http://schemas.microsoft.com/office/drawing/2014/main" id="{BAAE3089-17C9-42D7-806E-2953CB191B6C}"/>
              </a:ext>
            </a:extLst>
          </p:cNvPr>
          <p:cNvGrpSpPr/>
          <p:nvPr/>
        </p:nvGrpSpPr>
        <p:grpSpPr>
          <a:xfrm>
            <a:off x="6495622" y="175836"/>
            <a:ext cx="5374389" cy="277389"/>
            <a:chOff x="0" y="-29455"/>
            <a:chExt cx="10748776" cy="554776"/>
          </a:xfrm>
        </p:grpSpPr>
        <p:sp>
          <p:nvSpPr>
            <p:cNvPr id="156" name="Your Session">
              <a:extLst>
                <a:ext uri="{FF2B5EF4-FFF2-40B4-BE49-F238E27FC236}">
                  <a16:creationId xmlns:a16="http://schemas.microsoft.com/office/drawing/2014/main" id="{E37AEEE1-5FFB-4953-A95B-2A06868AD63D}"/>
                </a:ext>
              </a:extLst>
            </p:cNvPr>
            <p:cNvSpPr txBox="1"/>
            <p:nvPr/>
          </p:nvSpPr>
          <p:spPr>
            <a:xfrm>
              <a:off x="8586646" y="-18074"/>
              <a:ext cx="2162130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sz="1400"/>
                <a:t>Your Session</a:t>
              </a:r>
            </a:p>
          </p:txBody>
        </p:sp>
        <p:sp>
          <p:nvSpPr>
            <p:cNvPr id="157" name="|">
              <a:extLst>
                <a:ext uri="{FF2B5EF4-FFF2-40B4-BE49-F238E27FC236}">
                  <a16:creationId xmlns:a16="http://schemas.microsoft.com/office/drawing/2014/main" id="{E8915BE5-3532-43A3-B5BD-C1A838D0993B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158" name="그룹">
              <a:extLst>
                <a:ext uri="{FF2B5EF4-FFF2-40B4-BE49-F238E27FC236}">
                  <a16:creationId xmlns:a16="http://schemas.microsoft.com/office/drawing/2014/main" id="{CF04C634-A74B-46C7-9AD9-0FD386ED0085}"/>
                </a:ext>
              </a:extLst>
            </p:cNvPr>
            <p:cNvGrpSpPr/>
            <p:nvPr/>
          </p:nvGrpSpPr>
          <p:grpSpPr>
            <a:xfrm>
              <a:off x="0" y="-29455"/>
              <a:ext cx="8005913" cy="554776"/>
              <a:chOff x="0" y="-29455"/>
              <a:chExt cx="8005912" cy="554773"/>
            </a:xfrm>
          </p:grpSpPr>
          <p:sp>
            <p:nvSpPr>
              <p:cNvPr id="159" name="Session2">
                <a:extLst>
                  <a:ext uri="{FF2B5EF4-FFF2-40B4-BE49-F238E27FC236}">
                    <a16:creationId xmlns:a16="http://schemas.microsoft.com/office/drawing/2014/main" id="{1CD5E223-FB33-4501-B7FD-53F23B1094F9}"/>
                  </a:ext>
                </a:extLst>
              </p:cNvPr>
              <p:cNvSpPr txBox="1"/>
              <p:nvPr/>
            </p:nvSpPr>
            <p:spPr>
              <a:xfrm>
                <a:off x="4716369" y="-29455"/>
                <a:ext cx="1516442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/>
                  <a:t>Session</a:t>
                </a:r>
                <a:r>
                  <a:rPr lang="en-US" sz="1400" dirty="0"/>
                  <a:t>3</a:t>
                </a:r>
                <a:endParaRPr sz="1400" dirty="0"/>
              </a:p>
            </p:txBody>
          </p:sp>
          <p:sp>
            <p:nvSpPr>
              <p:cNvPr id="160" name="Session1">
                <a:extLst>
                  <a:ext uri="{FF2B5EF4-FFF2-40B4-BE49-F238E27FC236}">
                    <a16:creationId xmlns:a16="http://schemas.microsoft.com/office/drawing/2014/main" id="{859E8D4A-B15A-46B8-8E13-52F9453DEBFA}"/>
                  </a:ext>
                </a:extLst>
              </p:cNvPr>
              <p:cNvSpPr txBox="1"/>
              <p:nvPr/>
            </p:nvSpPr>
            <p:spPr>
              <a:xfrm>
                <a:off x="1295928" y="-18073"/>
                <a:ext cx="1516442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 dirty="0"/>
                  <a:t>Session1</a:t>
                </a:r>
              </a:p>
            </p:txBody>
          </p:sp>
          <p:sp>
            <p:nvSpPr>
              <p:cNvPr id="161" name="INDEX">
                <a:extLst>
                  <a:ext uri="{FF2B5EF4-FFF2-40B4-BE49-F238E27FC236}">
                    <a16:creationId xmlns:a16="http://schemas.microsoft.com/office/drawing/2014/main" id="{33747861-FF37-49DC-935E-82066FE039AE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162" name="Session3">
                <a:extLst>
                  <a:ext uri="{FF2B5EF4-FFF2-40B4-BE49-F238E27FC236}">
                    <a16:creationId xmlns:a16="http://schemas.microsoft.com/office/drawing/2014/main" id="{EF4FB821-9B70-4A5F-A3B1-6D51CAB20AA4}"/>
                  </a:ext>
                </a:extLst>
              </p:cNvPr>
              <p:cNvSpPr txBox="1"/>
              <p:nvPr/>
            </p:nvSpPr>
            <p:spPr>
              <a:xfrm>
                <a:off x="2975037" y="-8159"/>
                <a:ext cx="1516442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lang="en-US" altLang="ko-KR" sz="1400" dirty="0"/>
                  <a:t>Session2</a:t>
                </a:r>
              </a:p>
            </p:txBody>
          </p:sp>
          <p:sp>
            <p:nvSpPr>
              <p:cNvPr id="163" name="Session4">
                <a:extLst>
                  <a:ext uri="{FF2B5EF4-FFF2-40B4-BE49-F238E27FC236}">
                    <a16:creationId xmlns:a16="http://schemas.microsoft.com/office/drawing/2014/main" id="{8CF0188C-0080-4D4C-B060-7C8119A29915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59061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353750" cy="1641475"/>
            <a:chOff x="0" y="-65087"/>
            <a:chExt cx="2353749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4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237518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four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화면 목록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/>
              <a:t>화면 목록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90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>
            <a:off x="542547" y="5703805"/>
            <a:ext cx="11106906" cy="26673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graphicFrame>
        <p:nvGraphicFramePr>
          <p:cNvPr id="5" name="표 16">
            <a:extLst>
              <a:ext uri="{FF2B5EF4-FFF2-40B4-BE49-F238E27FC236}">
                <a16:creationId xmlns:a16="http://schemas.microsoft.com/office/drawing/2014/main" id="{107C62A8-B5E6-4AAE-B196-83179D040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051496"/>
              </p:ext>
            </p:extLst>
          </p:nvPr>
        </p:nvGraphicFramePr>
        <p:xfrm>
          <a:off x="358194" y="569342"/>
          <a:ext cx="11698824" cy="5112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804">
                  <a:extLst>
                    <a:ext uri="{9D8B030D-6E8A-4147-A177-3AD203B41FA5}">
                      <a16:colId xmlns:a16="http://schemas.microsoft.com/office/drawing/2014/main" val="3362916391"/>
                    </a:ext>
                  </a:extLst>
                </a:gridCol>
                <a:gridCol w="1949804">
                  <a:extLst>
                    <a:ext uri="{9D8B030D-6E8A-4147-A177-3AD203B41FA5}">
                      <a16:colId xmlns:a16="http://schemas.microsoft.com/office/drawing/2014/main" val="3966359835"/>
                    </a:ext>
                  </a:extLst>
                </a:gridCol>
                <a:gridCol w="1949804">
                  <a:extLst>
                    <a:ext uri="{9D8B030D-6E8A-4147-A177-3AD203B41FA5}">
                      <a16:colId xmlns:a16="http://schemas.microsoft.com/office/drawing/2014/main" val="62180339"/>
                    </a:ext>
                  </a:extLst>
                </a:gridCol>
                <a:gridCol w="1949804">
                  <a:extLst>
                    <a:ext uri="{9D8B030D-6E8A-4147-A177-3AD203B41FA5}">
                      <a16:colId xmlns:a16="http://schemas.microsoft.com/office/drawing/2014/main" val="2383794222"/>
                    </a:ext>
                  </a:extLst>
                </a:gridCol>
                <a:gridCol w="1949804">
                  <a:extLst>
                    <a:ext uri="{9D8B030D-6E8A-4147-A177-3AD203B41FA5}">
                      <a16:colId xmlns:a16="http://schemas.microsoft.com/office/drawing/2014/main" val="3533124674"/>
                    </a:ext>
                  </a:extLst>
                </a:gridCol>
                <a:gridCol w="1949804">
                  <a:extLst>
                    <a:ext uri="{9D8B030D-6E8A-4147-A177-3AD203B41FA5}">
                      <a16:colId xmlns:a16="http://schemas.microsoft.com/office/drawing/2014/main" val="1897904481"/>
                    </a:ext>
                  </a:extLst>
                </a:gridCol>
              </a:tblGrid>
              <a:tr h="6511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 메뉴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중메뉴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Name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Desciption</a:t>
                      </a:r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63538"/>
                  </a:ext>
                </a:extLst>
              </a:tr>
              <a:tr h="651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Sign Up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Form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개인 정보 입력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383244"/>
                  </a:ext>
                </a:extLst>
              </a:tr>
              <a:tr h="7317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Sign Up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process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입력된 개인정보 </a:t>
                      </a:r>
                      <a:r>
                        <a:rPr lang="en-US" altLang="ko-KR" dirty="0"/>
                        <a:t>DB </a:t>
                      </a:r>
                      <a:r>
                        <a:rPr lang="ko-KR" altLang="en-US" dirty="0"/>
                        <a:t>전송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의 저장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69913"/>
                  </a:ext>
                </a:extLst>
              </a:tr>
              <a:tr h="5177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Login Form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로그인 정보 입력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74884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Login Process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로그인 정보</a:t>
                      </a:r>
                      <a:endParaRPr lang="en-US" altLang="ko-KR"/>
                    </a:p>
                    <a:p>
                      <a:pPr latinLnBrk="1"/>
                      <a:r>
                        <a:rPr lang="en-US" altLang="ko-KR"/>
                        <a:t>DB </a:t>
                      </a:r>
                      <a:r>
                        <a:rPr lang="ko-KR" altLang="en-US"/>
                        <a:t>비교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저장 목록과 비교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249678"/>
                  </a:ext>
                </a:extLst>
              </a:tr>
              <a:tr h="597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목록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Room List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Rental </a:t>
                      </a:r>
                      <a:r>
                        <a:rPr lang="ko-KR" altLang="en-US" dirty="0"/>
                        <a:t>해준 </a:t>
                      </a:r>
                      <a:r>
                        <a:rPr lang="en-US" altLang="ko-KR" dirty="0"/>
                        <a:t>Room List </a:t>
                      </a:r>
                      <a:r>
                        <a:rPr lang="ko-KR" altLang="en-US" dirty="0"/>
                        <a:t>출력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9074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정보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Tenant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List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파일에 저장된 정보 출력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689927"/>
                  </a:ext>
                </a:extLst>
              </a:tr>
              <a:tr h="3658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 Service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고객센터 글 등록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DB</a:t>
                      </a:r>
                      <a:r>
                        <a:rPr lang="ko-KR" altLang="en-US" dirty="0"/>
                        <a:t>의 글 저장 후 출력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미완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819004"/>
                  </a:ext>
                </a:extLst>
              </a:tr>
            </a:tbl>
          </a:graphicData>
        </a:graphic>
      </p:graphicFrame>
      <p:grpSp>
        <p:nvGrpSpPr>
          <p:cNvPr id="29" name="그룹">
            <a:extLst>
              <a:ext uri="{FF2B5EF4-FFF2-40B4-BE49-F238E27FC236}">
                <a16:creationId xmlns:a16="http://schemas.microsoft.com/office/drawing/2014/main" id="{280EFF87-70C6-43C8-8A84-99AF26D22C7E}"/>
              </a:ext>
            </a:extLst>
          </p:cNvPr>
          <p:cNvGrpSpPr/>
          <p:nvPr/>
        </p:nvGrpSpPr>
        <p:grpSpPr>
          <a:xfrm>
            <a:off x="6495622" y="169335"/>
            <a:ext cx="5421838" cy="266741"/>
            <a:chOff x="0" y="-18074"/>
            <a:chExt cx="10843674" cy="533480"/>
          </a:xfrm>
        </p:grpSpPr>
        <p:sp>
          <p:nvSpPr>
            <p:cNvPr id="31" name="Your Session">
              <a:extLst>
                <a:ext uri="{FF2B5EF4-FFF2-40B4-BE49-F238E27FC236}">
                  <a16:creationId xmlns:a16="http://schemas.microsoft.com/office/drawing/2014/main" id="{F8334F80-A96E-47EA-B125-D0D92346C231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3" name="|">
              <a:extLst>
                <a:ext uri="{FF2B5EF4-FFF2-40B4-BE49-F238E27FC236}">
                  <a16:creationId xmlns:a16="http://schemas.microsoft.com/office/drawing/2014/main" id="{EAC61A99-4DE1-4967-BA0B-841FBECBEC44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4" name="그룹">
              <a:extLst>
                <a:ext uri="{FF2B5EF4-FFF2-40B4-BE49-F238E27FC236}">
                  <a16:creationId xmlns:a16="http://schemas.microsoft.com/office/drawing/2014/main" id="{B8AD1C15-CF0D-4D8B-9A27-45E1B6349EFB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5" name="Session2">
                <a:extLst>
                  <a:ext uri="{FF2B5EF4-FFF2-40B4-BE49-F238E27FC236}">
                    <a16:creationId xmlns:a16="http://schemas.microsoft.com/office/drawing/2014/main" id="{A3A44EF7-892D-4EC9-B8B5-0199AAA8CE01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6" name="Session1">
                <a:extLst>
                  <a:ext uri="{FF2B5EF4-FFF2-40B4-BE49-F238E27FC236}">
                    <a16:creationId xmlns:a16="http://schemas.microsoft.com/office/drawing/2014/main" id="{7960F7EE-1D0B-4E94-9FDC-FB11B60C5452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7" name="INDEX">
                <a:extLst>
                  <a:ext uri="{FF2B5EF4-FFF2-40B4-BE49-F238E27FC236}">
                    <a16:creationId xmlns:a16="http://schemas.microsoft.com/office/drawing/2014/main" id="{0B693109-D627-4AF1-9E99-C883BBB2E25E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8" name="Session3">
                <a:extLst>
                  <a:ext uri="{FF2B5EF4-FFF2-40B4-BE49-F238E27FC236}">
                    <a16:creationId xmlns:a16="http://schemas.microsoft.com/office/drawing/2014/main" id="{41E34C00-ADCC-4915-9C94-723ED89043D4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9" name="Session4">
                <a:extLst>
                  <a:ext uri="{FF2B5EF4-FFF2-40B4-BE49-F238E27FC236}">
                    <a16:creationId xmlns:a16="http://schemas.microsoft.com/office/drawing/2014/main" id="{2727AC7F-CB91-482E-920C-1352362003F4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0515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227369" cy="1641475"/>
            <a:chOff x="0" y="-65087"/>
            <a:chExt cx="2227368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5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111137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five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en-US" altLang="ko-KR" dirty="0">
                <a:latin typeface="HY울릉도B" panose="02030600000101010101" pitchFamily="18" charset="-127"/>
                <a:ea typeface="HY울릉도B" panose="02030600000101010101" pitchFamily="18" charset="-127"/>
              </a:rPr>
              <a:t>UI </a:t>
            </a:r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및 기능정의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및 기능정의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954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8914232" y="1706388"/>
            <a:ext cx="1657505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50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Login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988498" y="3023656"/>
            <a:ext cx="4076437" cy="1859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DB</a:t>
            </a:r>
            <a:r>
              <a:rPr lang="ko-KR" altLang="en-US" sz="2350" dirty="0"/>
              <a:t>의 저장된 </a:t>
            </a:r>
            <a:r>
              <a:rPr lang="en-US" altLang="ko-KR" sz="2350" dirty="0"/>
              <a:t>Id, Password</a:t>
            </a:r>
            <a:r>
              <a:rPr lang="ko-KR" altLang="en-US" sz="2350" dirty="0"/>
              <a:t>를</a:t>
            </a:r>
            <a:endParaRPr lang="en-US" altLang="ko-KR" sz="2350" dirty="0"/>
          </a:p>
          <a:p>
            <a:r>
              <a:rPr lang="ko-KR" altLang="en-US" sz="2350" dirty="0"/>
              <a:t>비교 하여 로그인</a:t>
            </a:r>
            <a:endParaRPr lang="en-US" altLang="ko-KR" sz="2350" dirty="0"/>
          </a:p>
          <a:p>
            <a:r>
              <a:rPr lang="en-US" altLang="ko-KR" sz="2350" dirty="0"/>
              <a:t>DB</a:t>
            </a:r>
            <a:r>
              <a:rPr lang="ko-KR" altLang="en-US" sz="2350" dirty="0"/>
              <a:t>의 저장이 안되어 있을 시</a:t>
            </a:r>
            <a:r>
              <a:rPr lang="en-US" altLang="ko-KR" sz="2350" dirty="0"/>
              <a:t>,</a:t>
            </a:r>
          </a:p>
          <a:p>
            <a:r>
              <a:rPr lang="ko-KR" altLang="en-US" sz="2350" dirty="0"/>
              <a:t>오른쪽 회원가입을 통해 </a:t>
            </a:r>
            <a:r>
              <a:rPr lang="en-US" altLang="ko-KR" sz="2350" dirty="0"/>
              <a:t>DB</a:t>
            </a:r>
            <a:r>
              <a:rPr lang="ko-KR" altLang="en-US" sz="2350" dirty="0"/>
              <a:t>의</a:t>
            </a:r>
            <a:endParaRPr lang="en-US" altLang="ko-KR" sz="2350" dirty="0"/>
          </a:p>
          <a:p>
            <a:r>
              <a:rPr lang="ko-KR" altLang="en-US" sz="2350" dirty="0"/>
              <a:t>데이터 저장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23FBE805-1FB8-4052-BA8C-532FC0747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8" y="933001"/>
            <a:ext cx="7738302" cy="4352795"/>
          </a:xfrm>
          <a:prstGeom prst="rect">
            <a:avLst/>
          </a:prstGeom>
        </p:spPr>
      </p:pic>
      <p:grpSp>
        <p:nvGrpSpPr>
          <p:cNvPr id="31" name="그룹">
            <a:extLst>
              <a:ext uri="{FF2B5EF4-FFF2-40B4-BE49-F238E27FC236}">
                <a16:creationId xmlns:a16="http://schemas.microsoft.com/office/drawing/2014/main" id="{A791BBA0-C41F-4EAE-83D0-3F5D8121DCF9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2" name="Your Session">
              <a:extLst>
                <a:ext uri="{FF2B5EF4-FFF2-40B4-BE49-F238E27FC236}">
                  <a16:creationId xmlns:a16="http://schemas.microsoft.com/office/drawing/2014/main" id="{4B8E713B-F7BD-4A6B-8577-9DF85A5110B0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3" name="|">
              <a:extLst>
                <a:ext uri="{FF2B5EF4-FFF2-40B4-BE49-F238E27FC236}">
                  <a16:creationId xmlns:a16="http://schemas.microsoft.com/office/drawing/2014/main" id="{7E275EE0-08DA-4348-9000-0439978B2DF8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4" name="그룹">
              <a:extLst>
                <a:ext uri="{FF2B5EF4-FFF2-40B4-BE49-F238E27FC236}">
                  <a16:creationId xmlns:a16="http://schemas.microsoft.com/office/drawing/2014/main" id="{C54D9757-8255-46CF-BE91-3A6B22DA054A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5" name="Session2">
                <a:extLst>
                  <a:ext uri="{FF2B5EF4-FFF2-40B4-BE49-F238E27FC236}">
                    <a16:creationId xmlns:a16="http://schemas.microsoft.com/office/drawing/2014/main" id="{A29F6C4B-A2C6-426F-B124-83CA790A5F75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6" name="Session1">
                <a:extLst>
                  <a:ext uri="{FF2B5EF4-FFF2-40B4-BE49-F238E27FC236}">
                    <a16:creationId xmlns:a16="http://schemas.microsoft.com/office/drawing/2014/main" id="{379B1D7D-CEC4-421E-9450-ACE2A1D4D7D4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7" name="INDEX">
                <a:extLst>
                  <a:ext uri="{FF2B5EF4-FFF2-40B4-BE49-F238E27FC236}">
                    <a16:creationId xmlns:a16="http://schemas.microsoft.com/office/drawing/2014/main" id="{90639EC4-141F-407E-B7F8-2593E33A0CA8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8" name="Session3">
                <a:extLst>
                  <a:ext uri="{FF2B5EF4-FFF2-40B4-BE49-F238E27FC236}">
                    <a16:creationId xmlns:a16="http://schemas.microsoft.com/office/drawing/2014/main" id="{C240A8C0-D182-4B54-A876-80EC5A6BB662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9" name="Session4">
                <a:extLst>
                  <a:ext uri="{FF2B5EF4-FFF2-40B4-BE49-F238E27FC236}">
                    <a16:creationId xmlns:a16="http://schemas.microsoft.com/office/drawing/2014/main" id="{2F6D0041-5E2E-403E-A592-878E9AFE5044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237619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8011722" y="1656284"/>
            <a:ext cx="3269036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50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Login Error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988498" y="3204475"/>
            <a:ext cx="3858813" cy="149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DB</a:t>
            </a:r>
            <a:r>
              <a:rPr lang="ko-KR" altLang="en-US" sz="2350" dirty="0"/>
              <a:t>의 저장된 </a:t>
            </a:r>
            <a:r>
              <a:rPr lang="en-US" altLang="ko-KR" sz="2350" dirty="0"/>
              <a:t>Id, Password</a:t>
            </a:r>
            <a:r>
              <a:rPr lang="ko-KR" altLang="en-US" sz="2350" dirty="0"/>
              <a:t>를</a:t>
            </a:r>
            <a:endParaRPr lang="en-US" altLang="ko-KR" sz="2350" dirty="0"/>
          </a:p>
          <a:p>
            <a:r>
              <a:rPr lang="ko-KR" altLang="en-US" sz="2350" dirty="0"/>
              <a:t>비교 하였을 때</a:t>
            </a:r>
            <a:r>
              <a:rPr lang="en-US" altLang="ko-KR" sz="2350" dirty="0"/>
              <a:t>,</a:t>
            </a:r>
          </a:p>
          <a:p>
            <a:r>
              <a:rPr lang="ko-KR" altLang="en-US" sz="2350" dirty="0"/>
              <a:t>저장된 데이터</a:t>
            </a:r>
            <a:r>
              <a:rPr lang="en-US" altLang="ko-KR" sz="2350" dirty="0"/>
              <a:t>(</a:t>
            </a:r>
            <a:r>
              <a:rPr lang="ko-KR" altLang="en-US" sz="2350" dirty="0"/>
              <a:t>개인 정보</a:t>
            </a:r>
            <a:r>
              <a:rPr lang="en-US" altLang="ko-KR" sz="2350" dirty="0"/>
              <a:t>)</a:t>
            </a:r>
            <a:r>
              <a:rPr lang="ko-KR" altLang="en-US" sz="2350" dirty="0"/>
              <a:t>가</a:t>
            </a:r>
            <a:endParaRPr lang="en-US" altLang="ko-KR" sz="2350" dirty="0"/>
          </a:p>
          <a:p>
            <a:r>
              <a:rPr lang="ko-KR" altLang="en-US" sz="2350" dirty="0"/>
              <a:t>없을 시 오류 메시지 표시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08C064F-2C51-44D9-941A-7F05AC22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62" y="3724723"/>
            <a:ext cx="5438775" cy="14668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2DBEFB2-0E82-4A3A-BB0C-6A9B386C7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386" y="1424284"/>
            <a:ext cx="5314950" cy="1485900"/>
          </a:xfrm>
          <a:prstGeom prst="rect">
            <a:avLst/>
          </a:prstGeom>
        </p:spPr>
      </p:pic>
      <p:grpSp>
        <p:nvGrpSpPr>
          <p:cNvPr id="31" name="그룹">
            <a:extLst>
              <a:ext uri="{FF2B5EF4-FFF2-40B4-BE49-F238E27FC236}">
                <a16:creationId xmlns:a16="http://schemas.microsoft.com/office/drawing/2014/main" id="{AA384FCB-0808-4522-9281-7E1A8825655B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2" name="Your Session">
              <a:extLst>
                <a:ext uri="{FF2B5EF4-FFF2-40B4-BE49-F238E27FC236}">
                  <a16:creationId xmlns:a16="http://schemas.microsoft.com/office/drawing/2014/main" id="{642C97FB-AEBA-4F2B-96F0-4A809D6EE7C0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3" name="|">
              <a:extLst>
                <a:ext uri="{FF2B5EF4-FFF2-40B4-BE49-F238E27FC236}">
                  <a16:creationId xmlns:a16="http://schemas.microsoft.com/office/drawing/2014/main" id="{A1FA97F0-8BF4-4B48-8343-8585C9A68BE9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4" name="그룹">
              <a:extLst>
                <a:ext uri="{FF2B5EF4-FFF2-40B4-BE49-F238E27FC236}">
                  <a16:creationId xmlns:a16="http://schemas.microsoft.com/office/drawing/2014/main" id="{D538DA27-C691-4506-AF13-27C5FDF8004A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5" name="Session2">
                <a:extLst>
                  <a:ext uri="{FF2B5EF4-FFF2-40B4-BE49-F238E27FC236}">
                    <a16:creationId xmlns:a16="http://schemas.microsoft.com/office/drawing/2014/main" id="{947F7BEB-BB23-40D0-9DA8-9739BF31979D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6" name="Session1">
                <a:extLst>
                  <a:ext uri="{FF2B5EF4-FFF2-40B4-BE49-F238E27FC236}">
                    <a16:creationId xmlns:a16="http://schemas.microsoft.com/office/drawing/2014/main" id="{CA55663C-20B5-422E-999C-7A598FA2FFFA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7" name="INDEX">
                <a:extLst>
                  <a:ext uri="{FF2B5EF4-FFF2-40B4-BE49-F238E27FC236}">
                    <a16:creationId xmlns:a16="http://schemas.microsoft.com/office/drawing/2014/main" id="{46AD5FA2-6480-43CD-ABF8-3723798DE695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8" name="Session3">
                <a:extLst>
                  <a:ext uri="{FF2B5EF4-FFF2-40B4-BE49-F238E27FC236}">
                    <a16:creationId xmlns:a16="http://schemas.microsoft.com/office/drawing/2014/main" id="{206FD010-9F35-42BD-96F0-FF2AE59BE343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9" name="Session4">
                <a:extLst>
                  <a:ext uri="{FF2B5EF4-FFF2-40B4-BE49-F238E27FC236}">
                    <a16:creationId xmlns:a16="http://schemas.microsoft.com/office/drawing/2014/main" id="{FAE71DA0-5D7C-40B3-86D2-C415414F83AB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94777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8413191" y="1718914"/>
            <a:ext cx="2293898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50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Sign up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988498" y="3566112"/>
            <a:ext cx="345928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DB</a:t>
            </a:r>
            <a:r>
              <a:rPr lang="ko-KR" altLang="en-US" sz="2350" dirty="0"/>
              <a:t>의 전송하고 저장 할 </a:t>
            </a:r>
            <a:endParaRPr lang="en-US" altLang="ko-KR" sz="2350" dirty="0"/>
          </a:p>
          <a:p>
            <a:r>
              <a:rPr lang="ko-KR" altLang="en-US" sz="2350" dirty="0"/>
              <a:t>데이터</a:t>
            </a:r>
            <a:r>
              <a:rPr lang="en-US" altLang="ko-KR" sz="2350" dirty="0"/>
              <a:t>(</a:t>
            </a:r>
            <a:r>
              <a:rPr lang="ko-KR" altLang="en-US" sz="2350" dirty="0"/>
              <a:t>개인 정보</a:t>
            </a:r>
            <a:r>
              <a:rPr lang="en-US" altLang="ko-KR" sz="2350" dirty="0"/>
              <a:t>)</a:t>
            </a:r>
            <a:r>
              <a:rPr lang="ko-KR" altLang="en-US" sz="2350" dirty="0"/>
              <a:t>를 입력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BCD75BF5-34D1-4019-8E79-41FC5ECEC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48" y="1399968"/>
            <a:ext cx="5377644" cy="40580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728531A-1125-4755-8107-73E2BBFFF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487" y="4688752"/>
            <a:ext cx="3629025" cy="1019175"/>
          </a:xfrm>
          <a:prstGeom prst="rect">
            <a:avLst/>
          </a:prstGeom>
        </p:spPr>
      </p:pic>
      <p:grpSp>
        <p:nvGrpSpPr>
          <p:cNvPr id="29" name="그룹">
            <a:extLst>
              <a:ext uri="{FF2B5EF4-FFF2-40B4-BE49-F238E27FC236}">
                <a16:creationId xmlns:a16="http://schemas.microsoft.com/office/drawing/2014/main" id="{6CB2116F-1879-4A1E-8D2B-74CBE3AE33F6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1" name="Your Session">
              <a:extLst>
                <a:ext uri="{FF2B5EF4-FFF2-40B4-BE49-F238E27FC236}">
                  <a16:creationId xmlns:a16="http://schemas.microsoft.com/office/drawing/2014/main" id="{3ED12A69-950C-465F-88F6-77FC515CA231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2" name="|">
              <a:extLst>
                <a:ext uri="{FF2B5EF4-FFF2-40B4-BE49-F238E27FC236}">
                  <a16:creationId xmlns:a16="http://schemas.microsoft.com/office/drawing/2014/main" id="{1D6CFA4D-D901-4F66-8570-A0DB826ADA97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3" name="그룹">
              <a:extLst>
                <a:ext uri="{FF2B5EF4-FFF2-40B4-BE49-F238E27FC236}">
                  <a16:creationId xmlns:a16="http://schemas.microsoft.com/office/drawing/2014/main" id="{6FE22BC9-FD34-417F-8955-F46429253088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4" name="Session2">
                <a:extLst>
                  <a:ext uri="{FF2B5EF4-FFF2-40B4-BE49-F238E27FC236}">
                    <a16:creationId xmlns:a16="http://schemas.microsoft.com/office/drawing/2014/main" id="{AC978E1F-1B2D-45A7-B8EE-659CEA03C8A0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5" name="Session1">
                <a:extLst>
                  <a:ext uri="{FF2B5EF4-FFF2-40B4-BE49-F238E27FC236}">
                    <a16:creationId xmlns:a16="http://schemas.microsoft.com/office/drawing/2014/main" id="{C2C9EC5E-CAB7-4111-BDAA-AFEF131C8ABE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6" name="INDEX">
                <a:extLst>
                  <a:ext uri="{FF2B5EF4-FFF2-40B4-BE49-F238E27FC236}">
                    <a16:creationId xmlns:a16="http://schemas.microsoft.com/office/drawing/2014/main" id="{ACC43140-8F60-4F66-BA84-ABFE83E83FBC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7" name="Session3">
                <a:extLst>
                  <a:ext uri="{FF2B5EF4-FFF2-40B4-BE49-F238E27FC236}">
                    <a16:creationId xmlns:a16="http://schemas.microsoft.com/office/drawing/2014/main" id="{917FCCC8-E62D-4617-88E2-801F5536D95F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8" name="Session4">
                <a:extLst>
                  <a:ext uri="{FF2B5EF4-FFF2-40B4-BE49-F238E27FC236}">
                    <a16:creationId xmlns:a16="http://schemas.microsoft.com/office/drawing/2014/main" id="{943B6C17-37A4-4D5F-B7F1-4F07E81A818D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582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8025707" y="1731440"/>
            <a:ext cx="3037498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50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Rental List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321203" y="2680076"/>
            <a:ext cx="4889159" cy="149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Java</a:t>
            </a:r>
            <a:r>
              <a:rPr lang="ko-KR" altLang="en-US" sz="2350" dirty="0"/>
              <a:t>에 저장 된 방 목록을 출력</a:t>
            </a:r>
            <a:endParaRPr lang="en-US" altLang="ko-KR" sz="2350" dirty="0"/>
          </a:p>
          <a:p>
            <a:endParaRPr lang="en-US" altLang="ko-KR" sz="2350" dirty="0"/>
          </a:p>
          <a:p>
            <a:r>
              <a:rPr lang="ko-KR" altLang="en-US" sz="2350" dirty="0"/>
              <a:t>상세정보를 누르면 상세 정보창으로</a:t>
            </a:r>
            <a:endParaRPr lang="en-US" altLang="ko-KR" sz="2350" dirty="0"/>
          </a:p>
          <a:p>
            <a:r>
              <a:rPr lang="ko-KR" altLang="en-US" sz="2350" dirty="0"/>
              <a:t>이동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5471ADE6-1E82-4BA9-A792-C47D9998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69" y="2319337"/>
            <a:ext cx="2076450" cy="221932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BFEEFB8-3B01-4CC2-B92E-1CACFDE59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619" y="2257424"/>
            <a:ext cx="1971675" cy="23431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AC83C04-9E6C-4631-A82E-46C40BAAE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294" y="2257424"/>
            <a:ext cx="2476500" cy="234315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78B2C02-DBFA-4E0F-9F36-AA8A5ACCD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12" y="1513809"/>
            <a:ext cx="7087253" cy="774571"/>
          </a:xfrm>
          <a:prstGeom prst="rect">
            <a:avLst/>
          </a:prstGeom>
        </p:spPr>
      </p:pic>
      <p:grpSp>
        <p:nvGrpSpPr>
          <p:cNvPr id="33" name="그룹">
            <a:extLst>
              <a:ext uri="{FF2B5EF4-FFF2-40B4-BE49-F238E27FC236}">
                <a16:creationId xmlns:a16="http://schemas.microsoft.com/office/drawing/2014/main" id="{30BF55F6-17D2-48D8-8178-603E2793568F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4" name="Your Session">
              <a:extLst>
                <a:ext uri="{FF2B5EF4-FFF2-40B4-BE49-F238E27FC236}">
                  <a16:creationId xmlns:a16="http://schemas.microsoft.com/office/drawing/2014/main" id="{8CB1AA98-1671-40FF-973B-5D14E605F549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5" name="|">
              <a:extLst>
                <a:ext uri="{FF2B5EF4-FFF2-40B4-BE49-F238E27FC236}">
                  <a16:creationId xmlns:a16="http://schemas.microsoft.com/office/drawing/2014/main" id="{C009CC29-E10D-45C1-B6F7-46D622840A8B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6" name="그룹">
              <a:extLst>
                <a:ext uri="{FF2B5EF4-FFF2-40B4-BE49-F238E27FC236}">
                  <a16:creationId xmlns:a16="http://schemas.microsoft.com/office/drawing/2014/main" id="{86ABD140-D224-473B-85F7-47D4FFFD66B4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7" name="Session2">
                <a:extLst>
                  <a:ext uri="{FF2B5EF4-FFF2-40B4-BE49-F238E27FC236}">
                    <a16:creationId xmlns:a16="http://schemas.microsoft.com/office/drawing/2014/main" id="{883B8009-725D-4CF3-8F89-CB3EE7E5EAB1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8" name="Session1">
                <a:extLst>
                  <a:ext uri="{FF2B5EF4-FFF2-40B4-BE49-F238E27FC236}">
                    <a16:creationId xmlns:a16="http://schemas.microsoft.com/office/drawing/2014/main" id="{A519961D-C713-4A6C-A3CF-50C4657F1503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9" name="INDEX">
                <a:extLst>
                  <a:ext uri="{FF2B5EF4-FFF2-40B4-BE49-F238E27FC236}">
                    <a16:creationId xmlns:a16="http://schemas.microsoft.com/office/drawing/2014/main" id="{6C1E0AC9-8D9C-48DB-8F9B-8FFDE40D84CB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40" name="Session3">
                <a:extLst>
                  <a:ext uri="{FF2B5EF4-FFF2-40B4-BE49-F238E27FC236}">
                    <a16:creationId xmlns:a16="http://schemas.microsoft.com/office/drawing/2014/main" id="{E1F2E5A6-56AF-4C78-AB4E-10C6CDBE9D07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41" name="Session4">
                <a:extLst>
                  <a:ext uri="{FF2B5EF4-FFF2-40B4-BE49-F238E27FC236}">
                    <a16:creationId xmlns:a16="http://schemas.microsoft.com/office/drawing/2014/main" id="{A185EEAA-C5D1-4BB9-8567-8C49DD56AD57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2814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6789107" y="1603127"/>
            <a:ext cx="549360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45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Tenant Information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321203" y="2680076"/>
            <a:ext cx="4757136" cy="149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Java</a:t>
            </a:r>
            <a:r>
              <a:rPr lang="ko-KR" altLang="en-US" sz="2350" dirty="0"/>
              <a:t>에 저장 된 세입자 목록을 출력</a:t>
            </a:r>
            <a:endParaRPr lang="en-US" altLang="ko-KR" sz="2350" dirty="0"/>
          </a:p>
          <a:p>
            <a:endParaRPr lang="en-US" altLang="ko-KR" sz="2350" dirty="0"/>
          </a:p>
          <a:p>
            <a:r>
              <a:rPr lang="ko-KR" altLang="en-US" sz="2350" dirty="0"/>
              <a:t>방 목록으로 돌아가기 누르면</a:t>
            </a:r>
            <a:endParaRPr lang="en-US" altLang="ko-KR" sz="2350" dirty="0"/>
          </a:p>
          <a:p>
            <a:r>
              <a:rPr lang="en-US" altLang="ko-KR" sz="2350" dirty="0"/>
              <a:t>Rental</a:t>
            </a:r>
            <a:r>
              <a:rPr lang="ko-KR" altLang="en-US" sz="2350" dirty="0"/>
              <a:t> </a:t>
            </a:r>
            <a:r>
              <a:rPr lang="en-US" altLang="ko-KR" sz="2350" dirty="0"/>
              <a:t>List</a:t>
            </a:r>
            <a:r>
              <a:rPr lang="ko-KR" altLang="en-US" sz="2350" dirty="0"/>
              <a:t>로 이동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0E763A7-5181-4F1F-B694-1012F05E6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8" y="676406"/>
            <a:ext cx="6090678" cy="4966534"/>
          </a:xfrm>
          <a:prstGeom prst="rect">
            <a:avLst/>
          </a:prstGeom>
        </p:spPr>
      </p:pic>
      <p:grpSp>
        <p:nvGrpSpPr>
          <p:cNvPr id="31" name="그룹">
            <a:extLst>
              <a:ext uri="{FF2B5EF4-FFF2-40B4-BE49-F238E27FC236}">
                <a16:creationId xmlns:a16="http://schemas.microsoft.com/office/drawing/2014/main" id="{242B43A9-0A86-4CDA-8CFD-78C4FB9150E5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2" name="Your Session">
              <a:extLst>
                <a:ext uri="{FF2B5EF4-FFF2-40B4-BE49-F238E27FC236}">
                  <a16:creationId xmlns:a16="http://schemas.microsoft.com/office/drawing/2014/main" id="{F1B88959-8D9E-4D9B-914D-6C62101E7330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3" name="|">
              <a:extLst>
                <a:ext uri="{FF2B5EF4-FFF2-40B4-BE49-F238E27FC236}">
                  <a16:creationId xmlns:a16="http://schemas.microsoft.com/office/drawing/2014/main" id="{9663F08F-E1F0-4F45-8E8A-DE7A98971F9A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4" name="그룹">
              <a:extLst>
                <a:ext uri="{FF2B5EF4-FFF2-40B4-BE49-F238E27FC236}">
                  <a16:creationId xmlns:a16="http://schemas.microsoft.com/office/drawing/2014/main" id="{7BAF8020-1E42-4E7A-95FC-71855CB6B946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5" name="Session2">
                <a:extLst>
                  <a:ext uri="{FF2B5EF4-FFF2-40B4-BE49-F238E27FC236}">
                    <a16:creationId xmlns:a16="http://schemas.microsoft.com/office/drawing/2014/main" id="{2085B9B3-F0F1-4053-9D98-3AC2E7C7B60C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6" name="Session1">
                <a:extLst>
                  <a:ext uri="{FF2B5EF4-FFF2-40B4-BE49-F238E27FC236}">
                    <a16:creationId xmlns:a16="http://schemas.microsoft.com/office/drawing/2014/main" id="{3C020C95-D7B0-4C9D-ADD9-A51965A2AFEA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7" name="INDEX">
                <a:extLst>
                  <a:ext uri="{FF2B5EF4-FFF2-40B4-BE49-F238E27FC236}">
                    <a16:creationId xmlns:a16="http://schemas.microsoft.com/office/drawing/2014/main" id="{4A98BCDC-0FB9-46B4-8A8A-5221E38E4F3F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8" name="Session3">
                <a:extLst>
                  <a:ext uri="{FF2B5EF4-FFF2-40B4-BE49-F238E27FC236}">
                    <a16:creationId xmlns:a16="http://schemas.microsoft.com/office/drawing/2014/main" id="{CA55350B-7978-4710-AAE0-0442A4CE5851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9" name="Session4">
                <a:extLst>
                  <a:ext uri="{FF2B5EF4-FFF2-40B4-BE49-F238E27FC236}">
                    <a16:creationId xmlns:a16="http://schemas.microsoft.com/office/drawing/2014/main" id="{3402311F-73B9-4C94-9CD3-55A06EA59C21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58497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31371" y="2813447"/>
            <a:ext cx="326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latin typeface="Agency FB" panose="020B0503020202020204" pitchFamily="34" charset="0"/>
              </a:rPr>
              <a:t>CONTENTS</a:t>
            </a:r>
            <a:endParaRPr lang="zh-CN" altLang="en-US" sz="720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358109" y="786805"/>
            <a:ext cx="5490815" cy="1135753"/>
            <a:chOff x="4067944" y="483518"/>
            <a:chExt cx="4104456" cy="769441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483518"/>
              <a:ext cx="1296144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ONE</a:t>
              </a: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ko-KR" altLang="en-US" sz="2000" dirty="0">
                  <a:latin typeface="나눔스퀘어OTF ExtraBold"/>
                </a:rPr>
                <a:t>웹 설계서 개요</a:t>
              </a:r>
              <a:endParaRPr lang="en-US" altLang="ko-KR" sz="2000" dirty="0">
                <a:latin typeface="나눔스퀘어OTF ExtraBold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164632" y="627243"/>
                <a:ext cx="504056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0 1</a:t>
                </a:r>
                <a:endParaRPr lang="zh-CN" alt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5358109" y="2920467"/>
            <a:ext cx="5490815" cy="1135753"/>
            <a:chOff x="4067944" y="483518"/>
            <a:chExt cx="4104456" cy="769441"/>
          </a:xfrm>
        </p:grpSpPr>
        <p:sp>
          <p:nvSpPr>
            <p:cNvPr id="16" name="TextBox 15"/>
            <p:cNvSpPr txBox="1"/>
            <p:nvPr/>
          </p:nvSpPr>
          <p:spPr>
            <a:xfrm>
              <a:off x="4788024" y="483518"/>
              <a:ext cx="1296144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TWO</a:t>
              </a: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ko-KR" altLang="en-US" sz="2000" dirty="0">
                  <a:latin typeface="나눔스퀘어OTF ExtraBold"/>
                </a:rPr>
                <a:t>개발 계획</a:t>
              </a:r>
              <a:r>
                <a:rPr lang="en-US" altLang="ko-KR" sz="2000" dirty="0">
                  <a:latin typeface="나눔스퀘어OTF ExtraBold"/>
                </a:rPr>
                <a:t> </a:t>
              </a:r>
              <a:endParaRPr lang="zh-CN" altLang="en-US" sz="2000" dirty="0">
                <a:latin typeface="나눔스퀘어OTF ExtraBold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115271" y="627243"/>
                <a:ext cx="600745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kern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0 2</a:t>
                </a:r>
                <a:endParaRPr lang="zh-CN" altLang="en-US" sz="2000" b="1" kern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5358109" y="5013064"/>
            <a:ext cx="5490815" cy="1135754"/>
            <a:chOff x="4067944" y="483518"/>
            <a:chExt cx="4104456" cy="769441"/>
          </a:xfrm>
        </p:grpSpPr>
        <p:sp>
          <p:nvSpPr>
            <p:cNvPr id="22" name="TextBox 21"/>
            <p:cNvSpPr txBox="1"/>
            <p:nvPr/>
          </p:nvSpPr>
          <p:spPr>
            <a:xfrm>
              <a:off x="4788024" y="483518"/>
              <a:ext cx="1440160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THREE</a:t>
              </a: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ko-KR" altLang="en-US" sz="2000" dirty="0">
                  <a:latin typeface="나눔스퀘어OTF ExtraBold"/>
                </a:rPr>
                <a:t>메뉴 구조</a:t>
              </a:r>
              <a:endParaRPr lang="zh-CN" altLang="en-US" sz="2000" dirty="0">
                <a:latin typeface="나눔스퀘어OTF ExtraBold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4115271" y="627243"/>
                <a:ext cx="600745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kern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0 3</a:t>
                </a:r>
                <a:endParaRPr lang="zh-CN" altLang="en-US" sz="2000" b="1" kern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  <p:grpSp>
        <p:nvGrpSpPr>
          <p:cNvPr id="39" name="组合 26">
            <a:extLst>
              <a:ext uri="{FF2B5EF4-FFF2-40B4-BE49-F238E27FC236}">
                <a16:creationId xmlns:a16="http://schemas.microsoft.com/office/drawing/2014/main" id="{D3AC2B83-C2A1-4C2A-99A6-198D05DC1C47}"/>
              </a:ext>
            </a:extLst>
          </p:cNvPr>
          <p:cNvGrpSpPr/>
          <p:nvPr/>
        </p:nvGrpSpPr>
        <p:grpSpPr>
          <a:xfrm>
            <a:off x="8749279" y="786805"/>
            <a:ext cx="5490815" cy="1135753"/>
            <a:chOff x="4067944" y="483518"/>
            <a:chExt cx="4104456" cy="76944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55F3B73-0F18-497B-8B3C-BCA6E4EDDBF2}"/>
                </a:ext>
              </a:extLst>
            </p:cNvPr>
            <p:cNvSpPr txBox="1"/>
            <p:nvPr/>
          </p:nvSpPr>
          <p:spPr>
            <a:xfrm>
              <a:off x="4788024" y="483518"/>
              <a:ext cx="1296144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FOUR</a:t>
              </a: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C8B76D-9FFF-4624-A690-1CACA21EC62D}"/>
                </a:ext>
              </a:extLst>
            </p:cNvPr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ko-KR" altLang="en-US" sz="2000" dirty="0">
                  <a:latin typeface="나눔스퀘어OTF ExtraBold"/>
                </a:rPr>
                <a:t>화면 목록</a:t>
              </a:r>
              <a:endParaRPr lang="zh-CN" altLang="en-US" sz="2000" dirty="0">
                <a:latin typeface="나눔스퀘어OTF ExtraBold"/>
              </a:endParaRPr>
            </a:p>
          </p:txBody>
        </p:sp>
        <p:grpSp>
          <p:nvGrpSpPr>
            <p:cNvPr id="42" name="组合 29">
              <a:extLst>
                <a:ext uri="{FF2B5EF4-FFF2-40B4-BE49-F238E27FC236}">
                  <a16:creationId xmlns:a16="http://schemas.microsoft.com/office/drawing/2014/main" id="{309AFB55-7842-484D-9AAD-09254717AB6E}"/>
                </a:ext>
              </a:extLst>
            </p:cNvPr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751855B-5C56-4D04-9D83-07DC1032AE5E}"/>
                  </a:ext>
                </a:extLst>
              </p:cNvPr>
              <p:cNvSpPr txBox="1"/>
              <p:nvPr/>
            </p:nvSpPr>
            <p:spPr>
              <a:xfrm>
                <a:off x="4115271" y="627243"/>
                <a:ext cx="600745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kern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0 4</a:t>
                </a:r>
                <a:endParaRPr lang="zh-CN" altLang="en-US" sz="2000" b="1" kern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44" name="矩形 31">
                <a:extLst>
                  <a:ext uri="{FF2B5EF4-FFF2-40B4-BE49-F238E27FC236}">
                    <a16:creationId xmlns:a16="http://schemas.microsoft.com/office/drawing/2014/main" id="{14CC3492-5357-4003-9AE6-0901BDC0C6E7}"/>
                  </a:ext>
                </a:extLst>
              </p:cNvPr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  <p:grpSp>
        <p:nvGrpSpPr>
          <p:cNvPr id="45" name="组合 26">
            <a:extLst>
              <a:ext uri="{FF2B5EF4-FFF2-40B4-BE49-F238E27FC236}">
                <a16:creationId xmlns:a16="http://schemas.microsoft.com/office/drawing/2014/main" id="{473B678D-1176-4DE6-B6B6-FA1996542183}"/>
              </a:ext>
            </a:extLst>
          </p:cNvPr>
          <p:cNvGrpSpPr/>
          <p:nvPr/>
        </p:nvGrpSpPr>
        <p:grpSpPr>
          <a:xfrm>
            <a:off x="8749279" y="2867604"/>
            <a:ext cx="5490815" cy="1135753"/>
            <a:chOff x="4067944" y="483518"/>
            <a:chExt cx="4104456" cy="76944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5A62CF-6481-45B1-8C0B-3D3A05B17C87}"/>
                </a:ext>
              </a:extLst>
            </p:cNvPr>
            <p:cNvSpPr txBox="1"/>
            <p:nvPr/>
          </p:nvSpPr>
          <p:spPr>
            <a:xfrm>
              <a:off x="4788024" y="483518"/>
              <a:ext cx="1296144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FIVE</a:t>
              </a: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F870A2-83D6-4529-B701-8FACD29D71F8}"/>
                </a:ext>
              </a:extLst>
            </p:cNvPr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sz="2000" dirty="0">
                  <a:latin typeface="나눔스퀘어OTF ExtraBold"/>
                </a:rPr>
                <a:t>UI </a:t>
              </a:r>
              <a:r>
                <a:rPr lang="ko-KR" altLang="en-US" sz="2000" dirty="0">
                  <a:latin typeface="나눔스퀘어OTF ExtraBold"/>
                </a:rPr>
                <a:t>및 기능구조</a:t>
              </a:r>
              <a:endParaRPr lang="zh-CN" altLang="en-US" sz="2000" dirty="0">
                <a:latin typeface="나눔스퀘어OTF ExtraBold"/>
              </a:endParaRPr>
            </a:p>
          </p:txBody>
        </p:sp>
        <p:grpSp>
          <p:nvGrpSpPr>
            <p:cNvPr id="48" name="组合 29">
              <a:extLst>
                <a:ext uri="{FF2B5EF4-FFF2-40B4-BE49-F238E27FC236}">
                  <a16:creationId xmlns:a16="http://schemas.microsoft.com/office/drawing/2014/main" id="{0AD6A693-F9C9-449E-9D29-E0369F343B71}"/>
                </a:ext>
              </a:extLst>
            </p:cNvPr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0C25C20-E93B-4C6C-B19F-EB3D6291343E}"/>
                  </a:ext>
                </a:extLst>
              </p:cNvPr>
              <p:cNvSpPr txBox="1"/>
              <p:nvPr/>
            </p:nvSpPr>
            <p:spPr>
              <a:xfrm>
                <a:off x="4115271" y="627243"/>
                <a:ext cx="600745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kern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0 5</a:t>
                </a:r>
                <a:endParaRPr lang="zh-CN" altLang="en-US" sz="2000" b="1" kern="100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50" name="矩形 31">
                <a:extLst>
                  <a:ext uri="{FF2B5EF4-FFF2-40B4-BE49-F238E27FC236}">
                    <a16:creationId xmlns:a16="http://schemas.microsoft.com/office/drawing/2014/main" id="{ABDCC502-33C4-4C5A-81B4-B9663D633D7D}"/>
                  </a:ext>
                </a:extLst>
              </p:cNvPr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6A8498BE-1E25-478C-887E-DE7C51329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65"/>
            <a:ext cx="5358109" cy="6869861"/>
          </a:xfrm>
          <a:prstGeom prst="rect">
            <a:avLst/>
          </a:prstGeom>
        </p:spPr>
      </p:pic>
      <p:grpSp>
        <p:nvGrpSpPr>
          <p:cNvPr id="34" name="组合 26">
            <a:extLst>
              <a:ext uri="{FF2B5EF4-FFF2-40B4-BE49-F238E27FC236}">
                <a16:creationId xmlns:a16="http://schemas.microsoft.com/office/drawing/2014/main" id="{A9BD8F78-EF95-4175-B2C6-DDCD845DEE35}"/>
              </a:ext>
            </a:extLst>
          </p:cNvPr>
          <p:cNvGrpSpPr/>
          <p:nvPr/>
        </p:nvGrpSpPr>
        <p:grpSpPr>
          <a:xfrm>
            <a:off x="8701114" y="5013065"/>
            <a:ext cx="5490815" cy="1135753"/>
            <a:chOff x="4067944" y="483518"/>
            <a:chExt cx="4104456" cy="76944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F378CCD-2222-489D-810F-C268B477534A}"/>
                </a:ext>
              </a:extLst>
            </p:cNvPr>
            <p:cNvSpPr txBox="1"/>
            <p:nvPr/>
          </p:nvSpPr>
          <p:spPr>
            <a:xfrm>
              <a:off x="4788024" y="483518"/>
              <a:ext cx="1296144" cy="271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rPr>
                <a:t>PART SIX</a:t>
              </a:r>
              <a:endParaRPr lang="zh-CN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OTF ExtraBold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ACFCE8-FC97-4FC3-A8BE-FB982067E1B8}"/>
                </a:ext>
              </a:extLst>
            </p:cNvPr>
            <p:cNvSpPr txBox="1"/>
            <p:nvPr/>
          </p:nvSpPr>
          <p:spPr>
            <a:xfrm>
              <a:off x="4788024" y="845299"/>
              <a:ext cx="3384376" cy="23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ko-KR" altLang="en-US" sz="2000" dirty="0" err="1">
                  <a:latin typeface="나눔스퀘어OTF ExtraBold"/>
                </a:rPr>
                <a:t>느낀점</a:t>
              </a:r>
              <a:endParaRPr lang="zh-CN" altLang="en-US" sz="2000" dirty="0">
                <a:latin typeface="나눔스퀘어OTF ExtraBold"/>
              </a:endParaRPr>
            </a:p>
          </p:txBody>
        </p:sp>
        <p:grpSp>
          <p:nvGrpSpPr>
            <p:cNvPr id="37" name="组合 29">
              <a:extLst>
                <a:ext uri="{FF2B5EF4-FFF2-40B4-BE49-F238E27FC236}">
                  <a16:creationId xmlns:a16="http://schemas.microsoft.com/office/drawing/2014/main" id="{0C9C5D09-EE65-47B5-AD47-77D058AD4B90}"/>
                </a:ext>
              </a:extLst>
            </p:cNvPr>
            <p:cNvGrpSpPr/>
            <p:nvPr/>
          </p:nvGrpSpPr>
          <p:grpSpPr>
            <a:xfrm>
              <a:off x="4067944" y="555526"/>
              <a:ext cx="697433" cy="697433"/>
              <a:chOff x="4067944" y="555526"/>
              <a:chExt cx="697433" cy="697433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B3B5B20-60B7-4ACF-95BC-01BCF14A394A}"/>
                  </a:ext>
                </a:extLst>
              </p:cNvPr>
              <p:cNvSpPr txBox="1"/>
              <p:nvPr/>
            </p:nvSpPr>
            <p:spPr>
              <a:xfrm>
                <a:off x="4115271" y="627243"/>
                <a:ext cx="600745" cy="2710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kern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나눔스퀘어OTF ExtraBold"/>
                  </a:rPr>
                  <a:t>0 5</a:t>
                </a:r>
                <a:endParaRPr lang="zh-CN" altLang="en-US" sz="2000" b="1" kern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나눔스퀘어OTF ExtraBold"/>
                </a:endParaRPr>
              </a:p>
            </p:txBody>
          </p:sp>
          <p:sp>
            <p:nvSpPr>
              <p:cNvPr id="51" name="矩形 31">
                <a:extLst>
                  <a:ext uri="{FF2B5EF4-FFF2-40B4-BE49-F238E27FC236}">
                    <a16:creationId xmlns:a16="http://schemas.microsoft.com/office/drawing/2014/main" id="{E92DA4A5-C111-4F2F-BD6B-4DD10E2ACF74}"/>
                  </a:ext>
                </a:extLst>
              </p:cNvPr>
              <p:cNvSpPr/>
              <p:nvPr/>
            </p:nvSpPr>
            <p:spPr>
              <a:xfrm>
                <a:off x="4067944" y="555526"/>
                <a:ext cx="697433" cy="697433"/>
              </a:xfrm>
              <a:prstGeom prst="rect">
                <a:avLst/>
              </a:prstGeom>
              <a:no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atin typeface="나눔스퀘어OTF Extra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23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7111754" y="1603126"/>
            <a:ext cx="549360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45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Customer Service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321203" y="3041714"/>
            <a:ext cx="4483600" cy="774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 dirty="0"/>
              <a:t>불편 사항 </a:t>
            </a:r>
            <a:r>
              <a:rPr lang="en-US" altLang="ko-KR" sz="2350" dirty="0"/>
              <a:t>or </a:t>
            </a:r>
            <a:r>
              <a:rPr lang="ko-KR" altLang="en-US" sz="2350" dirty="0"/>
              <a:t>건의사항을 적을 수</a:t>
            </a:r>
            <a:endParaRPr lang="en-US" altLang="ko-KR" sz="2350" dirty="0"/>
          </a:p>
          <a:p>
            <a:r>
              <a:rPr lang="ko-KR" altLang="en-US" sz="2350" dirty="0"/>
              <a:t>있는 고객센터 페이지 입니다</a:t>
            </a:r>
            <a:r>
              <a:rPr lang="en-US" altLang="ko-KR" sz="2350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1D3B4D2-0B2E-489F-B57A-A6634C92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154" y="898275"/>
            <a:ext cx="2514600" cy="7048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78A6C1C-0C08-4FD6-AAF9-9010740EC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249" y="2346919"/>
            <a:ext cx="3562350" cy="1771650"/>
          </a:xfrm>
          <a:prstGeom prst="rect">
            <a:avLst/>
          </a:prstGeom>
        </p:spPr>
      </p:pic>
      <p:grpSp>
        <p:nvGrpSpPr>
          <p:cNvPr id="29" name="그룹">
            <a:extLst>
              <a:ext uri="{FF2B5EF4-FFF2-40B4-BE49-F238E27FC236}">
                <a16:creationId xmlns:a16="http://schemas.microsoft.com/office/drawing/2014/main" id="{D5FCC68E-FDB6-44F1-BFC6-F4FB67DD8EF8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1" name="Your Session">
              <a:extLst>
                <a:ext uri="{FF2B5EF4-FFF2-40B4-BE49-F238E27FC236}">
                  <a16:creationId xmlns:a16="http://schemas.microsoft.com/office/drawing/2014/main" id="{A82B07B7-EC13-4528-8EDC-C895549958EF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2" name="|">
              <a:extLst>
                <a:ext uri="{FF2B5EF4-FFF2-40B4-BE49-F238E27FC236}">
                  <a16:creationId xmlns:a16="http://schemas.microsoft.com/office/drawing/2014/main" id="{1FFD5D9F-9F21-4A8C-A072-DFD44DC9413F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3" name="그룹">
              <a:extLst>
                <a:ext uri="{FF2B5EF4-FFF2-40B4-BE49-F238E27FC236}">
                  <a16:creationId xmlns:a16="http://schemas.microsoft.com/office/drawing/2014/main" id="{0EC5D7E8-D2BE-46D6-8747-0BEF82EDAA12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4" name="Session2">
                <a:extLst>
                  <a:ext uri="{FF2B5EF4-FFF2-40B4-BE49-F238E27FC236}">
                    <a16:creationId xmlns:a16="http://schemas.microsoft.com/office/drawing/2014/main" id="{55D006A8-BE6D-4073-9F42-F78C1702317C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5" name="Session1">
                <a:extLst>
                  <a:ext uri="{FF2B5EF4-FFF2-40B4-BE49-F238E27FC236}">
                    <a16:creationId xmlns:a16="http://schemas.microsoft.com/office/drawing/2014/main" id="{923C858B-ABBC-4CC5-AE1D-349FB005F5F6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6" name="INDEX">
                <a:extLst>
                  <a:ext uri="{FF2B5EF4-FFF2-40B4-BE49-F238E27FC236}">
                    <a16:creationId xmlns:a16="http://schemas.microsoft.com/office/drawing/2014/main" id="{3BB1CA76-B0FC-4B37-B2CE-E37A2368CD5F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7" name="Session3">
                <a:extLst>
                  <a:ext uri="{FF2B5EF4-FFF2-40B4-BE49-F238E27FC236}">
                    <a16:creationId xmlns:a16="http://schemas.microsoft.com/office/drawing/2014/main" id="{A56E31AD-1704-4908-8EC3-649DEED8C36D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8" name="Session4">
                <a:extLst>
                  <a:ext uri="{FF2B5EF4-FFF2-40B4-BE49-F238E27FC236}">
                    <a16:creationId xmlns:a16="http://schemas.microsoft.com/office/drawing/2014/main" id="{0B2AFE05-4637-4B07-BF51-DEB8A1175B70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15495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7111754" y="1603126"/>
            <a:ext cx="549360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45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Customer Service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7321203" y="2680077"/>
            <a:ext cx="4262385" cy="1497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 dirty="0"/>
              <a:t>글쓰기 버튼을 누르면 </a:t>
            </a:r>
            <a:endParaRPr lang="en-US" altLang="ko-KR" sz="2350" dirty="0"/>
          </a:p>
          <a:p>
            <a:r>
              <a:rPr lang="ko-KR" altLang="en-US" sz="2350" dirty="0"/>
              <a:t>고객센터 문의 작성 양식이 </a:t>
            </a:r>
            <a:endParaRPr lang="en-US" altLang="ko-KR" sz="2350" dirty="0"/>
          </a:p>
          <a:p>
            <a:r>
              <a:rPr lang="ko-KR" altLang="en-US" sz="2350" dirty="0"/>
              <a:t>나오면서 작성 할 수 있습니다</a:t>
            </a:r>
            <a:r>
              <a:rPr lang="en-US" altLang="ko-KR" sz="2350" dirty="0"/>
              <a:t>.</a:t>
            </a:r>
            <a:r>
              <a:rPr lang="ko-KR" altLang="en-US" sz="2350" dirty="0"/>
              <a:t> </a:t>
            </a:r>
            <a:endParaRPr lang="en-US" altLang="ko-KR" sz="2350" dirty="0"/>
          </a:p>
          <a:p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ABC34A6F-FAB9-42E5-B7A4-5966C6BB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77" y="692563"/>
            <a:ext cx="3798921" cy="4868989"/>
          </a:xfrm>
          <a:prstGeom prst="rect">
            <a:avLst/>
          </a:prstGeom>
        </p:spPr>
      </p:pic>
      <p:grpSp>
        <p:nvGrpSpPr>
          <p:cNvPr id="29" name="그룹">
            <a:extLst>
              <a:ext uri="{FF2B5EF4-FFF2-40B4-BE49-F238E27FC236}">
                <a16:creationId xmlns:a16="http://schemas.microsoft.com/office/drawing/2014/main" id="{4117AA91-8F5D-4111-AC80-E91F15ABF7C5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1" name="Your Session">
              <a:extLst>
                <a:ext uri="{FF2B5EF4-FFF2-40B4-BE49-F238E27FC236}">
                  <a16:creationId xmlns:a16="http://schemas.microsoft.com/office/drawing/2014/main" id="{8F67A9C6-62FA-4538-ACD4-FBBCAD7F22F4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2" name="|">
              <a:extLst>
                <a:ext uri="{FF2B5EF4-FFF2-40B4-BE49-F238E27FC236}">
                  <a16:creationId xmlns:a16="http://schemas.microsoft.com/office/drawing/2014/main" id="{1AF4506C-11EE-406C-BB56-820A7CA2796C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3" name="그룹">
              <a:extLst>
                <a:ext uri="{FF2B5EF4-FFF2-40B4-BE49-F238E27FC236}">
                  <a16:creationId xmlns:a16="http://schemas.microsoft.com/office/drawing/2014/main" id="{9FF39047-C8D2-4B1A-AFEC-CD8FB90E7B86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4" name="Session2">
                <a:extLst>
                  <a:ext uri="{FF2B5EF4-FFF2-40B4-BE49-F238E27FC236}">
                    <a16:creationId xmlns:a16="http://schemas.microsoft.com/office/drawing/2014/main" id="{B987093D-B6EC-42F2-B978-BCF6F94BA40A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5" name="Session1">
                <a:extLst>
                  <a:ext uri="{FF2B5EF4-FFF2-40B4-BE49-F238E27FC236}">
                    <a16:creationId xmlns:a16="http://schemas.microsoft.com/office/drawing/2014/main" id="{08DE40B5-5F45-4B16-8532-39CD5E9F9124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6" name="INDEX">
                <a:extLst>
                  <a:ext uri="{FF2B5EF4-FFF2-40B4-BE49-F238E27FC236}">
                    <a16:creationId xmlns:a16="http://schemas.microsoft.com/office/drawing/2014/main" id="{174C61A5-F874-4618-B06D-08AB3508D0F2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7" name="Session3">
                <a:extLst>
                  <a:ext uri="{FF2B5EF4-FFF2-40B4-BE49-F238E27FC236}">
                    <a16:creationId xmlns:a16="http://schemas.microsoft.com/office/drawing/2014/main" id="{09505114-AEA8-487A-B991-CC5C9AB4D1E4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8" name="Session4">
                <a:extLst>
                  <a:ext uri="{FF2B5EF4-FFF2-40B4-BE49-F238E27FC236}">
                    <a16:creationId xmlns:a16="http://schemas.microsoft.com/office/drawing/2014/main" id="{39BEB0CC-D3DF-478A-A04E-85CFC32527DA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3645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6965238" y="1804692"/>
            <a:ext cx="549360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45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Customer Service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6928997" y="2813839"/>
            <a:ext cx="4831451" cy="113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en-US" altLang="ko-KR" sz="2350" dirty="0"/>
              <a:t>3</a:t>
            </a:r>
            <a:r>
              <a:rPr lang="ko-KR" altLang="en-US" sz="2350" dirty="0"/>
              <a:t>가지 중 하나로 작성 하지 않으면 </a:t>
            </a:r>
            <a:endParaRPr lang="en-US" altLang="ko-KR" sz="2350" dirty="0"/>
          </a:p>
          <a:p>
            <a:r>
              <a:rPr lang="en-US" altLang="ko-KR" sz="2350" dirty="0"/>
              <a:t>‘</a:t>
            </a:r>
            <a:r>
              <a:rPr lang="ko-KR" altLang="en-US" sz="2350" dirty="0"/>
              <a:t>입력이 안된 사항이 있습니다</a:t>
            </a:r>
            <a:r>
              <a:rPr lang="en-US" altLang="ko-KR" sz="2350" dirty="0"/>
              <a:t>‘ </a:t>
            </a:r>
            <a:r>
              <a:rPr lang="ko-KR" altLang="en-US" sz="2350" dirty="0"/>
              <a:t>라는</a:t>
            </a:r>
            <a:endParaRPr lang="en-US" altLang="ko-KR" sz="2350" dirty="0"/>
          </a:p>
          <a:p>
            <a:r>
              <a:rPr lang="ko-KR" altLang="en-US" sz="2350" dirty="0"/>
              <a:t>경고 창 표시</a:t>
            </a:r>
            <a:endParaRPr lang="en-US" altLang="ko-KR" sz="235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7BD478C-2829-45B0-8000-A68B4070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51" y="573023"/>
            <a:ext cx="2638425" cy="498724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C368744-E4C1-4023-8069-A10E95D36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79" y="2387947"/>
            <a:ext cx="5324475" cy="1562100"/>
          </a:xfrm>
          <a:prstGeom prst="rect">
            <a:avLst/>
          </a:prstGeom>
        </p:spPr>
      </p:pic>
      <p:grpSp>
        <p:nvGrpSpPr>
          <p:cNvPr id="39" name="그룹">
            <a:extLst>
              <a:ext uri="{FF2B5EF4-FFF2-40B4-BE49-F238E27FC236}">
                <a16:creationId xmlns:a16="http://schemas.microsoft.com/office/drawing/2014/main" id="{A830C1E9-F380-415E-98F1-B941C5CFBEEC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40" name="Your Session">
              <a:extLst>
                <a:ext uri="{FF2B5EF4-FFF2-40B4-BE49-F238E27FC236}">
                  <a16:creationId xmlns:a16="http://schemas.microsoft.com/office/drawing/2014/main" id="{F2A65BB5-7648-4AC9-8844-C7ED364030F6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41" name="|">
              <a:extLst>
                <a:ext uri="{FF2B5EF4-FFF2-40B4-BE49-F238E27FC236}">
                  <a16:creationId xmlns:a16="http://schemas.microsoft.com/office/drawing/2014/main" id="{E11707E0-17DE-49D7-92F7-CE16F5AA0F46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42" name="그룹">
              <a:extLst>
                <a:ext uri="{FF2B5EF4-FFF2-40B4-BE49-F238E27FC236}">
                  <a16:creationId xmlns:a16="http://schemas.microsoft.com/office/drawing/2014/main" id="{A2D8B187-CD08-4E50-9AD3-11AF9E82B1BF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43" name="Session2">
                <a:extLst>
                  <a:ext uri="{FF2B5EF4-FFF2-40B4-BE49-F238E27FC236}">
                    <a16:creationId xmlns:a16="http://schemas.microsoft.com/office/drawing/2014/main" id="{E2FA006A-FFC7-4969-9EEF-5333477EA729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44" name="Session1">
                <a:extLst>
                  <a:ext uri="{FF2B5EF4-FFF2-40B4-BE49-F238E27FC236}">
                    <a16:creationId xmlns:a16="http://schemas.microsoft.com/office/drawing/2014/main" id="{1A0614A3-577A-477A-B5FF-D1AEC27CDAE3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45" name="INDEX">
                <a:extLst>
                  <a:ext uri="{FF2B5EF4-FFF2-40B4-BE49-F238E27FC236}">
                    <a16:creationId xmlns:a16="http://schemas.microsoft.com/office/drawing/2014/main" id="{166CFEEE-984F-424F-A1D2-173E13E0CC73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46" name="Session3">
                <a:extLst>
                  <a:ext uri="{FF2B5EF4-FFF2-40B4-BE49-F238E27FC236}">
                    <a16:creationId xmlns:a16="http://schemas.microsoft.com/office/drawing/2014/main" id="{EA25BBBD-32FC-4091-B0DD-83E1CC1A1186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47" name="Session4">
                <a:extLst>
                  <a:ext uri="{FF2B5EF4-FFF2-40B4-BE49-F238E27FC236}">
                    <a16:creationId xmlns:a16="http://schemas.microsoft.com/office/drawing/2014/main" id="{CCA4D61A-67E4-4450-A9D5-C622E661B04F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68365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118" cy="6858000"/>
          </a:xfrm>
          <a:prstGeom prst="rect">
            <a:avLst/>
          </a:prstGeom>
        </p:spPr>
      </p:pic>
      <p:sp>
        <p:nvSpPr>
          <p:cNvPr id="137" name="Index…"/>
          <p:cNvSpPr txBox="1"/>
          <p:nvPr/>
        </p:nvSpPr>
        <p:spPr>
          <a:xfrm>
            <a:off x="6965238" y="1804692"/>
            <a:ext cx="5493606" cy="7437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en-US" altLang="ko-KR" sz="4500" dirty="0">
                <a:latin typeface="210 GulimOTF 070" panose="02020503020101020101" pitchFamily="18" charset="-127"/>
                <a:ea typeface="210 GulimOTF 070" panose="02020503020101020101" pitchFamily="18" charset="-127"/>
              </a:rPr>
              <a:t>Customer Service</a:t>
            </a:r>
          </a:p>
        </p:txBody>
      </p:sp>
      <p:sp>
        <p:nvSpPr>
          <p:cNvPr id="139" name="Subtitle text"/>
          <p:cNvSpPr txBox="1"/>
          <p:nvPr/>
        </p:nvSpPr>
        <p:spPr>
          <a:xfrm>
            <a:off x="6928997" y="2813840"/>
            <a:ext cx="5060681" cy="113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solidFill>
                  <a:srgbClr val="04A6CB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 dirty="0"/>
              <a:t>하지만 아직 시험 기간이 겹쳐서</a:t>
            </a:r>
            <a:endParaRPr lang="en-US" altLang="ko-KR" sz="2350" dirty="0"/>
          </a:p>
          <a:p>
            <a:r>
              <a:rPr lang="en-US" altLang="ko-KR" sz="2350" dirty="0"/>
              <a:t>DB </a:t>
            </a:r>
            <a:r>
              <a:rPr lang="ko-KR" altLang="en-US" sz="2350" dirty="0"/>
              <a:t>연동이 마무리 되지 않아서</a:t>
            </a:r>
            <a:r>
              <a:rPr lang="en-US" altLang="ko-KR" sz="2350" dirty="0"/>
              <a:t>,</a:t>
            </a:r>
          </a:p>
          <a:p>
            <a:r>
              <a:rPr lang="ko-KR" altLang="en-US" sz="2350" dirty="0"/>
              <a:t>글 작성이 완전히 이루어지지 않는다</a:t>
            </a:r>
            <a:r>
              <a:rPr lang="en-US" altLang="ko-KR" sz="2350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EF7BD9-5A29-E1B3-E706-B69BA1109124}"/>
              </a:ext>
            </a:extLst>
          </p:cNvPr>
          <p:cNvGrpSpPr/>
          <p:nvPr/>
        </p:nvGrpSpPr>
        <p:grpSpPr>
          <a:xfrm flipV="1">
            <a:off x="367169" y="5743150"/>
            <a:ext cx="7134015" cy="181848"/>
            <a:chOff x="392214" y="966410"/>
            <a:chExt cx="10372500" cy="208454"/>
          </a:xfrm>
        </p:grpSpPr>
        <p:grpSp>
          <p:nvGrpSpPr>
            <p:cNvPr id="6" name="그룹">
              <a:extLst>
                <a:ext uri="{FF2B5EF4-FFF2-40B4-BE49-F238E27FC236}">
                  <a16:creationId xmlns:a16="http://schemas.microsoft.com/office/drawing/2014/main" id="{A5CB6BFD-D2DB-2B1F-5882-C116B9FD027D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50C26117-65A4-F045-8B75-FCBDA05D234C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D8A9B9F6-B847-EEB4-CE57-BADFB3658BB2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94EA4048-0AFB-AC56-4981-CA85BE17D908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7E57DB73-F9D8-1E5D-83A0-FD7914762B42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5" name="원">
                <a:extLst>
                  <a:ext uri="{FF2B5EF4-FFF2-40B4-BE49-F238E27FC236}">
                    <a16:creationId xmlns:a16="http://schemas.microsoft.com/office/drawing/2014/main" id="{71252EE7-C525-F762-E788-E5848EF9DCC9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88977D7-F3EA-E460-4BAF-D0F50960DA2A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A38F04E3-E6E7-A2F9-0B31-CCBDD993B12F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4FC46CAF-1511-034F-361E-300AEE959770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6CA0E3AC-FF01-3ADC-3AF4-26B298F80B71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6ABE555-02FC-44FF-8E39-879196A3D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028026"/>
            <a:ext cx="5343525" cy="1571625"/>
          </a:xfrm>
          <a:prstGeom prst="rect">
            <a:avLst/>
          </a:prstGeom>
        </p:spPr>
      </p:pic>
      <p:grpSp>
        <p:nvGrpSpPr>
          <p:cNvPr id="48" name="그룹">
            <a:extLst>
              <a:ext uri="{FF2B5EF4-FFF2-40B4-BE49-F238E27FC236}">
                <a16:creationId xmlns:a16="http://schemas.microsoft.com/office/drawing/2014/main" id="{0B4B6149-3C7B-44B8-AE35-999181336EA4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49" name="Your Session">
              <a:extLst>
                <a:ext uri="{FF2B5EF4-FFF2-40B4-BE49-F238E27FC236}">
                  <a16:creationId xmlns:a16="http://schemas.microsoft.com/office/drawing/2014/main" id="{2D3F1C15-27BF-4F2B-8AAB-744970E0CEF8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50" name="|">
              <a:extLst>
                <a:ext uri="{FF2B5EF4-FFF2-40B4-BE49-F238E27FC236}">
                  <a16:creationId xmlns:a16="http://schemas.microsoft.com/office/drawing/2014/main" id="{3C2C9B24-0414-44FA-81F4-D2A60D349161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51" name="그룹">
              <a:extLst>
                <a:ext uri="{FF2B5EF4-FFF2-40B4-BE49-F238E27FC236}">
                  <a16:creationId xmlns:a16="http://schemas.microsoft.com/office/drawing/2014/main" id="{45FC5903-B080-440F-AD9D-62A3D1CFD812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52" name="Session2">
                <a:extLst>
                  <a:ext uri="{FF2B5EF4-FFF2-40B4-BE49-F238E27FC236}">
                    <a16:creationId xmlns:a16="http://schemas.microsoft.com/office/drawing/2014/main" id="{3699573C-5D17-42AE-B4F6-D129B222A35E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53" name="Session1">
                <a:extLst>
                  <a:ext uri="{FF2B5EF4-FFF2-40B4-BE49-F238E27FC236}">
                    <a16:creationId xmlns:a16="http://schemas.microsoft.com/office/drawing/2014/main" id="{A6036C2E-18DB-41E5-A034-062FA351B94E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54" name="INDEX">
                <a:extLst>
                  <a:ext uri="{FF2B5EF4-FFF2-40B4-BE49-F238E27FC236}">
                    <a16:creationId xmlns:a16="http://schemas.microsoft.com/office/drawing/2014/main" id="{AEB3DCC9-FACC-4365-BB9A-195806294C48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55" name="Session3">
                <a:extLst>
                  <a:ext uri="{FF2B5EF4-FFF2-40B4-BE49-F238E27FC236}">
                    <a16:creationId xmlns:a16="http://schemas.microsoft.com/office/drawing/2014/main" id="{FD1F77FE-E4CC-48A8-896B-9E58CBCCDC7A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56" name="Session4">
                <a:extLst>
                  <a:ext uri="{FF2B5EF4-FFF2-40B4-BE49-F238E27FC236}">
                    <a16:creationId xmlns:a16="http://schemas.microsoft.com/office/drawing/2014/main" id="{04549D78-FD14-47BF-A061-8B525B181252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646886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078033" cy="1641475"/>
            <a:chOff x="0" y="-65087"/>
            <a:chExt cx="2078032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6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961801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Six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dirty="0" err="1">
                <a:latin typeface="HY울릉도B" panose="02030600000101010101" pitchFamily="18" charset="-127"/>
                <a:ea typeface="HY울릉도B" panose="02030600000101010101" pitchFamily="18" charset="-127"/>
              </a:rPr>
              <a:t>느낀점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 err="1"/>
              <a:t>느낀점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984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16765"/>
            <a:ext cx="12192000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·</a:t>
            </a:r>
            <a:endParaRPr lang="zh-CN" altLang="en-US" sz="24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320000" y="4233524"/>
            <a:ext cx="3552000" cy="1276119"/>
            <a:chOff x="395684" y="3175143"/>
            <a:chExt cx="2664000" cy="957089"/>
          </a:xfrm>
        </p:grpSpPr>
        <p:sp>
          <p:nvSpPr>
            <p:cNvPr id="16" name="TextBox 15"/>
            <p:cNvSpPr txBox="1"/>
            <p:nvPr/>
          </p:nvSpPr>
          <p:spPr>
            <a:xfrm>
              <a:off x="395684" y="3175143"/>
              <a:ext cx="1721965" cy="288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9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DateBase</a:t>
              </a:r>
              <a:r>
                <a:rPr lang="en-US" altLang="zh-CN" sz="1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 </a:t>
              </a:r>
              <a:r>
                <a:rPr lang="ko-KR" altLang="en-US" sz="19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예습</a:t>
              </a:r>
              <a:endParaRPr lang="zh-CN" altLang="en-US" sz="1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395684" y="3482920"/>
              <a:ext cx="2664000" cy="649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3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학년 때 배우는 </a:t>
              </a:r>
              <a:r>
                <a:rPr lang="en-US" altLang="ko-KR" sz="1333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DateBase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를 조금 배우고 올라가는 것 같아 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3</a:t>
              </a:r>
              <a:r>
                <a:rPr lang="ko-KR" altLang="en-US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학년 전공 대비를 한 것 같습니다</a:t>
              </a:r>
              <a:r>
                <a:rPr lang="en-US" altLang="ko-KR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.</a:t>
              </a:r>
              <a:endPara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그룹">
            <a:extLst>
              <a:ext uri="{FF2B5EF4-FFF2-40B4-BE49-F238E27FC236}">
                <a16:creationId xmlns:a16="http://schemas.microsoft.com/office/drawing/2014/main" id="{C1757086-2AC8-4BD7-8885-1856DDE21993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28" name="Your Session">
              <a:extLst>
                <a:ext uri="{FF2B5EF4-FFF2-40B4-BE49-F238E27FC236}">
                  <a16:creationId xmlns:a16="http://schemas.microsoft.com/office/drawing/2014/main" id="{4B8CBD1F-962E-4978-A8CC-A3F906A23F01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29" name="|">
              <a:extLst>
                <a:ext uri="{FF2B5EF4-FFF2-40B4-BE49-F238E27FC236}">
                  <a16:creationId xmlns:a16="http://schemas.microsoft.com/office/drawing/2014/main" id="{59142BB2-2262-4FEF-9643-864841988722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0" name="그룹">
              <a:extLst>
                <a:ext uri="{FF2B5EF4-FFF2-40B4-BE49-F238E27FC236}">
                  <a16:creationId xmlns:a16="http://schemas.microsoft.com/office/drawing/2014/main" id="{C38E2259-17B7-4DFE-ACF7-AAE9335B5072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1" name="Session2">
                <a:extLst>
                  <a:ext uri="{FF2B5EF4-FFF2-40B4-BE49-F238E27FC236}">
                    <a16:creationId xmlns:a16="http://schemas.microsoft.com/office/drawing/2014/main" id="{06E06A86-455A-4614-8F82-C3148801AA86}"/>
                  </a:ext>
                </a:extLst>
              </p:cNvPr>
              <p:cNvSpPr txBox="1"/>
              <p:nvPr/>
            </p:nvSpPr>
            <p:spPr>
              <a:xfrm>
                <a:off x="3027109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2" name="Session1">
                <a:extLst>
                  <a:ext uri="{FF2B5EF4-FFF2-40B4-BE49-F238E27FC236}">
                    <a16:creationId xmlns:a16="http://schemas.microsoft.com/office/drawing/2014/main" id="{ECAE7C17-5501-4518-8393-0CD1FCEE39E4}"/>
                  </a:ext>
                </a:extLst>
              </p:cNvPr>
              <p:cNvSpPr txBox="1"/>
              <p:nvPr/>
            </p:nvSpPr>
            <p:spPr>
              <a:xfrm>
                <a:off x="1253255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>
                    <a:solidFill>
                      <a:schemeClr val="tx1"/>
                    </a:solidFill>
                  </a:rPr>
                  <a:t>Session1</a:t>
                </a:r>
              </a:p>
            </p:txBody>
          </p:sp>
          <p:sp>
            <p:nvSpPr>
              <p:cNvPr id="33" name="INDEX">
                <a:extLst>
                  <a:ext uri="{FF2B5EF4-FFF2-40B4-BE49-F238E27FC236}">
                    <a16:creationId xmlns:a16="http://schemas.microsoft.com/office/drawing/2014/main" id="{2365076C-3629-4951-9F1E-5DBC827777CF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4" name="Session3">
                <a:extLst>
                  <a:ext uri="{FF2B5EF4-FFF2-40B4-BE49-F238E27FC236}">
                    <a16:creationId xmlns:a16="http://schemas.microsoft.com/office/drawing/2014/main" id="{7A0DF464-98A3-4480-BC21-28A4A9444BF6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5" name="Session4">
                <a:extLst>
                  <a:ext uri="{FF2B5EF4-FFF2-40B4-BE49-F238E27FC236}">
                    <a16:creationId xmlns:a16="http://schemas.microsoft.com/office/drawing/2014/main" id="{06037ACA-203C-48B3-9D33-9E1F011751DA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  <p:grpSp>
        <p:nvGrpSpPr>
          <p:cNvPr id="36" name="그룹">
            <a:extLst>
              <a:ext uri="{FF2B5EF4-FFF2-40B4-BE49-F238E27FC236}">
                <a16:creationId xmlns:a16="http://schemas.microsoft.com/office/drawing/2014/main" id="{A621FFF6-370C-4B12-9CA1-B6CACD1AAE3B}"/>
              </a:ext>
            </a:extLst>
          </p:cNvPr>
          <p:cNvGrpSpPr/>
          <p:nvPr/>
        </p:nvGrpSpPr>
        <p:grpSpPr>
          <a:xfrm>
            <a:off x="527579" y="899428"/>
            <a:ext cx="11342432" cy="127638"/>
            <a:chOff x="0" y="0"/>
            <a:chExt cx="9215846" cy="275046"/>
          </a:xfrm>
        </p:grpSpPr>
        <p:sp>
          <p:nvSpPr>
            <p:cNvPr id="37" name="원">
              <a:extLst>
                <a:ext uri="{FF2B5EF4-FFF2-40B4-BE49-F238E27FC236}">
                  <a16:creationId xmlns:a16="http://schemas.microsoft.com/office/drawing/2014/main" id="{10DC4875-9F41-42AC-B87E-6A37C6D70A13}"/>
                </a:ext>
              </a:extLst>
            </p:cNvPr>
            <p:cNvSpPr/>
            <p:nvPr/>
          </p:nvSpPr>
          <p:spPr>
            <a:xfrm>
              <a:off x="894080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8" name="원">
              <a:extLst>
                <a:ext uri="{FF2B5EF4-FFF2-40B4-BE49-F238E27FC236}">
                  <a16:creationId xmlns:a16="http://schemas.microsoft.com/office/drawing/2014/main" id="{AFEA5C93-C7CE-417D-8E3D-BC321D3061DA}"/>
                </a:ext>
              </a:extLst>
            </p:cNvPr>
            <p:cNvSpPr/>
            <p:nvPr/>
          </p:nvSpPr>
          <p:spPr>
            <a:xfrm>
              <a:off x="6705600" y="0"/>
              <a:ext cx="275047" cy="275047"/>
            </a:xfrm>
            <a:prstGeom prst="ellipse">
              <a:avLst/>
            </a:prstGeom>
            <a:solidFill>
              <a:srgbClr val="04A6C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9" name="원">
              <a:extLst>
                <a:ext uri="{FF2B5EF4-FFF2-40B4-BE49-F238E27FC236}">
                  <a16:creationId xmlns:a16="http://schemas.microsoft.com/office/drawing/2014/main" id="{853AE30A-8A86-4D2E-A034-BE35F5CAABD4}"/>
                </a:ext>
              </a:extLst>
            </p:cNvPr>
            <p:cNvSpPr/>
            <p:nvPr/>
          </p:nvSpPr>
          <p:spPr>
            <a:xfrm>
              <a:off x="447040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40" name="원">
              <a:extLst>
                <a:ext uri="{FF2B5EF4-FFF2-40B4-BE49-F238E27FC236}">
                  <a16:creationId xmlns:a16="http://schemas.microsoft.com/office/drawing/2014/main" id="{7632E9B1-2BC1-4C0C-AA30-A89919CE2F7B}"/>
                </a:ext>
              </a:extLst>
            </p:cNvPr>
            <p:cNvSpPr/>
            <p:nvPr/>
          </p:nvSpPr>
          <p:spPr>
            <a:xfrm>
              <a:off x="2235200" y="0"/>
              <a:ext cx="275047" cy="275047"/>
            </a:xfrm>
            <a:prstGeom prst="ellipse">
              <a:avLst/>
            </a:prstGeom>
            <a:solidFill>
              <a:srgbClr val="04A6C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41" name="원">
              <a:extLst>
                <a:ext uri="{FF2B5EF4-FFF2-40B4-BE49-F238E27FC236}">
                  <a16:creationId xmlns:a16="http://schemas.microsoft.com/office/drawing/2014/main" id="{3A4DFF30-0886-4D66-AE9C-F8A2722BB3F9}"/>
                </a:ext>
              </a:extLst>
            </p:cNvPr>
            <p:cNvSpPr/>
            <p:nvPr/>
          </p:nvSpPr>
          <p:spPr>
            <a:xfrm>
              <a:off x="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43" name="组合 17">
            <a:extLst>
              <a:ext uri="{FF2B5EF4-FFF2-40B4-BE49-F238E27FC236}">
                <a16:creationId xmlns:a16="http://schemas.microsoft.com/office/drawing/2014/main" id="{6E76BEE2-0AD3-4E9C-8523-BDD6CD503F3D}"/>
              </a:ext>
            </a:extLst>
          </p:cNvPr>
          <p:cNvGrpSpPr/>
          <p:nvPr/>
        </p:nvGrpSpPr>
        <p:grpSpPr>
          <a:xfrm>
            <a:off x="8112421" y="4233521"/>
            <a:ext cx="3552000" cy="1594989"/>
            <a:chOff x="395684" y="3175143"/>
            <a:chExt cx="2664000" cy="119624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41458-A3F2-443A-AA25-36D1CAD42923}"/>
                </a:ext>
              </a:extLst>
            </p:cNvPr>
            <p:cNvSpPr txBox="1"/>
            <p:nvPr/>
          </p:nvSpPr>
          <p:spPr>
            <a:xfrm>
              <a:off x="395684" y="3175143"/>
              <a:ext cx="187652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유튜브 대체 플랫폼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(?)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微软雅黑" panose="020B0503020204020204" pitchFamily="34" charset="-122"/>
              </a:endParaRPr>
            </a:p>
          </p:txBody>
        </p:sp>
        <p:sp>
          <p:nvSpPr>
            <p:cNvPr id="45" name="矩形 19">
              <a:extLst>
                <a:ext uri="{FF2B5EF4-FFF2-40B4-BE49-F238E27FC236}">
                  <a16:creationId xmlns:a16="http://schemas.microsoft.com/office/drawing/2014/main" id="{75FCA5C0-FE99-4F3C-93C2-A2881BDD9F25}"/>
                </a:ext>
              </a:extLst>
            </p:cNvPr>
            <p:cNvSpPr/>
            <p:nvPr/>
          </p:nvSpPr>
          <p:spPr>
            <a:xfrm>
              <a:off x="395684" y="3482920"/>
              <a:ext cx="2664000" cy="888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333333"/>
                  </a:solidFill>
                  <a:latin typeface="맑은고딕"/>
                </a:rPr>
                <a:t>동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맑은고딕"/>
                </a:rPr>
                <a:t>영상 재생 뿐만 아니라 업로드 등을 할 수 있는 웹을 만들어서 유튜브와 같은 웹을 제작 하고 유튜브를 대체 하는 플랫폼을 만들어 보고 싶어 졌습니다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맑은고딕"/>
                </a:rPr>
                <a:t>.</a:t>
              </a:r>
              <a:endPara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17">
            <a:extLst>
              <a:ext uri="{FF2B5EF4-FFF2-40B4-BE49-F238E27FC236}">
                <a16:creationId xmlns:a16="http://schemas.microsoft.com/office/drawing/2014/main" id="{9E459130-4398-4CED-AED7-5FC169FD8EA1}"/>
              </a:ext>
            </a:extLst>
          </p:cNvPr>
          <p:cNvGrpSpPr/>
          <p:nvPr/>
        </p:nvGrpSpPr>
        <p:grpSpPr>
          <a:xfrm>
            <a:off x="392214" y="4233521"/>
            <a:ext cx="3552000" cy="1594989"/>
            <a:chOff x="395684" y="3175143"/>
            <a:chExt cx="2664000" cy="119624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D6A55C1-7F43-45FA-AAA1-8E252991575F}"/>
                </a:ext>
              </a:extLst>
            </p:cNvPr>
            <p:cNvSpPr txBox="1"/>
            <p:nvPr/>
          </p:nvSpPr>
          <p:spPr>
            <a:xfrm>
              <a:off x="395684" y="3175143"/>
              <a:ext cx="1876521" cy="28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OTF ExtraBold"/>
                  <a:ea typeface="微软雅黑" panose="020B0503020204020204" pitchFamily="34" charset="-122"/>
                </a:rPr>
                <a:t>시험기간 프로젝트</a:t>
              </a:r>
              <a:endParaRPr lang="zh-CN" altLang="en-US" sz="18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OTF ExtraBold"/>
                <a:ea typeface="微软雅黑" panose="020B0503020204020204" pitchFamily="34" charset="-122"/>
              </a:endParaRPr>
            </a:p>
          </p:txBody>
        </p:sp>
        <p:sp>
          <p:nvSpPr>
            <p:cNvPr id="48" name="矩形 19">
              <a:extLst>
                <a:ext uri="{FF2B5EF4-FFF2-40B4-BE49-F238E27FC236}">
                  <a16:creationId xmlns:a16="http://schemas.microsoft.com/office/drawing/2014/main" id="{F8D6A080-4776-4149-A7DC-87CD6894780A}"/>
                </a:ext>
              </a:extLst>
            </p:cNvPr>
            <p:cNvSpPr/>
            <p:nvPr/>
          </p:nvSpPr>
          <p:spPr>
            <a:xfrm>
              <a:off x="395684" y="3482920"/>
              <a:ext cx="2664000" cy="8884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맑은고딕"/>
                </a:rPr>
                <a:t>더욱 더 잘하고 싶었지만 시험기간이 겹쳐서 완성하지 못한 부분도 있습니다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맑은고딕"/>
                </a:rPr>
                <a:t>. </a:t>
              </a:r>
              <a:r>
                <a:rPr lang="ko-KR" altLang="en-US" sz="1400" b="0" i="0" dirty="0">
                  <a:solidFill>
                    <a:srgbClr val="333333"/>
                  </a:solidFill>
                  <a:effectLst/>
                  <a:latin typeface="맑은고딕"/>
                </a:rPr>
                <a:t>하지만 결과물이 앞에 보이는 성과를 보니 더욱 더 뿌듯합니다</a:t>
              </a:r>
              <a:r>
                <a:rPr lang="en-US" altLang="ko-KR" sz="1400" b="0" i="0" dirty="0">
                  <a:solidFill>
                    <a:srgbClr val="333333"/>
                  </a:solidFill>
                  <a:effectLst/>
                  <a:latin typeface="맑은고딕"/>
                </a:rPr>
                <a:t>.</a:t>
              </a:r>
              <a:endParaRPr lang="zh-CN" altLang="en-US" sz="1333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14D5EF0-300C-48BF-BB4E-9A8A3741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30" y="1568247"/>
            <a:ext cx="3555781" cy="2077570"/>
          </a:xfrm>
          <a:prstGeom prst="rect">
            <a:avLst/>
          </a:prstGeom>
        </p:spPr>
      </p:pic>
      <p:pic>
        <p:nvPicPr>
          <p:cNvPr id="6146" name="Picture 2" descr="DataBase - MySQL.데이터베이스 시스템의 이해 / 데이터베이스 살펴보기">
            <a:extLst>
              <a:ext uri="{FF2B5EF4-FFF2-40B4-BE49-F238E27FC236}">
                <a16:creationId xmlns:a16="http://schemas.microsoft.com/office/drawing/2014/main" id="{29B0F7D1-73D4-441D-AC5A-85DAE010A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222" y="1568247"/>
            <a:ext cx="3551999" cy="2077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98개의 시험기간짤 아이디어 - 2022 | 웃긴 밈, 웃긴, 웃긴 인용구">
            <a:extLst>
              <a:ext uri="{FF2B5EF4-FFF2-40B4-BE49-F238E27FC236}">
                <a16:creationId xmlns:a16="http://schemas.microsoft.com/office/drawing/2014/main" id="{D7B33A47-422A-4652-ACFC-F9AC23788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12" y="1553935"/>
            <a:ext cx="3551999" cy="209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67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그룹"/>
          <p:cNvGrpSpPr/>
          <p:nvPr/>
        </p:nvGrpSpPr>
        <p:grpSpPr>
          <a:xfrm>
            <a:off x="-207927" y="2633912"/>
            <a:ext cx="9383350" cy="4256090"/>
            <a:chOff x="0" y="-136027"/>
            <a:chExt cx="18766696" cy="8512178"/>
          </a:xfrm>
        </p:grpSpPr>
        <p:sp>
          <p:nvSpPr>
            <p:cNvPr id="341" name="Thank you"/>
            <p:cNvSpPr txBox="1"/>
            <p:nvPr/>
          </p:nvSpPr>
          <p:spPr>
            <a:xfrm>
              <a:off x="6200703" y="-136027"/>
              <a:ext cx="12242835" cy="31803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0000"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sz="10000"/>
                <a:t>Thank you</a:t>
              </a:r>
            </a:p>
          </p:txBody>
        </p:sp>
        <p:sp>
          <p:nvSpPr>
            <p:cNvPr id="342" name="직사각형"/>
            <p:cNvSpPr/>
            <p:nvPr/>
          </p:nvSpPr>
          <p:spPr>
            <a:xfrm>
              <a:off x="0" y="443943"/>
              <a:ext cx="6292189" cy="275048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43" name="직사각형"/>
            <p:cNvSpPr/>
            <p:nvPr/>
          </p:nvSpPr>
          <p:spPr>
            <a:xfrm>
              <a:off x="18462904" y="2255895"/>
              <a:ext cx="303792" cy="6120256"/>
            </a:xfrm>
            <a:prstGeom prst="rect">
              <a:avLst/>
            </a:prstGeom>
            <a:solidFill>
              <a:srgbClr val="5E5E5E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</p:grpSp>
      <p:grpSp>
        <p:nvGrpSpPr>
          <p:cNvPr id="350" name="그룹"/>
          <p:cNvGrpSpPr/>
          <p:nvPr/>
        </p:nvGrpSpPr>
        <p:grpSpPr>
          <a:xfrm>
            <a:off x="3792038" y="2197100"/>
            <a:ext cx="4607924" cy="137524"/>
            <a:chOff x="0" y="0"/>
            <a:chExt cx="9215846" cy="275046"/>
          </a:xfrm>
        </p:grpSpPr>
        <p:sp>
          <p:nvSpPr>
            <p:cNvPr id="345" name="원"/>
            <p:cNvSpPr/>
            <p:nvPr/>
          </p:nvSpPr>
          <p:spPr>
            <a:xfrm>
              <a:off x="894080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46" name="원"/>
            <p:cNvSpPr/>
            <p:nvPr/>
          </p:nvSpPr>
          <p:spPr>
            <a:xfrm>
              <a:off x="6705600" y="0"/>
              <a:ext cx="275047" cy="275047"/>
            </a:xfrm>
            <a:prstGeom prst="ellipse">
              <a:avLst/>
            </a:prstGeom>
            <a:solidFill>
              <a:srgbClr val="04A6C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47" name="원"/>
            <p:cNvSpPr/>
            <p:nvPr/>
          </p:nvSpPr>
          <p:spPr>
            <a:xfrm>
              <a:off x="447040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48" name="원"/>
            <p:cNvSpPr/>
            <p:nvPr/>
          </p:nvSpPr>
          <p:spPr>
            <a:xfrm>
              <a:off x="2235200" y="0"/>
              <a:ext cx="275047" cy="275047"/>
            </a:xfrm>
            <a:prstGeom prst="ellipse">
              <a:avLst/>
            </a:prstGeom>
            <a:solidFill>
              <a:srgbClr val="04A6CB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  <p:sp>
          <p:nvSpPr>
            <p:cNvPr id="349" name="원"/>
            <p:cNvSpPr/>
            <p:nvPr/>
          </p:nvSpPr>
          <p:spPr>
            <a:xfrm>
              <a:off x="0" y="0"/>
              <a:ext cx="275047" cy="275047"/>
            </a:xfrm>
            <a:prstGeom prst="ellipse">
              <a:avLst/>
            </a:prstGeom>
            <a:solidFill>
              <a:srgbClr val="026E93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/>
            </a:p>
          </p:txBody>
        </p:sp>
      </p:grpSp>
      <p:sp>
        <p:nvSpPr>
          <p:cNvPr id="351" name="Copyright 2021 by Soongsil University all rights reserved."/>
          <p:cNvSpPr txBox="1"/>
          <p:nvPr/>
        </p:nvSpPr>
        <p:spPr>
          <a:xfrm>
            <a:off x="5239797" y="6520334"/>
            <a:ext cx="142667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8D8D8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sz="900" dirty="0"/>
              <a:t>웹프로그래밍 </a:t>
            </a:r>
            <a:r>
              <a:rPr lang="en-US" altLang="ko-KR" sz="900" dirty="0"/>
              <a:t>Final Project</a:t>
            </a:r>
            <a:endParaRPr sz="900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291234" cy="1641475"/>
            <a:chOff x="0" y="-65087"/>
            <a:chExt cx="2291233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1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175002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one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/>
              <a:t>기획배경 </a:t>
            </a:r>
            <a:r>
              <a:rPr lang="en-US" altLang="ko-KR" dirty="0"/>
              <a:t>/ </a:t>
            </a:r>
            <a:r>
              <a:rPr lang="ko-KR" altLang="en-US" dirty="0"/>
              <a:t>기획목적 </a:t>
            </a:r>
            <a:r>
              <a:rPr lang="en-US" altLang="ko-KR" dirty="0"/>
              <a:t>/ </a:t>
            </a:r>
            <a:r>
              <a:rPr lang="ko-KR" altLang="en-US" dirty="0"/>
              <a:t>기대효과 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B3FC1E99-5235-4F7B-90F1-87E0D123622F}"/>
              </a:ext>
            </a:extLst>
          </p:cNvPr>
          <p:cNvSpPr txBox="1"/>
          <p:nvPr/>
        </p:nvSpPr>
        <p:spPr>
          <a:xfrm>
            <a:off x="5345440" y="2161833"/>
            <a:ext cx="57751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웹 설계서 개요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404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834879-4F11-4F89-81AE-485D7A1B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18" y="0"/>
            <a:ext cx="12197118" cy="685800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02617A-B386-4794-A8DF-A1774FB65B16}"/>
              </a:ext>
            </a:extLst>
          </p:cNvPr>
          <p:cNvGrpSpPr/>
          <p:nvPr/>
        </p:nvGrpSpPr>
        <p:grpSpPr>
          <a:xfrm>
            <a:off x="5426615" y="3975597"/>
            <a:ext cx="2164447" cy="2164447"/>
            <a:chOff x="3413393" y="3789767"/>
            <a:chExt cx="1922536" cy="1922536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A9FFB47-CEFC-4CCC-AD0F-269A22A69500}"/>
                </a:ext>
              </a:extLst>
            </p:cNvPr>
            <p:cNvSpPr/>
            <p:nvPr/>
          </p:nvSpPr>
          <p:spPr>
            <a:xfrm>
              <a:off x="3413393" y="3789767"/>
              <a:ext cx="1922536" cy="192253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D8043EF-4572-44AC-B3E9-01BBEDEC5B25}"/>
                </a:ext>
              </a:extLst>
            </p:cNvPr>
            <p:cNvSpPr/>
            <p:nvPr/>
          </p:nvSpPr>
          <p:spPr>
            <a:xfrm>
              <a:off x="3512680" y="3889054"/>
              <a:ext cx="1723962" cy="1723963"/>
            </a:xfrm>
            <a:prstGeom prst="ellipse">
              <a:avLst/>
            </a:prstGeom>
            <a:solidFill>
              <a:schemeClr val="bg1"/>
            </a:solidFill>
            <a:ln w="47625">
              <a:gradFill>
                <a:gsLst>
                  <a:gs pos="0">
                    <a:srgbClr val="78BFC2"/>
                  </a:gs>
                  <a:gs pos="100000">
                    <a:srgbClr val="6DAFD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5EA2F91-EAF6-4C53-80F7-8F7F0A077AE5}"/>
              </a:ext>
            </a:extLst>
          </p:cNvPr>
          <p:cNvSpPr txBox="1"/>
          <p:nvPr/>
        </p:nvSpPr>
        <p:spPr>
          <a:xfrm>
            <a:off x="5155556" y="5381486"/>
            <a:ext cx="2706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900" spc="-50" dirty="0">
                <a:solidFill>
                  <a:srgbClr val="2B659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꿈</a:t>
            </a:r>
            <a:endParaRPr lang="ko-KR" altLang="en-US" sz="1900" spc="-5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A74BD-9704-4CC4-8D1F-F87DAD3E80D1}"/>
              </a:ext>
            </a:extLst>
          </p:cNvPr>
          <p:cNvSpPr txBox="1"/>
          <p:nvPr/>
        </p:nvSpPr>
        <p:spPr>
          <a:xfrm>
            <a:off x="5215803" y="6191920"/>
            <a:ext cx="2586070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200" spc="-5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Future Dream</a:t>
            </a:r>
            <a:endParaRPr lang="ko-KR" altLang="en-US" sz="1200" spc="-50" dirty="0">
              <a:solidFill>
                <a:schemeClr val="tx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33" name="그래픽 65">
            <a:extLst>
              <a:ext uri="{FF2B5EF4-FFF2-40B4-BE49-F238E27FC236}">
                <a16:creationId xmlns:a16="http://schemas.microsoft.com/office/drawing/2014/main" id="{47888B7B-2267-4789-B457-8EEB08F8CD76}"/>
              </a:ext>
            </a:extLst>
          </p:cNvPr>
          <p:cNvSpPr/>
          <p:nvPr/>
        </p:nvSpPr>
        <p:spPr>
          <a:xfrm>
            <a:off x="6153063" y="4563358"/>
            <a:ext cx="711550" cy="711548"/>
          </a:xfrm>
          <a:custGeom>
            <a:avLst/>
            <a:gdLst>
              <a:gd name="connsiteX0" fmla="*/ 576788 w 857250"/>
              <a:gd name="connsiteY0" fmla="*/ 563647 h 857249"/>
              <a:gd name="connsiteX1" fmla="*/ 535812 w 857250"/>
              <a:gd name="connsiteY1" fmla="*/ 522862 h 857249"/>
              <a:gd name="connsiteX2" fmla="*/ 576788 w 857250"/>
              <a:gd name="connsiteY2" fmla="*/ 482077 h 857249"/>
              <a:gd name="connsiteX3" fmla="*/ 617764 w 857250"/>
              <a:gd name="connsiteY3" fmla="*/ 522862 h 857249"/>
              <a:gd name="connsiteX4" fmla="*/ 576788 w 857250"/>
              <a:gd name="connsiteY4" fmla="*/ 563647 h 857249"/>
              <a:gd name="connsiteX5" fmla="*/ 856206 w 857250"/>
              <a:gd name="connsiteY5" fmla="*/ 455802 h 857249"/>
              <a:gd name="connsiteX6" fmla="*/ 679063 w 857250"/>
              <a:gd name="connsiteY6" fmla="*/ 281259 h 857249"/>
              <a:gd name="connsiteX7" fmla="*/ 470462 w 857250"/>
              <a:gd name="connsiteY7" fmla="*/ 425924 h 857249"/>
              <a:gd name="connsiteX8" fmla="*/ 406883 w 857250"/>
              <a:gd name="connsiteY8" fmla="*/ 616881 h 857249"/>
              <a:gd name="connsiteX9" fmla="*/ 408090 w 857250"/>
              <a:gd name="connsiteY9" fmla="*/ 624670 h 857249"/>
              <a:gd name="connsiteX10" fmla="*/ 415119 w 857250"/>
              <a:gd name="connsiteY10" fmla="*/ 628251 h 857249"/>
              <a:gd name="connsiteX11" fmla="*/ 463876 w 857250"/>
              <a:gd name="connsiteY11" fmla="*/ 628251 h 857249"/>
              <a:gd name="connsiteX12" fmla="*/ 463876 w 857250"/>
              <a:gd name="connsiteY12" fmla="*/ 716420 h 857249"/>
              <a:gd name="connsiteX13" fmla="*/ 547157 w 857250"/>
              <a:gd name="connsiteY13" fmla="*/ 799301 h 857249"/>
              <a:gd name="connsiteX14" fmla="*/ 584259 w 857250"/>
              <a:gd name="connsiteY14" fmla="*/ 815672 h 857249"/>
              <a:gd name="connsiteX15" fmla="*/ 586738 w 857250"/>
              <a:gd name="connsiteY15" fmla="*/ 857250 h 857249"/>
              <a:gd name="connsiteX16" fmla="*/ 811311 w 857250"/>
              <a:gd name="connsiteY16" fmla="*/ 857250 h 857249"/>
              <a:gd name="connsiteX17" fmla="*/ 844783 w 857250"/>
              <a:gd name="connsiteY17" fmla="*/ 550151 h 857249"/>
              <a:gd name="connsiteX18" fmla="*/ 850783 w 857250"/>
              <a:gd name="connsiteY18" fmla="*/ 526101 h 857249"/>
              <a:gd name="connsiteX19" fmla="*/ 856206 w 857250"/>
              <a:gd name="connsiteY19" fmla="*/ 455802 h 857249"/>
              <a:gd name="connsiteX20" fmla="*/ 214863 w 857250"/>
              <a:gd name="connsiteY20" fmla="*/ 409343 h 857249"/>
              <a:gd name="connsiteX21" fmla="*/ 166848 w 857250"/>
              <a:gd name="connsiteY21" fmla="*/ 361551 h 857249"/>
              <a:gd name="connsiteX22" fmla="*/ 214863 w 857250"/>
              <a:gd name="connsiteY22" fmla="*/ 313770 h 857249"/>
              <a:gd name="connsiteX23" fmla="*/ 262868 w 857250"/>
              <a:gd name="connsiteY23" fmla="*/ 361551 h 857249"/>
              <a:gd name="connsiteX24" fmla="*/ 214863 w 857250"/>
              <a:gd name="connsiteY24" fmla="*/ 409343 h 857249"/>
              <a:gd name="connsiteX25" fmla="*/ 480944 w 857250"/>
              <a:gd name="connsiteY25" fmla="*/ 837573 h 857249"/>
              <a:gd name="connsiteX26" fmla="*/ 408533 w 857250"/>
              <a:gd name="connsiteY26" fmla="*/ 716420 h 857249"/>
              <a:gd name="connsiteX27" fmla="*/ 408533 w 857250"/>
              <a:gd name="connsiteY27" fmla="*/ 682994 h 857249"/>
              <a:gd name="connsiteX28" fmla="*/ 351407 w 857250"/>
              <a:gd name="connsiteY28" fmla="*/ 626146 h 857249"/>
              <a:gd name="connsiteX29" fmla="*/ 354750 w 857250"/>
              <a:gd name="connsiteY29" fmla="*/ 598350 h 857249"/>
              <a:gd name="connsiteX30" fmla="*/ 421117 w 857250"/>
              <a:gd name="connsiteY30" fmla="*/ 398447 h 857249"/>
              <a:gd name="connsiteX31" fmla="*/ 242059 w 857250"/>
              <a:gd name="connsiteY31" fmla="*/ 201331 h 857249"/>
              <a:gd name="connsiteX32" fmla="*/ 264518 w 857250"/>
              <a:gd name="connsiteY32" fmla="*/ 101781 h 857249"/>
              <a:gd name="connsiteX33" fmla="*/ 526093 w 857250"/>
              <a:gd name="connsiteY33" fmla="*/ 137631 h 857249"/>
              <a:gd name="connsiteX34" fmla="*/ 591299 w 857250"/>
              <a:gd name="connsiteY34" fmla="*/ 223530 h 857249"/>
              <a:gd name="connsiteX35" fmla="*/ 624184 w 857250"/>
              <a:gd name="connsiteY35" fmla="*/ 241069 h 857249"/>
              <a:gd name="connsiteX36" fmla="*/ 624737 w 857250"/>
              <a:gd name="connsiteY36" fmla="*/ 240959 h 857249"/>
              <a:gd name="connsiteX37" fmla="*/ 646488 w 857250"/>
              <a:gd name="connsiteY37" fmla="*/ 203501 h 857249"/>
              <a:gd name="connsiteX38" fmla="*/ 392118 w 857250"/>
              <a:gd name="connsiteY38" fmla="*/ 1163 h 857249"/>
              <a:gd name="connsiteX39" fmla="*/ 78597 w 857250"/>
              <a:gd name="connsiteY39" fmla="*/ 210938 h 857249"/>
              <a:gd name="connsiteX40" fmla="*/ 1193 w 857250"/>
              <a:gd name="connsiteY40" fmla="*/ 476601 h 857249"/>
              <a:gd name="connsiteX41" fmla="*/ 4381 w 857250"/>
              <a:gd name="connsiteY41" fmla="*/ 497236 h 857249"/>
              <a:gd name="connsiteX42" fmla="*/ 23065 w 857250"/>
              <a:gd name="connsiteY42" fmla="*/ 506744 h 857249"/>
              <a:gd name="connsiteX43" fmla="*/ 80136 w 857250"/>
              <a:gd name="connsiteY43" fmla="*/ 506744 h 857249"/>
              <a:gd name="connsiteX44" fmla="*/ 80136 w 857250"/>
              <a:gd name="connsiteY44" fmla="*/ 618831 h 857249"/>
              <a:gd name="connsiteX45" fmla="*/ 207182 w 857250"/>
              <a:gd name="connsiteY45" fmla="*/ 745295 h 857249"/>
              <a:gd name="connsiteX46" fmla="*/ 247439 w 857250"/>
              <a:gd name="connsiteY46" fmla="*/ 745163 h 857249"/>
              <a:gd name="connsiteX47" fmla="*/ 267352 w 857250"/>
              <a:gd name="connsiteY47" fmla="*/ 753040 h 857249"/>
              <a:gd name="connsiteX48" fmla="*/ 275653 w 857250"/>
              <a:gd name="connsiteY48" fmla="*/ 772705 h 857249"/>
              <a:gd name="connsiteX49" fmla="*/ 275653 w 857250"/>
              <a:gd name="connsiteY49" fmla="*/ 857250 h 857249"/>
              <a:gd name="connsiteX50" fmla="*/ 492544 w 857250"/>
              <a:gd name="connsiteY50" fmla="*/ 857250 h 857249"/>
              <a:gd name="connsiteX51" fmla="*/ 480944 w 857250"/>
              <a:gd name="connsiteY51" fmla="*/ 837573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57250" h="857249">
                <a:moveTo>
                  <a:pt x="576788" y="563647"/>
                </a:moveTo>
                <a:cubicBezTo>
                  <a:pt x="554152" y="563647"/>
                  <a:pt x="535812" y="545392"/>
                  <a:pt x="535812" y="522862"/>
                </a:cubicBezTo>
                <a:cubicBezTo>
                  <a:pt x="535812" y="500332"/>
                  <a:pt x="554152" y="482077"/>
                  <a:pt x="576788" y="482077"/>
                </a:cubicBezTo>
                <a:cubicBezTo>
                  <a:pt x="599424" y="482077"/>
                  <a:pt x="617764" y="500332"/>
                  <a:pt x="617764" y="522862"/>
                </a:cubicBezTo>
                <a:cubicBezTo>
                  <a:pt x="617764" y="545392"/>
                  <a:pt x="599424" y="563647"/>
                  <a:pt x="576788" y="563647"/>
                </a:cubicBezTo>
                <a:moveTo>
                  <a:pt x="856206" y="455802"/>
                </a:moveTo>
                <a:cubicBezTo>
                  <a:pt x="846831" y="363115"/>
                  <a:pt x="772327" y="289709"/>
                  <a:pt x="679063" y="281259"/>
                </a:cubicBezTo>
                <a:cubicBezTo>
                  <a:pt x="582754" y="272610"/>
                  <a:pt x="495079" y="333391"/>
                  <a:pt x="470462" y="425924"/>
                </a:cubicBezTo>
                <a:cubicBezTo>
                  <a:pt x="470185" y="426959"/>
                  <a:pt x="406883" y="616881"/>
                  <a:pt x="406883" y="616881"/>
                </a:cubicBezTo>
                <a:cubicBezTo>
                  <a:pt x="405666" y="620539"/>
                  <a:pt x="407116" y="623337"/>
                  <a:pt x="408090" y="624670"/>
                </a:cubicBezTo>
                <a:cubicBezTo>
                  <a:pt x="409064" y="626003"/>
                  <a:pt x="411267" y="628251"/>
                  <a:pt x="415119" y="628251"/>
                </a:cubicBezTo>
                <a:lnTo>
                  <a:pt x="463876" y="628251"/>
                </a:lnTo>
                <a:lnTo>
                  <a:pt x="463876" y="716420"/>
                </a:lnTo>
                <a:cubicBezTo>
                  <a:pt x="463876" y="762118"/>
                  <a:pt x="501233" y="799301"/>
                  <a:pt x="547157" y="799301"/>
                </a:cubicBezTo>
                <a:cubicBezTo>
                  <a:pt x="560030" y="799301"/>
                  <a:pt x="578770" y="802606"/>
                  <a:pt x="584259" y="815672"/>
                </a:cubicBezTo>
                <a:cubicBezTo>
                  <a:pt x="585698" y="819099"/>
                  <a:pt x="588288" y="857250"/>
                  <a:pt x="586738" y="857250"/>
                </a:cubicBezTo>
                <a:lnTo>
                  <a:pt x="811311" y="857250"/>
                </a:lnTo>
                <a:cubicBezTo>
                  <a:pt x="803375" y="763683"/>
                  <a:pt x="835231" y="597117"/>
                  <a:pt x="844783" y="550151"/>
                </a:cubicBezTo>
                <a:cubicBezTo>
                  <a:pt x="846433" y="542032"/>
                  <a:pt x="848679" y="534099"/>
                  <a:pt x="850783" y="526101"/>
                </a:cubicBezTo>
                <a:cubicBezTo>
                  <a:pt x="856837" y="503196"/>
                  <a:pt x="858630" y="479687"/>
                  <a:pt x="856206" y="455802"/>
                </a:cubicBezTo>
                <a:moveTo>
                  <a:pt x="214863" y="409343"/>
                </a:moveTo>
                <a:cubicBezTo>
                  <a:pt x="188343" y="409343"/>
                  <a:pt x="166848" y="387948"/>
                  <a:pt x="166848" y="361551"/>
                </a:cubicBezTo>
                <a:cubicBezTo>
                  <a:pt x="166848" y="335165"/>
                  <a:pt x="188343" y="313770"/>
                  <a:pt x="214863" y="313770"/>
                </a:cubicBezTo>
                <a:cubicBezTo>
                  <a:pt x="241373" y="313770"/>
                  <a:pt x="262868" y="335165"/>
                  <a:pt x="262868" y="361551"/>
                </a:cubicBezTo>
                <a:cubicBezTo>
                  <a:pt x="262868" y="387948"/>
                  <a:pt x="241373" y="409343"/>
                  <a:pt x="214863" y="409343"/>
                </a:cubicBezTo>
                <a:moveTo>
                  <a:pt x="480944" y="837573"/>
                </a:moveTo>
                <a:cubicBezTo>
                  <a:pt x="437842" y="814151"/>
                  <a:pt x="408533" y="768640"/>
                  <a:pt x="408533" y="716420"/>
                </a:cubicBezTo>
                <a:lnTo>
                  <a:pt x="408533" y="682994"/>
                </a:lnTo>
                <a:cubicBezTo>
                  <a:pt x="380020" y="680041"/>
                  <a:pt x="355038" y="658062"/>
                  <a:pt x="351407" y="626146"/>
                </a:cubicBezTo>
                <a:cubicBezTo>
                  <a:pt x="350345" y="616782"/>
                  <a:pt x="351773" y="607296"/>
                  <a:pt x="354750" y="598350"/>
                </a:cubicBezTo>
                <a:cubicBezTo>
                  <a:pt x="354750" y="598350"/>
                  <a:pt x="419833" y="402391"/>
                  <a:pt x="421117" y="398447"/>
                </a:cubicBezTo>
                <a:lnTo>
                  <a:pt x="242059" y="201331"/>
                </a:lnTo>
                <a:cubicBezTo>
                  <a:pt x="213004" y="169348"/>
                  <a:pt x="224516" y="118340"/>
                  <a:pt x="264518" y="101781"/>
                </a:cubicBezTo>
                <a:cubicBezTo>
                  <a:pt x="351916" y="65623"/>
                  <a:pt x="454346" y="70328"/>
                  <a:pt x="526093" y="137631"/>
                </a:cubicBezTo>
                <a:cubicBezTo>
                  <a:pt x="542143" y="152691"/>
                  <a:pt x="569117" y="170681"/>
                  <a:pt x="591299" y="223530"/>
                </a:cubicBezTo>
                <a:cubicBezTo>
                  <a:pt x="596734" y="236475"/>
                  <a:pt x="610337" y="243724"/>
                  <a:pt x="624184" y="241069"/>
                </a:cubicBezTo>
                <a:cubicBezTo>
                  <a:pt x="624361" y="241036"/>
                  <a:pt x="624550" y="241002"/>
                  <a:pt x="624737" y="240959"/>
                </a:cubicBezTo>
                <a:cubicBezTo>
                  <a:pt x="641838" y="237720"/>
                  <a:pt x="652100" y="219906"/>
                  <a:pt x="646488" y="203501"/>
                </a:cubicBezTo>
                <a:cubicBezTo>
                  <a:pt x="609662" y="95743"/>
                  <a:pt x="506037" y="11486"/>
                  <a:pt x="392118" y="1163"/>
                </a:cubicBezTo>
                <a:cubicBezTo>
                  <a:pt x="252774" y="-11242"/>
                  <a:pt x="114315" y="76751"/>
                  <a:pt x="78597" y="210938"/>
                </a:cubicBezTo>
                <a:cubicBezTo>
                  <a:pt x="78297" y="212084"/>
                  <a:pt x="1193" y="476601"/>
                  <a:pt x="1193" y="476601"/>
                </a:cubicBezTo>
                <a:cubicBezTo>
                  <a:pt x="-1164" y="483685"/>
                  <a:pt x="9" y="491210"/>
                  <a:pt x="4381" y="497236"/>
                </a:cubicBezTo>
                <a:cubicBezTo>
                  <a:pt x="8764" y="503273"/>
                  <a:pt x="15572" y="506744"/>
                  <a:pt x="23065" y="506744"/>
                </a:cubicBezTo>
                <a:lnTo>
                  <a:pt x="80136" y="506744"/>
                </a:lnTo>
                <a:lnTo>
                  <a:pt x="80136" y="618831"/>
                </a:lnTo>
                <a:cubicBezTo>
                  <a:pt x="80136" y="688569"/>
                  <a:pt x="137128" y="745295"/>
                  <a:pt x="207182" y="745295"/>
                </a:cubicBezTo>
                <a:lnTo>
                  <a:pt x="247439" y="745163"/>
                </a:lnTo>
                <a:cubicBezTo>
                  <a:pt x="254977" y="745394"/>
                  <a:pt x="262049" y="747852"/>
                  <a:pt x="267352" y="753040"/>
                </a:cubicBezTo>
                <a:cubicBezTo>
                  <a:pt x="272665" y="758229"/>
                  <a:pt x="275653" y="765302"/>
                  <a:pt x="275653" y="772705"/>
                </a:cubicBezTo>
                <a:lnTo>
                  <a:pt x="275653" y="857250"/>
                </a:lnTo>
                <a:lnTo>
                  <a:pt x="492544" y="857250"/>
                </a:lnTo>
                <a:cubicBezTo>
                  <a:pt x="492544" y="849076"/>
                  <a:pt x="488150" y="841484"/>
                  <a:pt x="480944" y="837573"/>
                </a:cubicBezTo>
              </a:path>
            </a:pathLst>
          </a:custGeom>
          <a:gradFill>
            <a:gsLst>
              <a:gs pos="0">
                <a:srgbClr val="78BFC2"/>
              </a:gs>
              <a:gs pos="100000">
                <a:srgbClr val="6DAFD2"/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E5A929-862B-4447-827A-09D691600A30}"/>
              </a:ext>
            </a:extLst>
          </p:cNvPr>
          <p:cNvGrpSpPr/>
          <p:nvPr/>
        </p:nvGrpSpPr>
        <p:grpSpPr>
          <a:xfrm>
            <a:off x="8736753" y="3975597"/>
            <a:ext cx="2164447" cy="2164447"/>
            <a:chOff x="3413393" y="3789767"/>
            <a:chExt cx="1922536" cy="1922536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3AA9E70-44FB-4B6E-AE79-CD47A55679C1}"/>
                </a:ext>
              </a:extLst>
            </p:cNvPr>
            <p:cNvSpPr/>
            <p:nvPr/>
          </p:nvSpPr>
          <p:spPr>
            <a:xfrm>
              <a:off x="3413393" y="3789767"/>
              <a:ext cx="1922536" cy="192253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7AB6CDA-1FB3-4794-80DE-57D05B084E4F}"/>
                </a:ext>
              </a:extLst>
            </p:cNvPr>
            <p:cNvSpPr/>
            <p:nvPr/>
          </p:nvSpPr>
          <p:spPr>
            <a:xfrm>
              <a:off x="3512680" y="3889054"/>
              <a:ext cx="1723962" cy="1723963"/>
            </a:xfrm>
            <a:prstGeom prst="ellipse">
              <a:avLst/>
            </a:prstGeom>
            <a:solidFill>
              <a:schemeClr val="bg1"/>
            </a:solidFill>
            <a:ln w="47625">
              <a:gradFill>
                <a:gsLst>
                  <a:gs pos="0">
                    <a:srgbClr val="78BFC2"/>
                  </a:gs>
                  <a:gs pos="100000">
                    <a:srgbClr val="6DAFD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591BFCA-BA65-4BE9-958D-20988369D493}"/>
              </a:ext>
            </a:extLst>
          </p:cNvPr>
          <p:cNvSpPr txBox="1"/>
          <p:nvPr/>
        </p:nvSpPr>
        <p:spPr>
          <a:xfrm>
            <a:off x="8465694" y="5357926"/>
            <a:ext cx="2706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900" spc="-50" dirty="0">
                <a:solidFill>
                  <a:srgbClr val="2B659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관리</a:t>
            </a:r>
            <a:endParaRPr lang="ko-KR" altLang="en-US" sz="1900" spc="-5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56BCE3-E1D0-4051-8017-5D09D8A96349}"/>
              </a:ext>
            </a:extLst>
          </p:cNvPr>
          <p:cNvSpPr txBox="1"/>
          <p:nvPr/>
        </p:nvSpPr>
        <p:spPr>
          <a:xfrm>
            <a:off x="8525942" y="6191920"/>
            <a:ext cx="2586070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200" spc="-50" dirty="0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Management</a:t>
            </a:r>
            <a:endParaRPr lang="ko-KR" altLang="en-US" sz="1200" spc="-50" dirty="0">
              <a:solidFill>
                <a:schemeClr val="tx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40" name="그래픽 73">
            <a:extLst>
              <a:ext uri="{FF2B5EF4-FFF2-40B4-BE49-F238E27FC236}">
                <a16:creationId xmlns:a16="http://schemas.microsoft.com/office/drawing/2014/main" id="{6936949D-EA87-451B-8D26-0392EFB12D95}"/>
              </a:ext>
            </a:extLst>
          </p:cNvPr>
          <p:cNvGrpSpPr/>
          <p:nvPr/>
        </p:nvGrpSpPr>
        <p:grpSpPr>
          <a:xfrm>
            <a:off x="9545180" y="4504045"/>
            <a:ext cx="542862" cy="796706"/>
            <a:chOff x="5794027" y="2986534"/>
            <a:chExt cx="604095" cy="886572"/>
          </a:xfrm>
          <a:gradFill>
            <a:gsLst>
              <a:gs pos="0">
                <a:srgbClr val="78BFC2"/>
              </a:gs>
              <a:gs pos="100000">
                <a:srgbClr val="6DAFD2"/>
              </a:gs>
            </a:gsLst>
            <a:lin ang="5400000" scaled="0"/>
          </a:gradFill>
        </p:grpSpPr>
        <p:sp>
          <p:nvSpPr>
            <p:cNvPr id="41" name="그래픽 73">
              <a:extLst>
                <a:ext uri="{FF2B5EF4-FFF2-40B4-BE49-F238E27FC236}">
                  <a16:creationId xmlns:a16="http://schemas.microsoft.com/office/drawing/2014/main" id="{F31B9FA4-F86D-4F05-AAD0-30D36697726F}"/>
                </a:ext>
              </a:extLst>
            </p:cNvPr>
            <p:cNvSpPr/>
            <p:nvPr/>
          </p:nvSpPr>
          <p:spPr>
            <a:xfrm>
              <a:off x="5795664" y="3273028"/>
              <a:ext cx="588168" cy="600078"/>
            </a:xfrm>
            <a:custGeom>
              <a:avLst/>
              <a:gdLst>
                <a:gd name="connsiteX0" fmla="*/ 559296 w 588168"/>
                <a:gd name="connsiteY0" fmla="*/ 381149 h 600078"/>
                <a:gd name="connsiteX1" fmla="*/ 527893 w 588168"/>
                <a:gd name="connsiteY1" fmla="*/ 348109 h 600078"/>
                <a:gd name="connsiteX2" fmla="*/ 524173 w 588168"/>
                <a:gd name="connsiteY2" fmla="*/ 336649 h 600078"/>
                <a:gd name="connsiteX3" fmla="*/ 520601 w 588168"/>
                <a:gd name="connsiteY3" fmla="*/ 326380 h 600078"/>
                <a:gd name="connsiteX4" fmla="*/ 518815 w 588168"/>
                <a:gd name="connsiteY4" fmla="*/ 324445 h 600078"/>
                <a:gd name="connsiteX5" fmla="*/ 518815 w 588168"/>
                <a:gd name="connsiteY5" fmla="*/ 324445 h 600078"/>
                <a:gd name="connsiteX6" fmla="*/ 511076 w 588168"/>
                <a:gd name="connsiteY6" fmla="*/ 330845 h 600078"/>
                <a:gd name="connsiteX7" fmla="*/ 483989 w 588168"/>
                <a:gd name="connsiteY7" fmla="*/ 330101 h 600078"/>
                <a:gd name="connsiteX8" fmla="*/ 467171 w 588168"/>
                <a:gd name="connsiteY8" fmla="*/ 300335 h 600078"/>
                <a:gd name="connsiteX9" fmla="*/ 476994 w 588168"/>
                <a:gd name="connsiteY9" fmla="*/ 270570 h 600078"/>
                <a:gd name="connsiteX10" fmla="*/ 480864 w 588168"/>
                <a:gd name="connsiteY10" fmla="*/ 262979 h 600078"/>
                <a:gd name="connsiteX11" fmla="*/ 488752 w 588168"/>
                <a:gd name="connsiteY11" fmla="*/ 204341 h 600078"/>
                <a:gd name="connsiteX12" fmla="*/ 488752 w 588168"/>
                <a:gd name="connsiteY12" fmla="*/ 201960 h 600078"/>
                <a:gd name="connsiteX13" fmla="*/ 486370 w 588168"/>
                <a:gd name="connsiteY13" fmla="*/ 200620 h 600078"/>
                <a:gd name="connsiteX14" fmla="*/ 451545 w 588168"/>
                <a:gd name="connsiteY14" fmla="*/ 168027 h 600078"/>
                <a:gd name="connsiteX15" fmla="*/ 449163 w 588168"/>
                <a:gd name="connsiteY15" fmla="*/ 164009 h 600078"/>
                <a:gd name="connsiteX16" fmla="*/ 438150 w 588168"/>
                <a:gd name="connsiteY16" fmla="*/ 150614 h 600078"/>
                <a:gd name="connsiteX17" fmla="*/ 429667 w 588168"/>
                <a:gd name="connsiteY17" fmla="*/ 163860 h 600078"/>
                <a:gd name="connsiteX18" fmla="*/ 426839 w 588168"/>
                <a:gd name="connsiteY18" fmla="*/ 177403 h 600078"/>
                <a:gd name="connsiteX19" fmla="*/ 413147 w 588168"/>
                <a:gd name="connsiteY19" fmla="*/ 182017 h 600078"/>
                <a:gd name="connsiteX20" fmla="*/ 392311 w 588168"/>
                <a:gd name="connsiteY20" fmla="*/ 184696 h 600078"/>
                <a:gd name="connsiteX21" fmla="*/ 383381 w 588168"/>
                <a:gd name="connsiteY21" fmla="*/ 193477 h 600078"/>
                <a:gd name="connsiteX22" fmla="*/ 357188 w 588168"/>
                <a:gd name="connsiteY22" fmla="*/ 215503 h 600078"/>
                <a:gd name="connsiteX23" fmla="*/ 298698 w 588168"/>
                <a:gd name="connsiteY23" fmla="*/ 210443 h 600078"/>
                <a:gd name="connsiteX24" fmla="*/ 287238 w 588168"/>
                <a:gd name="connsiteY24" fmla="*/ 167283 h 600078"/>
                <a:gd name="connsiteX25" fmla="*/ 287238 w 588168"/>
                <a:gd name="connsiteY25" fmla="*/ 156567 h 600078"/>
                <a:gd name="connsiteX26" fmla="*/ 287238 w 588168"/>
                <a:gd name="connsiteY26" fmla="*/ 156567 h 600078"/>
                <a:gd name="connsiteX27" fmla="*/ 265658 w 588168"/>
                <a:gd name="connsiteY27" fmla="*/ 147191 h 600078"/>
                <a:gd name="connsiteX28" fmla="*/ 247055 w 588168"/>
                <a:gd name="connsiteY28" fmla="*/ 124718 h 600078"/>
                <a:gd name="connsiteX29" fmla="*/ 238572 w 588168"/>
                <a:gd name="connsiteY29" fmla="*/ 107900 h 600078"/>
                <a:gd name="connsiteX30" fmla="*/ 242292 w 588168"/>
                <a:gd name="connsiteY30" fmla="*/ 87511 h 600078"/>
                <a:gd name="connsiteX31" fmla="*/ 242292 w 588168"/>
                <a:gd name="connsiteY31" fmla="*/ 86023 h 600078"/>
                <a:gd name="connsiteX32" fmla="*/ 247501 w 588168"/>
                <a:gd name="connsiteY32" fmla="*/ 38100 h 600078"/>
                <a:gd name="connsiteX33" fmla="*/ 245566 w 588168"/>
                <a:gd name="connsiteY33" fmla="*/ 29766 h 600078"/>
                <a:gd name="connsiteX34" fmla="*/ 242739 w 588168"/>
                <a:gd name="connsiteY34" fmla="*/ 0 h 600078"/>
                <a:gd name="connsiteX35" fmla="*/ 86469 w 588168"/>
                <a:gd name="connsiteY35" fmla="*/ 82897 h 600078"/>
                <a:gd name="connsiteX36" fmla="*/ 111175 w 588168"/>
                <a:gd name="connsiteY36" fmla="*/ 97780 h 600078"/>
                <a:gd name="connsiteX37" fmla="*/ 112663 w 588168"/>
                <a:gd name="connsiteY37" fmla="*/ 99268 h 600078"/>
                <a:gd name="connsiteX38" fmla="*/ 138857 w 588168"/>
                <a:gd name="connsiteY38" fmla="*/ 155972 h 600078"/>
                <a:gd name="connsiteX39" fmla="*/ 138857 w 588168"/>
                <a:gd name="connsiteY39" fmla="*/ 173534 h 600078"/>
                <a:gd name="connsiteX40" fmla="*/ 138857 w 588168"/>
                <a:gd name="connsiteY40" fmla="*/ 195709 h 600078"/>
                <a:gd name="connsiteX41" fmla="*/ 153739 w 588168"/>
                <a:gd name="connsiteY41" fmla="*/ 216098 h 600078"/>
                <a:gd name="connsiteX42" fmla="*/ 158948 w 588168"/>
                <a:gd name="connsiteY42" fmla="*/ 221754 h 600078"/>
                <a:gd name="connsiteX43" fmla="*/ 176064 w 588168"/>
                <a:gd name="connsiteY43" fmla="*/ 269230 h 600078"/>
                <a:gd name="connsiteX44" fmla="*/ 162967 w 588168"/>
                <a:gd name="connsiteY44" fmla="*/ 294977 h 600078"/>
                <a:gd name="connsiteX45" fmla="*/ 155079 w 588168"/>
                <a:gd name="connsiteY45" fmla="*/ 308818 h 600078"/>
                <a:gd name="connsiteX46" fmla="*/ 172343 w 588168"/>
                <a:gd name="connsiteY46" fmla="*/ 335161 h 600078"/>
                <a:gd name="connsiteX47" fmla="*/ 190798 w 588168"/>
                <a:gd name="connsiteY47" fmla="*/ 392162 h 600078"/>
                <a:gd name="connsiteX48" fmla="*/ 183356 w 588168"/>
                <a:gd name="connsiteY48" fmla="*/ 399604 h 600078"/>
                <a:gd name="connsiteX49" fmla="*/ 166539 w 588168"/>
                <a:gd name="connsiteY49" fmla="*/ 403175 h 600078"/>
                <a:gd name="connsiteX50" fmla="*/ 136773 w 588168"/>
                <a:gd name="connsiteY50" fmla="*/ 395883 h 600078"/>
                <a:gd name="connsiteX51" fmla="*/ 115639 w 588168"/>
                <a:gd name="connsiteY51" fmla="*/ 390079 h 600078"/>
                <a:gd name="connsiteX52" fmla="*/ 109240 w 588168"/>
                <a:gd name="connsiteY52" fmla="*/ 390079 h 600078"/>
                <a:gd name="connsiteX53" fmla="*/ 86469 w 588168"/>
                <a:gd name="connsiteY53" fmla="*/ 388590 h 600078"/>
                <a:gd name="connsiteX54" fmla="*/ 61912 w 588168"/>
                <a:gd name="connsiteY54" fmla="*/ 355402 h 600078"/>
                <a:gd name="connsiteX55" fmla="*/ 60722 w 588168"/>
                <a:gd name="connsiteY55" fmla="*/ 349300 h 600078"/>
                <a:gd name="connsiteX56" fmla="*/ 56108 w 588168"/>
                <a:gd name="connsiteY56" fmla="*/ 334417 h 600078"/>
                <a:gd name="connsiteX57" fmla="*/ 32891 w 588168"/>
                <a:gd name="connsiteY57" fmla="*/ 323999 h 600078"/>
                <a:gd name="connsiteX58" fmla="*/ 29766 w 588168"/>
                <a:gd name="connsiteY58" fmla="*/ 323999 h 600078"/>
                <a:gd name="connsiteX59" fmla="*/ 0 w 588168"/>
                <a:gd name="connsiteY59" fmla="*/ 316409 h 600078"/>
                <a:gd name="connsiteX60" fmla="*/ 320018 w 588168"/>
                <a:gd name="connsiteY60" fmla="*/ 599504 h 600078"/>
                <a:gd name="connsiteX61" fmla="*/ 588169 w 588168"/>
                <a:gd name="connsiteY61" fmla="*/ 393502 h 600078"/>
                <a:gd name="connsiteX62" fmla="*/ 559296 w 588168"/>
                <a:gd name="connsiteY62" fmla="*/ 381149 h 600078"/>
                <a:gd name="connsiteX63" fmla="*/ 469999 w 588168"/>
                <a:gd name="connsiteY63" fmla="*/ 437406 h 600078"/>
                <a:gd name="connsiteX64" fmla="*/ 414040 w 588168"/>
                <a:gd name="connsiteY64" fmla="*/ 482054 h 600078"/>
                <a:gd name="connsiteX65" fmla="*/ 405854 w 588168"/>
                <a:gd name="connsiteY65" fmla="*/ 484584 h 600078"/>
                <a:gd name="connsiteX66" fmla="*/ 400794 w 588168"/>
                <a:gd name="connsiteY66" fmla="*/ 483691 h 600078"/>
                <a:gd name="connsiteX67" fmla="*/ 377875 w 588168"/>
                <a:gd name="connsiteY67" fmla="*/ 462260 h 600078"/>
                <a:gd name="connsiteX68" fmla="*/ 376535 w 588168"/>
                <a:gd name="connsiteY68" fmla="*/ 458688 h 600078"/>
                <a:gd name="connsiteX69" fmla="*/ 375642 w 588168"/>
                <a:gd name="connsiteY69" fmla="*/ 456307 h 600078"/>
                <a:gd name="connsiteX70" fmla="*/ 368052 w 588168"/>
                <a:gd name="connsiteY70" fmla="*/ 453777 h 600078"/>
                <a:gd name="connsiteX71" fmla="*/ 366415 w 588168"/>
                <a:gd name="connsiteY71" fmla="*/ 453777 h 600078"/>
                <a:gd name="connsiteX72" fmla="*/ 342602 w 588168"/>
                <a:gd name="connsiteY72" fmla="*/ 443954 h 600078"/>
                <a:gd name="connsiteX73" fmla="*/ 331589 w 588168"/>
                <a:gd name="connsiteY73" fmla="*/ 434876 h 600078"/>
                <a:gd name="connsiteX74" fmla="*/ 334863 w 588168"/>
                <a:gd name="connsiteY74" fmla="*/ 399901 h 600078"/>
                <a:gd name="connsiteX75" fmla="*/ 341561 w 588168"/>
                <a:gd name="connsiteY75" fmla="*/ 393055 h 600078"/>
                <a:gd name="connsiteX76" fmla="*/ 346323 w 588168"/>
                <a:gd name="connsiteY76" fmla="*/ 387846 h 600078"/>
                <a:gd name="connsiteX77" fmla="*/ 349448 w 588168"/>
                <a:gd name="connsiteY77" fmla="*/ 373707 h 600078"/>
                <a:gd name="connsiteX78" fmla="*/ 361801 w 588168"/>
                <a:gd name="connsiteY78" fmla="*/ 341561 h 600078"/>
                <a:gd name="connsiteX79" fmla="*/ 396032 w 588168"/>
                <a:gd name="connsiteY79" fmla="*/ 330398 h 600078"/>
                <a:gd name="connsiteX80" fmla="*/ 426541 w 588168"/>
                <a:gd name="connsiteY80" fmla="*/ 337096 h 600078"/>
                <a:gd name="connsiteX81" fmla="*/ 447675 w 588168"/>
                <a:gd name="connsiteY81" fmla="*/ 375493 h 600078"/>
                <a:gd name="connsiteX82" fmla="*/ 449014 w 588168"/>
                <a:gd name="connsiteY82" fmla="*/ 385316 h 600078"/>
                <a:gd name="connsiteX83" fmla="*/ 456307 w 588168"/>
                <a:gd name="connsiteY83" fmla="*/ 387995 h 600078"/>
                <a:gd name="connsiteX84" fmla="*/ 481459 w 588168"/>
                <a:gd name="connsiteY84" fmla="*/ 415379 h 600078"/>
                <a:gd name="connsiteX85" fmla="*/ 469553 w 588168"/>
                <a:gd name="connsiteY85" fmla="*/ 437406 h 60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588168" h="600078">
                  <a:moveTo>
                    <a:pt x="559296" y="381149"/>
                  </a:moveTo>
                  <a:cubicBezTo>
                    <a:pt x="545302" y="374126"/>
                    <a:pt x="534198" y="362441"/>
                    <a:pt x="527893" y="348109"/>
                  </a:cubicBezTo>
                  <a:cubicBezTo>
                    <a:pt x="526405" y="344388"/>
                    <a:pt x="525363" y="340519"/>
                    <a:pt x="524173" y="336649"/>
                  </a:cubicBezTo>
                  <a:cubicBezTo>
                    <a:pt x="523396" y="333097"/>
                    <a:pt x="522196" y="329648"/>
                    <a:pt x="520601" y="326380"/>
                  </a:cubicBezTo>
                  <a:cubicBezTo>
                    <a:pt x="520084" y="325666"/>
                    <a:pt x="519486" y="325017"/>
                    <a:pt x="518815" y="324445"/>
                  </a:cubicBezTo>
                  <a:lnTo>
                    <a:pt x="518815" y="324445"/>
                  </a:lnTo>
                  <a:cubicBezTo>
                    <a:pt x="516508" y="326888"/>
                    <a:pt x="513908" y="329038"/>
                    <a:pt x="511076" y="330845"/>
                  </a:cubicBezTo>
                  <a:cubicBezTo>
                    <a:pt x="502594" y="335582"/>
                    <a:pt x="492198" y="335296"/>
                    <a:pt x="483989" y="330101"/>
                  </a:cubicBezTo>
                  <a:cubicBezTo>
                    <a:pt x="473669" y="323700"/>
                    <a:pt x="467329" y="312477"/>
                    <a:pt x="467171" y="300335"/>
                  </a:cubicBezTo>
                  <a:cubicBezTo>
                    <a:pt x="467983" y="289764"/>
                    <a:pt x="471354" y="279547"/>
                    <a:pt x="476994" y="270570"/>
                  </a:cubicBezTo>
                  <a:cubicBezTo>
                    <a:pt x="478334" y="268039"/>
                    <a:pt x="479673" y="265509"/>
                    <a:pt x="480864" y="262979"/>
                  </a:cubicBezTo>
                  <a:cubicBezTo>
                    <a:pt x="487667" y="244224"/>
                    <a:pt x="490356" y="224226"/>
                    <a:pt x="488752" y="204341"/>
                  </a:cubicBezTo>
                  <a:lnTo>
                    <a:pt x="488752" y="201960"/>
                  </a:lnTo>
                  <a:lnTo>
                    <a:pt x="486370" y="200620"/>
                  </a:lnTo>
                  <a:cubicBezTo>
                    <a:pt x="472470" y="192499"/>
                    <a:pt x="460568" y="181360"/>
                    <a:pt x="451545" y="168027"/>
                  </a:cubicBezTo>
                  <a:lnTo>
                    <a:pt x="449163" y="164009"/>
                  </a:lnTo>
                  <a:cubicBezTo>
                    <a:pt x="446465" y="158826"/>
                    <a:pt x="442713" y="154263"/>
                    <a:pt x="438150" y="150614"/>
                  </a:cubicBezTo>
                  <a:cubicBezTo>
                    <a:pt x="434010" y="154036"/>
                    <a:pt x="431043" y="158667"/>
                    <a:pt x="429667" y="163860"/>
                  </a:cubicBezTo>
                  <a:cubicBezTo>
                    <a:pt x="431241" y="168554"/>
                    <a:pt x="430161" y="173732"/>
                    <a:pt x="426839" y="177403"/>
                  </a:cubicBezTo>
                  <a:cubicBezTo>
                    <a:pt x="423377" y="181201"/>
                    <a:pt x="418201" y="182945"/>
                    <a:pt x="413147" y="182017"/>
                  </a:cubicBezTo>
                  <a:cubicBezTo>
                    <a:pt x="398264" y="179784"/>
                    <a:pt x="397371" y="179933"/>
                    <a:pt x="392311" y="184696"/>
                  </a:cubicBezTo>
                  <a:cubicBezTo>
                    <a:pt x="387251" y="189458"/>
                    <a:pt x="386358" y="190500"/>
                    <a:pt x="383381" y="193477"/>
                  </a:cubicBezTo>
                  <a:cubicBezTo>
                    <a:pt x="375757" y="202042"/>
                    <a:pt x="366934" y="209461"/>
                    <a:pt x="357188" y="215503"/>
                  </a:cubicBezTo>
                  <a:cubicBezTo>
                    <a:pt x="338806" y="227299"/>
                    <a:pt x="314780" y="225222"/>
                    <a:pt x="298698" y="210443"/>
                  </a:cubicBezTo>
                  <a:cubicBezTo>
                    <a:pt x="289261" y="198168"/>
                    <a:pt x="285132" y="182623"/>
                    <a:pt x="287238" y="167283"/>
                  </a:cubicBezTo>
                  <a:cubicBezTo>
                    <a:pt x="287238" y="163562"/>
                    <a:pt x="287238" y="159990"/>
                    <a:pt x="287238" y="156567"/>
                  </a:cubicBezTo>
                  <a:lnTo>
                    <a:pt x="287238" y="156567"/>
                  </a:lnTo>
                  <a:cubicBezTo>
                    <a:pt x="278785" y="158326"/>
                    <a:pt x="270141" y="154570"/>
                    <a:pt x="265658" y="147191"/>
                  </a:cubicBezTo>
                  <a:lnTo>
                    <a:pt x="247055" y="124718"/>
                  </a:lnTo>
                  <a:cubicBezTo>
                    <a:pt x="242791" y="119960"/>
                    <a:pt x="239865" y="114157"/>
                    <a:pt x="238572" y="107900"/>
                  </a:cubicBezTo>
                  <a:cubicBezTo>
                    <a:pt x="237751" y="100885"/>
                    <a:pt x="239046" y="93784"/>
                    <a:pt x="242292" y="87511"/>
                  </a:cubicBezTo>
                  <a:lnTo>
                    <a:pt x="242292" y="86023"/>
                  </a:lnTo>
                  <a:cubicBezTo>
                    <a:pt x="248948" y="70973"/>
                    <a:pt x="250768" y="54229"/>
                    <a:pt x="247501" y="38100"/>
                  </a:cubicBezTo>
                  <a:cubicBezTo>
                    <a:pt x="247501" y="35123"/>
                    <a:pt x="246311" y="32445"/>
                    <a:pt x="245566" y="29766"/>
                  </a:cubicBezTo>
                  <a:cubicBezTo>
                    <a:pt x="242582" y="20145"/>
                    <a:pt x="241619" y="10010"/>
                    <a:pt x="242739" y="0"/>
                  </a:cubicBezTo>
                  <a:cubicBezTo>
                    <a:pt x="183572" y="11500"/>
                    <a:pt x="129171" y="40359"/>
                    <a:pt x="86469" y="82897"/>
                  </a:cubicBezTo>
                  <a:cubicBezTo>
                    <a:pt x="95612" y="86167"/>
                    <a:pt x="104010" y="91227"/>
                    <a:pt x="111175" y="97780"/>
                  </a:cubicBezTo>
                  <a:cubicBezTo>
                    <a:pt x="111707" y="98238"/>
                    <a:pt x="112205" y="98736"/>
                    <a:pt x="112663" y="99268"/>
                  </a:cubicBezTo>
                  <a:cubicBezTo>
                    <a:pt x="128628" y="113906"/>
                    <a:pt x="138062" y="134328"/>
                    <a:pt x="138857" y="155972"/>
                  </a:cubicBezTo>
                  <a:cubicBezTo>
                    <a:pt x="139233" y="161819"/>
                    <a:pt x="139233" y="167686"/>
                    <a:pt x="138857" y="173534"/>
                  </a:cubicBezTo>
                  <a:cubicBezTo>
                    <a:pt x="137468" y="180860"/>
                    <a:pt x="137468" y="188382"/>
                    <a:pt x="138857" y="195709"/>
                  </a:cubicBezTo>
                  <a:cubicBezTo>
                    <a:pt x="142387" y="203442"/>
                    <a:pt x="147450" y="210379"/>
                    <a:pt x="153739" y="216098"/>
                  </a:cubicBezTo>
                  <a:cubicBezTo>
                    <a:pt x="155525" y="218033"/>
                    <a:pt x="157311" y="219819"/>
                    <a:pt x="158948" y="221754"/>
                  </a:cubicBezTo>
                  <a:cubicBezTo>
                    <a:pt x="171850" y="233976"/>
                    <a:pt x="178199" y="251586"/>
                    <a:pt x="176064" y="269230"/>
                  </a:cubicBezTo>
                  <a:cubicBezTo>
                    <a:pt x="173816" y="278734"/>
                    <a:pt x="169325" y="287564"/>
                    <a:pt x="162967" y="294977"/>
                  </a:cubicBezTo>
                  <a:cubicBezTo>
                    <a:pt x="159399" y="298988"/>
                    <a:pt x="156712" y="303705"/>
                    <a:pt x="155079" y="308818"/>
                  </a:cubicBezTo>
                  <a:cubicBezTo>
                    <a:pt x="154037" y="316855"/>
                    <a:pt x="163711" y="326529"/>
                    <a:pt x="172343" y="335161"/>
                  </a:cubicBezTo>
                  <a:cubicBezTo>
                    <a:pt x="197197" y="360313"/>
                    <a:pt x="196155" y="379809"/>
                    <a:pt x="190798" y="392162"/>
                  </a:cubicBezTo>
                  <a:cubicBezTo>
                    <a:pt x="189306" y="395466"/>
                    <a:pt x="186660" y="398112"/>
                    <a:pt x="183356" y="399604"/>
                  </a:cubicBezTo>
                  <a:cubicBezTo>
                    <a:pt x="178086" y="402031"/>
                    <a:pt x="172340" y="403251"/>
                    <a:pt x="166539" y="403175"/>
                  </a:cubicBezTo>
                  <a:cubicBezTo>
                    <a:pt x="156252" y="402602"/>
                    <a:pt x="146160" y="400129"/>
                    <a:pt x="136773" y="395883"/>
                  </a:cubicBezTo>
                  <a:cubicBezTo>
                    <a:pt x="130220" y="392472"/>
                    <a:pt x="123015" y="390492"/>
                    <a:pt x="115639" y="390079"/>
                  </a:cubicBezTo>
                  <a:cubicBezTo>
                    <a:pt x="113407" y="390079"/>
                    <a:pt x="111323" y="390079"/>
                    <a:pt x="109240" y="390079"/>
                  </a:cubicBezTo>
                  <a:cubicBezTo>
                    <a:pt x="101648" y="391564"/>
                    <a:pt x="93802" y="391050"/>
                    <a:pt x="86469" y="388590"/>
                  </a:cubicBezTo>
                  <a:cubicBezTo>
                    <a:pt x="72994" y="382645"/>
                    <a:pt x="63657" y="370027"/>
                    <a:pt x="61912" y="355402"/>
                  </a:cubicBezTo>
                  <a:cubicBezTo>
                    <a:pt x="61912" y="353318"/>
                    <a:pt x="61912" y="351383"/>
                    <a:pt x="60722" y="349300"/>
                  </a:cubicBezTo>
                  <a:cubicBezTo>
                    <a:pt x="60069" y="344107"/>
                    <a:pt x="58506" y="339069"/>
                    <a:pt x="56108" y="334417"/>
                  </a:cubicBezTo>
                  <a:cubicBezTo>
                    <a:pt x="49607" y="328666"/>
                    <a:pt x="41508" y="325032"/>
                    <a:pt x="32891" y="323999"/>
                  </a:cubicBezTo>
                  <a:lnTo>
                    <a:pt x="29766" y="323999"/>
                  </a:lnTo>
                  <a:lnTo>
                    <a:pt x="0" y="316409"/>
                  </a:lnTo>
                  <a:cubicBezTo>
                    <a:pt x="10196" y="482953"/>
                    <a:pt x="153473" y="609700"/>
                    <a:pt x="320018" y="599504"/>
                  </a:cubicBezTo>
                  <a:cubicBezTo>
                    <a:pt x="443057" y="591971"/>
                    <a:pt x="549182" y="510443"/>
                    <a:pt x="588169" y="393502"/>
                  </a:cubicBezTo>
                  <a:cubicBezTo>
                    <a:pt x="578059" y="390629"/>
                    <a:pt x="568355" y="386478"/>
                    <a:pt x="559296" y="381149"/>
                  </a:cubicBezTo>
                  <a:close/>
                  <a:moveTo>
                    <a:pt x="469999" y="437406"/>
                  </a:moveTo>
                  <a:cubicBezTo>
                    <a:pt x="452741" y="453957"/>
                    <a:pt x="434010" y="468901"/>
                    <a:pt x="414040" y="482054"/>
                  </a:cubicBezTo>
                  <a:cubicBezTo>
                    <a:pt x="411618" y="483683"/>
                    <a:pt x="408771" y="484562"/>
                    <a:pt x="405854" y="484584"/>
                  </a:cubicBezTo>
                  <a:cubicBezTo>
                    <a:pt x="404128" y="484583"/>
                    <a:pt x="402416" y="484281"/>
                    <a:pt x="400794" y="483691"/>
                  </a:cubicBezTo>
                  <a:cubicBezTo>
                    <a:pt x="390619" y="479862"/>
                    <a:pt x="382378" y="472156"/>
                    <a:pt x="377875" y="462260"/>
                  </a:cubicBezTo>
                  <a:lnTo>
                    <a:pt x="376535" y="458688"/>
                  </a:lnTo>
                  <a:cubicBezTo>
                    <a:pt x="376306" y="457871"/>
                    <a:pt x="376007" y="457073"/>
                    <a:pt x="375642" y="456307"/>
                  </a:cubicBezTo>
                  <a:cubicBezTo>
                    <a:pt x="373176" y="455282"/>
                    <a:pt x="370640" y="454436"/>
                    <a:pt x="368052" y="453777"/>
                  </a:cubicBezTo>
                  <a:lnTo>
                    <a:pt x="366415" y="453777"/>
                  </a:lnTo>
                  <a:cubicBezTo>
                    <a:pt x="358143" y="451381"/>
                    <a:pt x="350158" y="448086"/>
                    <a:pt x="342602" y="443954"/>
                  </a:cubicBezTo>
                  <a:cubicBezTo>
                    <a:pt x="338249" y="441866"/>
                    <a:pt x="334469" y="438750"/>
                    <a:pt x="331589" y="434876"/>
                  </a:cubicBezTo>
                  <a:cubicBezTo>
                    <a:pt x="324594" y="423831"/>
                    <a:pt x="325940" y="409456"/>
                    <a:pt x="334863" y="399901"/>
                  </a:cubicBezTo>
                  <a:cubicBezTo>
                    <a:pt x="336942" y="397475"/>
                    <a:pt x="339181" y="395188"/>
                    <a:pt x="341561" y="393055"/>
                  </a:cubicBezTo>
                  <a:cubicBezTo>
                    <a:pt x="343318" y="391483"/>
                    <a:pt x="344915" y="389738"/>
                    <a:pt x="346323" y="387846"/>
                  </a:cubicBezTo>
                  <a:cubicBezTo>
                    <a:pt x="348307" y="383392"/>
                    <a:pt x="349371" y="378583"/>
                    <a:pt x="349448" y="373707"/>
                  </a:cubicBezTo>
                  <a:cubicBezTo>
                    <a:pt x="349441" y="361831"/>
                    <a:pt x="353842" y="350376"/>
                    <a:pt x="361801" y="341561"/>
                  </a:cubicBezTo>
                  <a:cubicBezTo>
                    <a:pt x="371408" y="333680"/>
                    <a:pt x="383625" y="329696"/>
                    <a:pt x="396032" y="330398"/>
                  </a:cubicBezTo>
                  <a:cubicBezTo>
                    <a:pt x="406588" y="330184"/>
                    <a:pt x="417045" y="332479"/>
                    <a:pt x="426541" y="337096"/>
                  </a:cubicBezTo>
                  <a:cubicBezTo>
                    <a:pt x="440068" y="345076"/>
                    <a:pt x="448169" y="359795"/>
                    <a:pt x="447675" y="375493"/>
                  </a:cubicBezTo>
                  <a:cubicBezTo>
                    <a:pt x="447851" y="378799"/>
                    <a:pt x="448299" y="382083"/>
                    <a:pt x="449014" y="385316"/>
                  </a:cubicBezTo>
                  <a:cubicBezTo>
                    <a:pt x="451376" y="386388"/>
                    <a:pt x="453814" y="387282"/>
                    <a:pt x="456307" y="387995"/>
                  </a:cubicBezTo>
                  <a:cubicBezTo>
                    <a:pt x="472232" y="392757"/>
                    <a:pt x="481459" y="402878"/>
                    <a:pt x="481459" y="415379"/>
                  </a:cubicBezTo>
                  <a:cubicBezTo>
                    <a:pt x="480681" y="424044"/>
                    <a:pt x="476375" y="432008"/>
                    <a:pt x="469553" y="437406"/>
                  </a:cubicBezTo>
                  <a:close/>
                </a:path>
              </a:pathLst>
            </a:custGeom>
            <a:grpFill/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" name="그래픽 73">
              <a:extLst>
                <a:ext uri="{FF2B5EF4-FFF2-40B4-BE49-F238E27FC236}">
                  <a16:creationId xmlns:a16="http://schemas.microsoft.com/office/drawing/2014/main" id="{8EFD1FC0-754E-4B96-B914-E041854FEABC}"/>
                </a:ext>
              </a:extLst>
            </p:cNvPr>
            <p:cNvSpPr/>
            <p:nvPr/>
          </p:nvSpPr>
          <p:spPr>
            <a:xfrm>
              <a:off x="5794027" y="3381374"/>
              <a:ext cx="164603" cy="264318"/>
            </a:xfrm>
            <a:custGeom>
              <a:avLst/>
              <a:gdLst>
                <a:gd name="connsiteX0" fmla="*/ 164604 w 164603"/>
                <a:gd name="connsiteY0" fmla="*/ 264319 h 264318"/>
                <a:gd name="connsiteX1" fmla="*/ 148530 w 164603"/>
                <a:gd name="connsiteY1" fmla="*/ 259110 h 264318"/>
                <a:gd name="connsiteX2" fmla="*/ 116830 w 164603"/>
                <a:gd name="connsiteY2" fmla="*/ 251371 h 264318"/>
                <a:gd name="connsiteX3" fmla="*/ 106859 w 164603"/>
                <a:gd name="connsiteY3" fmla="*/ 252115 h 264318"/>
                <a:gd name="connsiteX4" fmla="*/ 98078 w 164603"/>
                <a:gd name="connsiteY4" fmla="*/ 252115 h 264318"/>
                <a:gd name="connsiteX5" fmla="*/ 92125 w 164603"/>
                <a:gd name="connsiteY5" fmla="*/ 240357 h 264318"/>
                <a:gd name="connsiteX6" fmla="*/ 91083 w 164603"/>
                <a:gd name="connsiteY6" fmla="*/ 235148 h 264318"/>
                <a:gd name="connsiteX7" fmla="*/ 81409 w 164603"/>
                <a:gd name="connsiteY7" fmla="*/ 208211 h 264318"/>
                <a:gd name="connsiteX8" fmla="*/ 41077 w 164603"/>
                <a:gd name="connsiteY8" fmla="*/ 185886 h 264318"/>
                <a:gd name="connsiteX9" fmla="*/ 29766 w 164603"/>
                <a:gd name="connsiteY9" fmla="*/ 183059 h 264318"/>
                <a:gd name="connsiteX10" fmla="*/ 0 w 164603"/>
                <a:gd name="connsiteY10" fmla="*/ 175766 h 264318"/>
                <a:gd name="connsiteX11" fmla="*/ 0 w 164603"/>
                <a:gd name="connsiteY11" fmla="*/ 175766 h 264318"/>
                <a:gd name="connsiteX12" fmla="*/ 66080 w 164603"/>
                <a:gd name="connsiteY12" fmla="*/ 0 h 264318"/>
                <a:gd name="connsiteX13" fmla="*/ 93464 w 164603"/>
                <a:gd name="connsiteY13" fmla="*/ 11609 h 264318"/>
                <a:gd name="connsiteX14" fmla="*/ 94357 w 164603"/>
                <a:gd name="connsiteY14" fmla="*/ 12502 h 264318"/>
                <a:gd name="connsiteX15" fmla="*/ 110877 w 164603"/>
                <a:gd name="connsiteY15" fmla="*/ 47625 h 264318"/>
                <a:gd name="connsiteX16" fmla="*/ 110133 w 164603"/>
                <a:gd name="connsiteY16" fmla="*/ 61764 h 264318"/>
                <a:gd name="connsiteX17" fmla="*/ 112216 w 164603"/>
                <a:gd name="connsiteY17" fmla="*/ 95548 h 264318"/>
                <a:gd name="connsiteX18" fmla="*/ 133201 w 164603"/>
                <a:gd name="connsiteY18" fmla="*/ 126802 h 264318"/>
                <a:gd name="connsiteX19" fmla="*/ 137964 w 164603"/>
                <a:gd name="connsiteY19" fmla="*/ 132011 h 264318"/>
                <a:gd name="connsiteX20" fmla="*/ 148233 w 164603"/>
                <a:gd name="connsiteY20" fmla="*/ 154335 h 264318"/>
                <a:gd name="connsiteX21" fmla="*/ 140345 w 164603"/>
                <a:gd name="connsiteY21" fmla="*/ 167878 h 264318"/>
                <a:gd name="connsiteX22" fmla="*/ 126950 w 164603"/>
                <a:gd name="connsiteY22" fmla="*/ 195411 h 264318"/>
                <a:gd name="connsiteX23" fmla="*/ 152549 w 164603"/>
                <a:gd name="connsiteY23" fmla="*/ 246757 h 264318"/>
                <a:gd name="connsiteX24" fmla="*/ 164604 w 164603"/>
                <a:gd name="connsiteY24" fmla="*/ 264319 h 264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4603" h="264318">
                  <a:moveTo>
                    <a:pt x="164604" y="264319"/>
                  </a:moveTo>
                  <a:cubicBezTo>
                    <a:pt x="159105" y="263052"/>
                    <a:pt x="153728" y="261309"/>
                    <a:pt x="148530" y="259110"/>
                  </a:cubicBezTo>
                  <a:cubicBezTo>
                    <a:pt x="138529" y="254605"/>
                    <a:pt x="127782" y="251981"/>
                    <a:pt x="116830" y="251371"/>
                  </a:cubicBezTo>
                  <a:cubicBezTo>
                    <a:pt x="113493" y="251402"/>
                    <a:pt x="110163" y="251651"/>
                    <a:pt x="106859" y="252115"/>
                  </a:cubicBezTo>
                  <a:cubicBezTo>
                    <a:pt x="103948" y="252549"/>
                    <a:pt x="100989" y="252549"/>
                    <a:pt x="98078" y="252115"/>
                  </a:cubicBezTo>
                  <a:cubicBezTo>
                    <a:pt x="96143" y="252115"/>
                    <a:pt x="93613" y="247501"/>
                    <a:pt x="92125" y="240357"/>
                  </a:cubicBezTo>
                  <a:cubicBezTo>
                    <a:pt x="92125" y="238720"/>
                    <a:pt x="92125" y="236934"/>
                    <a:pt x="91083" y="235148"/>
                  </a:cubicBezTo>
                  <a:cubicBezTo>
                    <a:pt x="89874" y="225568"/>
                    <a:pt x="86572" y="216371"/>
                    <a:pt x="81409" y="208211"/>
                  </a:cubicBezTo>
                  <a:cubicBezTo>
                    <a:pt x="71141" y="196094"/>
                    <a:pt x="56796" y="188153"/>
                    <a:pt x="41077" y="185886"/>
                  </a:cubicBezTo>
                  <a:lnTo>
                    <a:pt x="29766" y="183059"/>
                  </a:lnTo>
                  <a:lnTo>
                    <a:pt x="0" y="175766"/>
                  </a:lnTo>
                  <a:lnTo>
                    <a:pt x="0" y="175766"/>
                  </a:lnTo>
                  <a:cubicBezTo>
                    <a:pt x="2622" y="111611"/>
                    <a:pt x="25787" y="49993"/>
                    <a:pt x="66080" y="0"/>
                  </a:cubicBezTo>
                  <a:cubicBezTo>
                    <a:pt x="76267" y="627"/>
                    <a:pt x="85930" y="4722"/>
                    <a:pt x="93464" y="11609"/>
                  </a:cubicBezTo>
                  <a:lnTo>
                    <a:pt x="94357" y="12502"/>
                  </a:lnTo>
                  <a:cubicBezTo>
                    <a:pt x="104208" y="21625"/>
                    <a:pt x="110131" y="34219"/>
                    <a:pt x="110877" y="47625"/>
                  </a:cubicBezTo>
                  <a:cubicBezTo>
                    <a:pt x="110922" y="52349"/>
                    <a:pt x="110673" y="57071"/>
                    <a:pt x="110133" y="61764"/>
                  </a:cubicBezTo>
                  <a:cubicBezTo>
                    <a:pt x="108645" y="73054"/>
                    <a:pt x="109353" y="84525"/>
                    <a:pt x="112216" y="95548"/>
                  </a:cubicBezTo>
                  <a:cubicBezTo>
                    <a:pt x="116823" y="107385"/>
                    <a:pt x="123989" y="118058"/>
                    <a:pt x="133201" y="126802"/>
                  </a:cubicBezTo>
                  <a:lnTo>
                    <a:pt x="137964" y="132011"/>
                  </a:lnTo>
                  <a:cubicBezTo>
                    <a:pt x="143321" y="138261"/>
                    <a:pt x="149572" y="146893"/>
                    <a:pt x="148233" y="154335"/>
                  </a:cubicBezTo>
                  <a:cubicBezTo>
                    <a:pt x="146559" y="159341"/>
                    <a:pt x="143874" y="163952"/>
                    <a:pt x="140345" y="167878"/>
                  </a:cubicBezTo>
                  <a:cubicBezTo>
                    <a:pt x="133596" y="175757"/>
                    <a:pt x="128983" y="185237"/>
                    <a:pt x="126950" y="195411"/>
                  </a:cubicBezTo>
                  <a:cubicBezTo>
                    <a:pt x="123825" y="218033"/>
                    <a:pt x="140494" y="234553"/>
                    <a:pt x="152549" y="246757"/>
                  </a:cubicBezTo>
                  <a:cubicBezTo>
                    <a:pt x="157753" y="251701"/>
                    <a:pt x="161861" y="257684"/>
                    <a:pt x="164604" y="264319"/>
                  </a:cubicBezTo>
                  <a:close/>
                </a:path>
              </a:pathLst>
            </a:custGeom>
            <a:grpFill/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3" name="그래픽 73">
              <a:extLst>
                <a:ext uri="{FF2B5EF4-FFF2-40B4-BE49-F238E27FC236}">
                  <a16:creationId xmlns:a16="http://schemas.microsoft.com/office/drawing/2014/main" id="{6AA1D60A-9BCE-47C0-B975-71FFE5B81C06}"/>
                </a:ext>
              </a:extLst>
            </p:cNvPr>
            <p:cNvSpPr/>
            <p:nvPr/>
          </p:nvSpPr>
          <p:spPr>
            <a:xfrm>
              <a:off x="5822569" y="2986534"/>
              <a:ext cx="266042" cy="201662"/>
            </a:xfrm>
            <a:custGeom>
              <a:avLst/>
              <a:gdLst>
                <a:gd name="connsiteX0" fmla="*/ 108529 w 266042"/>
                <a:gd name="connsiteY0" fmla="*/ 62061 h 201662"/>
                <a:gd name="connsiteX1" fmla="*/ 116417 w 266042"/>
                <a:gd name="connsiteY1" fmla="*/ 81558 h 201662"/>
                <a:gd name="connsiteX2" fmla="*/ 220596 w 266042"/>
                <a:gd name="connsiteY2" fmla="*/ 154037 h 201662"/>
                <a:gd name="connsiteX3" fmla="*/ 238456 w 266042"/>
                <a:gd name="connsiteY3" fmla="*/ 177850 h 201662"/>
                <a:gd name="connsiteX4" fmla="*/ 176841 w 266042"/>
                <a:gd name="connsiteY4" fmla="*/ 201662 h 201662"/>
                <a:gd name="connsiteX5" fmla="*/ 132193 w 266042"/>
                <a:gd name="connsiteY5" fmla="*/ 186779 h 201662"/>
                <a:gd name="connsiteX6" fmla="*/ 59713 w 266042"/>
                <a:gd name="connsiteY6" fmla="*/ 104477 h 201662"/>
                <a:gd name="connsiteX7" fmla="*/ 57332 w 266042"/>
                <a:gd name="connsiteY7" fmla="*/ 100905 h 201662"/>
                <a:gd name="connsiteX8" fmla="*/ 12684 w 266042"/>
                <a:gd name="connsiteY8" fmla="*/ 67419 h 201662"/>
                <a:gd name="connsiteX9" fmla="*/ 480 w 266042"/>
                <a:gd name="connsiteY9" fmla="*/ 55959 h 201662"/>
                <a:gd name="connsiteX10" fmla="*/ 5540 w 266042"/>
                <a:gd name="connsiteY10" fmla="*/ 40630 h 201662"/>
                <a:gd name="connsiteX11" fmla="*/ 229675 w 266042"/>
                <a:gd name="connsiteY11" fmla="*/ 37505 h 201662"/>
                <a:gd name="connsiteX12" fmla="*/ 258548 w 266042"/>
                <a:gd name="connsiteY12" fmla="*/ 155376 h 201662"/>
                <a:gd name="connsiteX13" fmla="*/ 235777 w 266042"/>
                <a:gd name="connsiteY13" fmla="*/ 126950 h 201662"/>
                <a:gd name="connsiteX14" fmla="*/ 128621 w 266042"/>
                <a:gd name="connsiteY14" fmla="*/ 54173 h 201662"/>
                <a:gd name="connsiteX15" fmla="*/ 108837 w 266042"/>
                <a:gd name="connsiteY15" fmla="*/ 61356 h 201662"/>
                <a:gd name="connsiteX16" fmla="*/ 108529 w 266042"/>
                <a:gd name="connsiteY16" fmla="*/ 62061 h 201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66042" h="201662">
                  <a:moveTo>
                    <a:pt x="108529" y="62061"/>
                  </a:moveTo>
                  <a:cubicBezTo>
                    <a:pt x="105331" y="69623"/>
                    <a:pt x="108859" y="78348"/>
                    <a:pt x="116417" y="81558"/>
                  </a:cubicBezTo>
                  <a:cubicBezTo>
                    <a:pt x="156327" y="97251"/>
                    <a:pt x="192007" y="122073"/>
                    <a:pt x="220596" y="154037"/>
                  </a:cubicBezTo>
                  <a:cubicBezTo>
                    <a:pt x="227114" y="161535"/>
                    <a:pt x="233082" y="169493"/>
                    <a:pt x="238456" y="177850"/>
                  </a:cubicBezTo>
                  <a:cubicBezTo>
                    <a:pt x="221135" y="192415"/>
                    <a:pt x="199455" y="200794"/>
                    <a:pt x="176841" y="201662"/>
                  </a:cubicBezTo>
                  <a:cubicBezTo>
                    <a:pt x="160787" y="201379"/>
                    <a:pt x="145206" y="196185"/>
                    <a:pt x="132193" y="186779"/>
                  </a:cubicBezTo>
                  <a:cubicBezTo>
                    <a:pt x="101236" y="166092"/>
                    <a:pt x="82037" y="137517"/>
                    <a:pt x="59713" y="104477"/>
                  </a:cubicBezTo>
                  <a:lnTo>
                    <a:pt x="57332" y="100905"/>
                  </a:lnTo>
                  <a:cubicBezTo>
                    <a:pt x="47358" y="84374"/>
                    <a:pt x="31347" y="72366"/>
                    <a:pt x="12684" y="67419"/>
                  </a:cubicBezTo>
                  <a:cubicBezTo>
                    <a:pt x="6649" y="66466"/>
                    <a:pt x="1810" y="61922"/>
                    <a:pt x="480" y="55959"/>
                  </a:cubicBezTo>
                  <a:cubicBezTo>
                    <a:pt x="-992" y="50299"/>
                    <a:pt x="987" y="44302"/>
                    <a:pt x="5540" y="40630"/>
                  </a:cubicBezTo>
                  <a:cubicBezTo>
                    <a:pt x="6582" y="40630"/>
                    <a:pt x="137997" y="-48667"/>
                    <a:pt x="229675" y="37505"/>
                  </a:cubicBezTo>
                  <a:cubicBezTo>
                    <a:pt x="263553" y="66556"/>
                    <a:pt x="275163" y="113957"/>
                    <a:pt x="258548" y="155376"/>
                  </a:cubicBezTo>
                  <a:cubicBezTo>
                    <a:pt x="251685" y="145341"/>
                    <a:pt x="244073" y="135838"/>
                    <a:pt x="235777" y="126950"/>
                  </a:cubicBezTo>
                  <a:cubicBezTo>
                    <a:pt x="205644" y="95343"/>
                    <a:pt x="169111" y="70532"/>
                    <a:pt x="128621" y="54173"/>
                  </a:cubicBezTo>
                  <a:cubicBezTo>
                    <a:pt x="121175" y="50693"/>
                    <a:pt x="112317" y="53909"/>
                    <a:pt x="108837" y="61356"/>
                  </a:cubicBezTo>
                  <a:cubicBezTo>
                    <a:pt x="108728" y="61588"/>
                    <a:pt x="108626" y="61823"/>
                    <a:pt x="108529" y="62061"/>
                  </a:cubicBezTo>
                  <a:close/>
                </a:path>
              </a:pathLst>
            </a:custGeom>
            <a:grpFill/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4" name="그래픽 73">
              <a:extLst>
                <a:ext uri="{FF2B5EF4-FFF2-40B4-BE49-F238E27FC236}">
                  <a16:creationId xmlns:a16="http://schemas.microsoft.com/office/drawing/2014/main" id="{F83DDEB1-1519-4EEC-AC91-F46E07F04B79}"/>
                </a:ext>
              </a:extLst>
            </p:cNvPr>
            <p:cNvSpPr/>
            <p:nvPr/>
          </p:nvSpPr>
          <p:spPr>
            <a:xfrm>
              <a:off x="6153745" y="3632940"/>
              <a:ext cx="91082" cy="91781"/>
            </a:xfrm>
            <a:custGeom>
              <a:avLst/>
              <a:gdLst>
                <a:gd name="connsiteX0" fmla="*/ 91083 w 91082"/>
                <a:gd name="connsiteY0" fmla="*/ 56509 h 91781"/>
                <a:gd name="connsiteX1" fmla="*/ 48220 w 91082"/>
                <a:gd name="connsiteY1" fmla="*/ 91781 h 91781"/>
                <a:gd name="connsiteX2" fmla="*/ 48220 w 91082"/>
                <a:gd name="connsiteY2" fmla="*/ 90442 h 91781"/>
                <a:gd name="connsiteX3" fmla="*/ 46434 w 91082"/>
                <a:gd name="connsiteY3" fmla="*/ 88507 h 91781"/>
                <a:gd name="connsiteX4" fmla="*/ 42416 w 91082"/>
                <a:gd name="connsiteY4" fmla="*/ 80173 h 91781"/>
                <a:gd name="connsiteX5" fmla="*/ 18157 w 91082"/>
                <a:gd name="connsiteY5" fmla="*/ 65290 h 91781"/>
                <a:gd name="connsiteX6" fmla="*/ 16669 w 91082"/>
                <a:gd name="connsiteY6" fmla="*/ 65290 h 91781"/>
                <a:gd name="connsiteX7" fmla="*/ 0 w 91082"/>
                <a:gd name="connsiteY7" fmla="*/ 58592 h 91781"/>
                <a:gd name="connsiteX8" fmla="*/ 4018 w 91082"/>
                <a:gd name="connsiteY8" fmla="*/ 54574 h 91781"/>
                <a:gd name="connsiteX9" fmla="*/ 13394 w 91082"/>
                <a:gd name="connsiteY9" fmla="*/ 43859 h 91781"/>
                <a:gd name="connsiteX10" fmla="*/ 20985 w 91082"/>
                <a:gd name="connsiteY10" fmla="*/ 17069 h 91781"/>
                <a:gd name="connsiteX11" fmla="*/ 24408 w 91082"/>
                <a:gd name="connsiteY11" fmla="*/ 3080 h 91781"/>
                <a:gd name="connsiteX12" fmla="*/ 54173 w 91082"/>
                <a:gd name="connsiteY12" fmla="*/ 3080 h 91781"/>
                <a:gd name="connsiteX13" fmla="*/ 60127 w 91082"/>
                <a:gd name="connsiteY13" fmla="*/ 17962 h 91781"/>
                <a:gd name="connsiteX14" fmla="*/ 62954 w 91082"/>
                <a:gd name="connsiteY14" fmla="*/ 35375 h 91781"/>
                <a:gd name="connsiteX15" fmla="*/ 89743 w 91082"/>
                <a:gd name="connsiteY15" fmla="*/ 56360 h 9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1082" h="91781">
                  <a:moveTo>
                    <a:pt x="91083" y="56509"/>
                  </a:moveTo>
                  <a:cubicBezTo>
                    <a:pt x="77718" y="69345"/>
                    <a:pt x="63389" y="81137"/>
                    <a:pt x="48220" y="91781"/>
                  </a:cubicBezTo>
                  <a:cubicBezTo>
                    <a:pt x="48171" y="91336"/>
                    <a:pt x="48171" y="90887"/>
                    <a:pt x="48220" y="90442"/>
                  </a:cubicBezTo>
                  <a:lnTo>
                    <a:pt x="46434" y="88507"/>
                  </a:lnTo>
                  <a:cubicBezTo>
                    <a:pt x="45442" y="85575"/>
                    <a:pt x="44092" y="82776"/>
                    <a:pt x="42416" y="80173"/>
                  </a:cubicBezTo>
                  <a:cubicBezTo>
                    <a:pt x="36503" y="72322"/>
                    <a:pt x="27835" y="67003"/>
                    <a:pt x="18157" y="65290"/>
                  </a:cubicBezTo>
                  <a:lnTo>
                    <a:pt x="16669" y="65290"/>
                  </a:lnTo>
                  <a:cubicBezTo>
                    <a:pt x="10891" y="63654"/>
                    <a:pt x="5304" y="61408"/>
                    <a:pt x="0" y="58592"/>
                  </a:cubicBezTo>
                  <a:lnTo>
                    <a:pt x="4018" y="54574"/>
                  </a:lnTo>
                  <a:cubicBezTo>
                    <a:pt x="7575" y="51406"/>
                    <a:pt x="10726" y="47805"/>
                    <a:pt x="13394" y="43859"/>
                  </a:cubicBezTo>
                  <a:cubicBezTo>
                    <a:pt x="17965" y="35637"/>
                    <a:pt x="20564" y="26466"/>
                    <a:pt x="20985" y="17069"/>
                  </a:cubicBezTo>
                  <a:cubicBezTo>
                    <a:pt x="20827" y="12180"/>
                    <a:pt x="22012" y="7344"/>
                    <a:pt x="24408" y="3080"/>
                  </a:cubicBezTo>
                  <a:cubicBezTo>
                    <a:pt x="33905" y="-1027"/>
                    <a:pt x="44677" y="-1027"/>
                    <a:pt x="54173" y="3080"/>
                  </a:cubicBezTo>
                  <a:cubicBezTo>
                    <a:pt x="58341" y="5461"/>
                    <a:pt x="59085" y="7396"/>
                    <a:pt x="60127" y="17962"/>
                  </a:cubicBezTo>
                  <a:cubicBezTo>
                    <a:pt x="60399" y="23856"/>
                    <a:pt x="61347" y="29699"/>
                    <a:pt x="62954" y="35375"/>
                  </a:cubicBezTo>
                  <a:cubicBezTo>
                    <a:pt x="67787" y="46430"/>
                    <a:pt x="77852" y="54317"/>
                    <a:pt x="89743" y="56360"/>
                  </a:cubicBezTo>
                  <a:close/>
                </a:path>
              </a:pathLst>
            </a:custGeom>
            <a:grpFill/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5" name="그래픽 73">
              <a:extLst>
                <a:ext uri="{FF2B5EF4-FFF2-40B4-BE49-F238E27FC236}">
                  <a16:creationId xmlns:a16="http://schemas.microsoft.com/office/drawing/2014/main" id="{9C527449-504D-457E-ADB1-9184CE253319}"/>
                </a:ext>
              </a:extLst>
            </p:cNvPr>
            <p:cNvSpPr/>
            <p:nvPr/>
          </p:nvSpPr>
          <p:spPr>
            <a:xfrm>
              <a:off x="6061620" y="3074282"/>
              <a:ext cx="336502" cy="563076"/>
            </a:xfrm>
            <a:custGeom>
              <a:avLst/>
              <a:gdLst>
                <a:gd name="connsiteX0" fmla="*/ 336500 w 336502"/>
                <a:gd name="connsiteY0" fmla="*/ 495509 h 563076"/>
                <a:gd name="connsiteX1" fmla="*/ 329059 w 336502"/>
                <a:gd name="connsiteY1" fmla="*/ 563077 h 563076"/>
                <a:gd name="connsiteX2" fmla="*/ 301377 w 336502"/>
                <a:gd name="connsiteY2" fmla="*/ 550575 h 563076"/>
                <a:gd name="connsiteX3" fmla="*/ 289471 w 336502"/>
                <a:gd name="connsiteY3" fmla="*/ 535692 h 563076"/>
                <a:gd name="connsiteX4" fmla="*/ 287387 w 336502"/>
                <a:gd name="connsiteY4" fmla="*/ 527358 h 563076"/>
                <a:gd name="connsiteX5" fmla="*/ 280839 w 336502"/>
                <a:gd name="connsiteY5" fmla="*/ 510243 h 563076"/>
                <a:gd name="connsiteX6" fmla="*/ 240060 w 336502"/>
                <a:gd name="connsiteY6" fmla="*/ 495360 h 563076"/>
                <a:gd name="connsiteX7" fmla="*/ 232023 w 336502"/>
                <a:gd name="connsiteY7" fmla="*/ 501760 h 563076"/>
                <a:gd name="connsiteX8" fmla="*/ 230981 w 336502"/>
                <a:gd name="connsiteY8" fmla="*/ 499081 h 563076"/>
                <a:gd name="connsiteX9" fmla="*/ 237381 w 336502"/>
                <a:gd name="connsiteY9" fmla="*/ 482561 h 563076"/>
                <a:gd name="connsiteX10" fmla="*/ 241995 w 336502"/>
                <a:gd name="connsiteY10" fmla="*/ 473482 h 563076"/>
                <a:gd name="connsiteX11" fmla="*/ 252561 w 336502"/>
                <a:gd name="connsiteY11" fmla="*/ 402194 h 563076"/>
                <a:gd name="connsiteX12" fmla="*/ 248841 w 336502"/>
                <a:gd name="connsiteY12" fmla="*/ 384781 h 563076"/>
                <a:gd name="connsiteX13" fmla="*/ 236488 w 336502"/>
                <a:gd name="connsiteY13" fmla="*/ 373321 h 563076"/>
                <a:gd name="connsiteX14" fmla="*/ 235148 w 336502"/>
                <a:gd name="connsiteY14" fmla="*/ 373321 h 563076"/>
                <a:gd name="connsiteX15" fmla="*/ 210889 w 336502"/>
                <a:gd name="connsiteY15" fmla="*/ 350253 h 563076"/>
                <a:gd name="connsiteX16" fmla="*/ 208508 w 336502"/>
                <a:gd name="connsiteY16" fmla="*/ 346830 h 563076"/>
                <a:gd name="connsiteX17" fmla="*/ 174129 w 336502"/>
                <a:gd name="connsiteY17" fmla="*/ 319445 h 563076"/>
                <a:gd name="connsiteX18" fmla="*/ 145405 w 336502"/>
                <a:gd name="connsiteY18" fmla="*/ 334328 h 563076"/>
                <a:gd name="connsiteX19" fmla="*/ 136773 w 336502"/>
                <a:gd name="connsiteY19" fmla="*/ 349211 h 563076"/>
                <a:gd name="connsiteX20" fmla="*/ 107007 w 336502"/>
                <a:gd name="connsiteY20" fmla="*/ 361117 h 563076"/>
                <a:gd name="connsiteX21" fmla="*/ 97036 w 336502"/>
                <a:gd name="connsiteY21" fmla="*/ 370940 h 563076"/>
                <a:gd name="connsiteX22" fmla="*/ 77539 w 336502"/>
                <a:gd name="connsiteY22" fmla="*/ 387906 h 563076"/>
                <a:gd name="connsiteX23" fmla="*/ 55662 w 336502"/>
                <a:gd name="connsiteY23" fmla="*/ 387906 h 563076"/>
                <a:gd name="connsiteX24" fmla="*/ 52090 w 336502"/>
                <a:gd name="connsiteY24" fmla="*/ 365433 h 563076"/>
                <a:gd name="connsiteX25" fmla="*/ 51048 w 336502"/>
                <a:gd name="connsiteY25" fmla="*/ 344448 h 563076"/>
                <a:gd name="connsiteX26" fmla="*/ 36165 w 336502"/>
                <a:gd name="connsiteY26" fmla="*/ 322422 h 563076"/>
                <a:gd name="connsiteX27" fmla="*/ 20389 w 336502"/>
                <a:gd name="connsiteY27" fmla="*/ 322422 h 563076"/>
                <a:gd name="connsiteX28" fmla="*/ 5507 w 336502"/>
                <a:gd name="connsiteY28" fmla="*/ 304562 h 563076"/>
                <a:gd name="connsiteX29" fmla="*/ 3274 w 336502"/>
                <a:gd name="connsiteY29" fmla="*/ 302181 h 563076"/>
                <a:gd name="connsiteX30" fmla="*/ 4911 w 336502"/>
                <a:gd name="connsiteY30" fmla="*/ 297716 h 563076"/>
                <a:gd name="connsiteX31" fmla="*/ 4911 w 336502"/>
                <a:gd name="connsiteY31" fmla="*/ 296228 h 563076"/>
                <a:gd name="connsiteX32" fmla="*/ 11906 w 336502"/>
                <a:gd name="connsiteY32" fmla="*/ 230744 h 563076"/>
                <a:gd name="connsiteX33" fmla="*/ 10418 w 336502"/>
                <a:gd name="connsiteY33" fmla="*/ 223897 h 563076"/>
                <a:gd name="connsiteX34" fmla="*/ 10418 w 336502"/>
                <a:gd name="connsiteY34" fmla="*/ 221070 h 563076"/>
                <a:gd name="connsiteX35" fmla="*/ 11757 w 336502"/>
                <a:gd name="connsiteY35" fmla="*/ 194132 h 563076"/>
                <a:gd name="connsiteX36" fmla="*/ 31998 w 336502"/>
                <a:gd name="connsiteY36" fmla="*/ 193239 h 563076"/>
                <a:gd name="connsiteX37" fmla="*/ 23664 w 336502"/>
                <a:gd name="connsiteY37" fmla="*/ 141298 h 563076"/>
                <a:gd name="connsiteX38" fmla="*/ 23664 w 336502"/>
                <a:gd name="connsiteY38" fmla="*/ 141298 h 563076"/>
                <a:gd name="connsiteX39" fmla="*/ 22324 w 336502"/>
                <a:gd name="connsiteY39" fmla="*/ 136833 h 563076"/>
                <a:gd name="connsiteX40" fmla="*/ 22324 w 336502"/>
                <a:gd name="connsiteY40" fmla="*/ 136833 h 563076"/>
                <a:gd name="connsiteX41" fmla="*/ 0 w 336502"/>
                <a:gd name="connsiteY41" fmla="*/ 90250 h 563076"/>
                <a:gd name="connsiteX42" fmla="*/ 16222 w 336502"/>
                <a:gd name="connsiteY42" fmla="*/ 74623 h 563076"/>
                <a:gd name="connsiteX43" fmla="*/ 18008 w 336502"/>
                <a:gd name="connsiteY43" fmla="*/ 72242 h 563076"/>
                <a:gd name="connsiteX44" fmla="*/ 20241 w 336502"/>
                <a:gd name="connsiteY44" fmla="*/ 67777 h 563076"/>
                <a:gd name="connsiteX45" fmla="*/ 42714 w 336502"/>
                <a:gd name="connsiteY45" fmla="*/ 108556 h 563076"/>
                <a:gd name="connsiteX46" fmla="*/ 84088 w 336502"/>
                <a:gd name="connsiteY46" fmla="*/ 83850 h 563076"/>
                <a:gd name="connsiteX47" fmla="*/ 134243 w 336502"/>
                <a:gd name="connsiteY47" fmla="*/ 10924 h 563076"/>
                <a:gd name="connsiteX48" fmla="*/ 263426 w 336502"/>
                <a:gd name="connsiteY48" fmla="*/ 23426 h 563076"/>
                <a:gd name="connsiteX49" fmla="*/ 271165 w 336502"/>
                <a:gd name="connsiteY49" fmla="*/ 33249 h 563076"/>
                <a:gd name="connsiteX50" fmla="*/ 268932 w 336502"/>
                <a:gd name="connsiteY50" fmla="*/ 45453 h 563076"/>
                <a:gd name="connsiteX51" fmla="*/ 151507 w 336502"/>
                <a:gd name="connsiteY51" fmla="*/ 128945 h 563076"/>
                <a:gd name="connsiteX52" fmla="*/ 93762 w 336502"/>
                <a:gd name="connsiteY52" fmla="*/ 112128 h 563076"/>
                <a:gd name="connsiteX53" fmla="*/ 53429 w 336502"/>
                <a:gd name="connsiteY53" fmla="*/ 138917 h 563076"/>
                <a:gd name="connsiteX54" fmla="*/ 53429 w 336502"/>
                <a:gd name="connsiteY54" fmla="*/ 138917 h 563076"/>
                <a:gd name="connsiteX55" fmla="*/ 61764 w 336502"/>
                <a:gd name="connsiteY55" fmla="*/ 194578 h 563076"/>
                <a:gd name="connsiteX56" fmla="*/ 61764 w 336502"/>
                <a:gd name="connsiteY56" fmla="*/ 194578 h 563076"/>
                <a:gd name="connsiteX57" fmla="*/ 336500 w 336502"/>
                <a:gd name="connsiteY57" fmla="*/ 495509 h 56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6502" h="563076">
                  <a:moveTo>
                    <a:pt x="336500" y="495509"/>
                  </a:moveTo>
                  <a:cubicBezTo>
                    <a:pt x="336591" y="518241"/>
                    <a:pt x="334095" y="540909"/>
                    <a:pt x="329059" y="563077"/>
                  </a:cubicBezTo>
                  <a:cubicBezTo>
                    <a:pt x="319152" y="560618"/>
                    <a:pt x="309772" y="556383"/>
                    <a:pt x="301377" y="550575"/>
                  </a:cubicBezTo>
                  <a:cubicBezTo>
                    <a:pt x="296062" y="546861"/>
                    <a:pt x="291929" y="541693"/>
                    <a:pt x="289471" y="535692"/>
                  </a:cubicBezTo>
                  <a:cubicBezTo>
                    <a:pt x="288633" y="532952"/>
                    <a:pt x="287938" y="530169"/>
                    <a:pt x="287387" y="527358"/>
                  </a:cubicBezTo>
                  <a:cubicBezTo>
                    <a:pt x="285936" y="521399"/>
                    <a:pt x="283735" y="515648"/>
                    <a:pt x="280839" y="510243"/>
                  </a:cubicBezTo>
                  <a:cubicBezTo>
                    <a:pt x="273360" y="495234"/>
                    <a:pt x="255449" y="488695"/>
                    <a:pt x="240060" y="495360"/>
                  </a:cubicBezTo>
                  <a:cubicBezTo>
                    <a:pt x="237144" y="497177"/>
                    <a:pt x="234447" y="499325"/>
                    <a:pt x="232023" y="501760"/>
                  </a:cubicBezTo>
                  <a:cubicBezTo>
                    <a:pt x="231444" y="500975"/>
                    <a:pt x="231085" y="500050"/>
                    <a:pt x="230981" y="499081"/>
                  </a:cubicBezTo>
                  <a:cubicBezTo>
                    <a:pt x="231923" y="493184"/>
                    <a:pt x="234105" y="487554"/>
                    <a:pt x="237381" y="482561"/>
                  </a:cubicBezTo>
                  <a:lnTo>
                    <a:pt x="241995" y="473482"/>
                  </a:lnTo>
                  <a:cubicBezTo>
                    <a:pt x="250711" y="450784"/>
                    <a:pt x="254319" y="426444"/>
                    <a:pt x="252561" y="402194"/>
                  </a:cubicBezTo>
                  <a:cubicBezTo>
                    <a:pt x="252908" y="396160"/>
                    <a:pt x="251622" y="390146"/>
                    <a:pt x="248841" y="384781"/>
                  </a:cubicBezTo>
                  <a:cubicBezTo>
                    <a:pt x="245718" y="380011"/>
                    <a:pt x="241478" y="376077"/>
                    <a:pt x="236488" y="373321"/>
                  </a:cubicBezTo>
                  <a:lnTo>
                    <a:pt x="235148" y="373321"/>
                  </a:lnTo>
                  <a:cubicBezTo>
                    <a:pt x="225522" y="367433"/>
                    <a:pt x="217253" y="359571"/>
                    <a:pt x="210889" y="350253"/>
                  </a:cubicBezTo>
                  <a:lnTo>
                    <a:pt x="208508" y="346830"/>
                  </a:lnTo>
                  <a:cubicBezTo>
                    <a:pt x="202116" y="332706"/>
                    <a:pt x="189324" y="322515"/>
                    <a:pt x="174129" y="319445"/>
                  </a:cubicBezTo>
                  <a:cubicBezTo>
                    <a:pt x="162678" y="319337"/>
                    <a:pt x="151919" y="324912"/>
                    <a:pt x="145405" y="334328"/>
                  </a:cubicBezTo>
                  <a:cubicBezTo>
                    <a:pt x="141870" y="338878"/>
                    <a:pt x="138967" y="343884"/>
                    <a:pt x="136773" y="349211"/>
                  </a:cubicBezTo>
                  <a:cubicBezTo>
                    <a:pt x="125660" y="349052"/>
                    <a:pt x="114944" y="353338"/>
                    <a:pt x="107007" y="361117"/>
                  </a:cubicBezTo>
                  <a:cubicBezTo>
                    <a:pt x="103584" y="364242"/>
                    <a:pt x="100310" y="367665"/>
                    <a:pt x="97036" y="370940"/>
                  </a:cubicBezTo>
                  <a:cubicBezTo>
                    <a:pt x="91328" y="377445"/>
                    <a:pt x="84770" y="383151"/>
                    <a:pt x="77539" y="387906"/>
                  </a:cubicBezTo>
                  <a:cubicBezTo>
                    <a:pt x="70396" y="391924"/>
                    <a:pt x="60127" y="393264"/>
                    <a:pt x="55662" y="387906"/>
                  </a:cubicBezTo>
                  <a:cubicBezTo>
                    <a:pt x="51197" y="382548"/>
                    <a:pt x="51941" y="376744"/>
                    <a:pt x="52090" y="365433"/>
                  </a:cubicBezTo>
                  <a:cubicBezTo>
                    <a:pt x="52329" y="358422"/>
                    <a:pt x="51981" y="351402"/>
                    <a:pt x="51048" y="344448"/>
                  </a:cubicBezTo>
                  <a:cubicBezTo>
                    <a:pt x="49823" y="335176"/>
                    <a:pt x="44311" y="327018"/>
                    <a:pt x="36165" y="322422"/>
                  </a:cubicBezTo>
                  <a:cubicBezTo>
                    <a:pt x="31126" y="320271"/>
                    <a:pt x="25429" y="320271"/>
                    <a:pt x="20389" y="322422"/>
                  </a:cubicBezTo>
                  <a:lnTo>
                    <a:pt x="5507" y="304562"/>
                  </a:lnTo>
                  <a:cubicBezTo>
                    <a:pt x="5507" y="304562"/>
                    <a:pt x="3572" y="302181"/>
                    <a:pt x="3274" y="302181"/>
                  </a:cubicBezTo>
                  <a:cubicBezTo>
                    <a:pt x="3673" y="300644"/>
                    <a:pt x="4222" y="299148"/>
                    <a:pt x="4911" y="297716"/>
                  </a:cubicBezTo>
                  <a:lnTo>
                    <a:pt x="4911" y="296228"/>
                  </a:lnTo>
                  <a:cubicBezTo>
                    <a:pt x="13868" y="275624"/>
                    <a:pt x="16309" y="252775"/>
                    <a:pt x="11906" y="230744"/>
                  </a:cubicBezTo>
                  <a:cubicBezTo>
                    <a:pt x="11906" y="228362"/>
                    <a:pt x="11013" y="226130"/>
                    <a:pt x="10418" y="223897"/>
                  </a:cubicBezTo>
                  <a:cubicBezTo>
                    <a:pt x="9823" y="221665"/>
                    <a:pt x="10418" y="221963"/>
                    <a:pt x="10418" y="221070"/>
                  </a:cubicBezTo>
                  <a:cubicBezTo>
                    <a:pt x="6385" y="212421"/>
                    <a:pt x="6886" y="202338"/>
                    <a:pt x="11757" y="194132"/>
                  </a:cubicBezTo>
                  <a:cubicBezTo>
                    <a:pt x="18455" y="194132"/>
                    <a:pt x="25152" y="193239"/>
                    <a:pt x="31998" y="193239"/>
                  </a:cubicBezTo>
                  <a:cubicBezTo>
                    <a:pt x="31629" y="175624"/>
                    <a:pt x="28825" y="158144"/>
                    <a:pt x="23664" y="141298"/>
                  </a:cubicBezTo>
                  <a:lnTo>
                    <a:pt x="23664" y="141298"/>
                  </a:lnTo>
                  <a:cubicBezTo>
                    <a:pt x="23354" y="139772"/>
                    <a:pt x="22906" y="138277"/>
                    <a:pt x="22324" y="136833"/>
                  </a:cubicBezTo>
                  <a:lnTo>
                    <a:pt x="22324" y="136833"/>
                  </a:lnTo>
                  <a:cubicBezTo>
                    <a:pt x="16929" y="120405"/>
                    <a:pt x="9425" y="104747"/>
                    <a:pt x="0" y="90250"/>
                  </a:cubicBezTo>
                  <a:cubicBezTo>
                    <a:pt x="5931" y="85612"/>
                    <a:pt x="11367" y="80377"/>
                    <a:pt x="16222" y="74623"/>
                  </a:cubicBezTo>
                  <a:cubicBezTo>
                    <a:pt x="16865" y="73865"/>
                    <a:pt x="17460" y="73071"/>
                    <a:pt x="18008" y="72242"/>
                  </a:cubicBezTo>
                  <a:lnTo>
                    <a:pt x="20241" y="67777"/>
                  </a:lnTo>
                  <a:cubicBezTo>
                    <a:pt x="29045" y="80603"/>
                    <a:pt x="36573" y="94261"/>
                    <a:pt x="42714" y="108556"/>
                  </a:cubicBezTo>
                  <a:cubicBezTo>
                    <a:pt x="55154" y="98245"/>
                    <a:pt x="69110" y="89912"/>
                    <a:pt x="84088" y="83850"/>
                  </a:cubicBezTo>
                  <a:cubicBezTo>
                    <a:pt x="89804" y="53568"/>
                    <a:pt x="108011" y="27096"/>
                    <a:pt x="134243" y="10924"/>
                  </a:cubicBezTo>
                  <a:cubicBezTo>
                    <a:pt x="167283" y="-7084"/>
                    <a:pt x="210741" y="-2768"/>
                    <a:pt x="263426" y="23426"/>
                  </a:cubicBezTo>
                  <a:cubicBezTo>
                    <a:pt x="267322" y="25405"/>
                    <a:pt x="270153" y="28997"/>
                    <a:pt x="271165" y="33249"/>
                  </a:cubicBezTo>
                  <a:cubicBezTo>
                    <a:pt x="272232" y="37447"/>
                    <a:pt x="271418" y="41903"/>
                    <a:pt x="268932" y="45453"/>
                  </a:cubicBezTo>
                  <a:cubicBezTo>
                    <a:pt x="266700" y="48578"/>
                    <a:pt x="213271" y="122694"/>
                    <a:pt x="151507" y="128945"/>
                  </a:cubicBezTo>
                  <a:cubicBezTo>
                    <a:pt x="130786" y="131268"/>
                    <a:pt x="109994" y="125214"/>
                    <a:pt x="93762" y="112128"/>
                  </a:cubicBezTo>
                  <a:cubicBezTo>
                    <a:pt x="78699" y="118340"/>
                    <a:pt x="64996" y="127441"/>
                    <a:pt x="53429" y="138917"/>
                  </a:cubicBezTo>
                  <a:lnTo>
                    <a:pt x="53429" y="138917"/>
                  </a:lnTo>
                  <a:cubicBezTo>
                    <a:pt x="58399" y="157075"/>
                    <a:pt x="61195" y="175761"/>
                    <a:pt x="61764" y="194578"/>
                  </a:cubicBezTo>
                  <a:lnTo>
                    <a:pt x="61764" y="194578"/>
                  </a:lnTo>
                  <a:cubicBezTo>
                    <a:pt x="217353" y="208809"/>
                    <a:pt x="336457" y="339271"/>
                    <a:pt x="336500" y="495509"/>
                  </a:cubicBezTo>
                  <a:close/>
                </a:path>
              </a:pathLst>
            </a:custGeom>
            <a:grpFill/>
            <a:ln w="148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DED3AC-5730-460B-B97D-7319F20A7A12}"/>
              </a:ext>
            </a:extLst>
          </p:cNvPr>
          <p:cNvGrpSpPr/>
          <p:nvPr/>
        </p:nvGrpSpPr>
        <p:grpSpPr>
          <a:xfrm>
            <a:off x="7133900" y="1353498"/>
            <a:ext cx="2164447" cy="2164447"/>
            <a:chOff x="3413393" y="3789767"/>
            <a:chExt cx="1922536" cy="1922536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4A2210A-41FE-492C-B0B2-AB2B5E93EC4F}"/>
                </a:ext>
              </a:extLst>
            </p:cNvPr>
            <p:cNvSpPr/>
            <p:nvPr/>
          </p:nvSpPr>
          <p:spPr>
            <a:xfrm>
              <a:off x="3413393" y="3789767"/>
              <a:ext cx="1922536" cy="1922536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76D3EF3-04A2-4C94-B525-DABE8A166935}"/>
                </a:ext>
              </a:extLst>
            </p:cNvPr>
            <p:cNvSpPr/>
            <p:nvPr/>
          </p:nvSpPr>
          <p:spPr>
            <a:xfrm>
              <a:off x="3512680" y="3889054"/>
              <a:ext cx="1723962" cy="1723963"/>
            </a:xfrm>
            <a:prstGeom prst="ellipse">
              <a:avLst/>
            </a:prstGeom>
            <a:solidFill>
              <a:schemeClr val="bg1"/>
            </a:solidFill>
            <a:ln w="47625">
              <a:gradFill>
                <a:gsLst>
                  <a:gs pos="0">
                    <a:srgbClr val="78BFC2"/>
                  </a:gs>
                  <a:gs pos="100000">
                    <a:srgbClr val="6DAFD2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F1EE0C1-61D5-4D14-A236-262C8A680D0D}"/>
              </a:ext>
            </a:extLst>
          </p:cNvPr>
          <p:cNvSpPr txBox="1"/>
          <p:nvPr/>
        </p:nvSpPr>
        <p:spPr>
          <a:xfrm>
            <a:off x="6923087" y="3569821"/>
            <a:ext cx="2586070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ko-KR" sz="1200" spc="-50" dirty="0" err="1">
                <a:solidFill>
                  <a:schemeClr val="tx1"/>
                </a:solidFill>
                <a:effectLst/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Moivig</a:t>
            </a:r>
            <a:endParaRPr lang="ko-KR" altLang="en-US" sz="1200" spc="-50" dirty="0">
              <a:solidFill>
                <a:schemeClr val="tx1"/>
              </a:solidFill>
              <a:effectLst/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grpSp>
        <p:nvGrpSpPr>
          <p:cNvPr id="61" name="그래픽 68">
            <a:extLst>
              <a:ext uri="{FF2B5EF4-FFF2-40B4-BE49-F238E27FC236}">
                <a16:creationId xmlns:a16="http://schemas.microsoft.com/office/drawing/2014/main" id="{F0C29BBE-ED9D-4DE4-B1B4-66F526455279}"/>
              </a:ext>
            </a:extLst>
          </p:cNvPr>
          <p:cNvGrpSpPr/>
          <p:nvPr/>
        </p:nvGrpSpPr>
        <p:grpSpPr>
          <a:xfrm>
            <a:off x="7789400" y="1924670"/>
            <a:ext cx="853444" cy="721020"/>
            <a:chOff x="5658643" y="3059504"/>
            <a:chExt cx="874713" cy="738990"/>
          </a:xfrm>
          <a:gradFill>
            <a:gsLst>
              <a:gs pos="0">
                <a:srgbClr val="78BFC2"/>
              </a:gs>
              <a:gs pos="100000">
                <a:srgbClr val="6DAFD2"/>
              </a:gs>
            </a:gsLst>
            <a:lin ang="5400000" scaled="0"/>
          </a:gradFill>
        </p:grpSpPr>
        <p:sp>
          <p:nvSpPr>
            <p:cNvPr id="62" name="그래픽 68">
              <a:extLst>
                <a:ext uri="{FF2B5EF4-FFF2-40B4-BE49-F238E27FC236}">
                  <a16:creationId xmlns:a16="http://schemas.microsoft.com/office/drawing/2014/main" id="{CFBF8793-C797-418E-AEB5-B176C6444445}"/>
                </a:ext>
              </a:extLst>
            </p:cNvPr>
            <p:cNvSpPr/>
            <p:nvPr/>
          </p:nvSpPr>
          <p:spPr>
            <a:xfrm>
              <a:off x="5658643" y="3269238"/>
              <a:ext cx="869083" cy="529256"/>
            </a:xfrm>
            <a:custGeom>
              <a:avLst/>
              <a:gdLst>
                <a:gd name="connsiteX0" fmla="*/ 869083 w 869083"/>
                <a:gd name="connsiteY0" fmla="*/ 529257 h 529256"/>
                <a:gd name="connsiteX1" fmla="*/ 596270 w 869083"/>
                <a:gd name="connsiteY1" fmla="*/ 529257 h 529256"/>
                <a:gd name="connsiteX2" fmla="*/ 470595 w 869083"/>
                <a:gd name="connsiteY2" fmla="*/ 485616 h 529256"/>
                <a:gd name="connsiteX3" fmla="*/ 469367 w 869083"/>
                <a:gd name="connsiteY3" fmla="*/ 484529 h 529256"/>
                <a:gd name="connsiteX4" fmla="*/ 0 w 869083"/>
                <a:gd name="connsiteY4" fmla="*/ 62317 h 529256"/>
                <a:gd name="connsiteX5" fmla="*/ 55697 w 869083"/>
                <a:gd name="connsiteY5" fmla="*/ 0 h 529256"/>
                <a:gd name="connsiteX6" fmla="*/ 524353 w 869083"/>
                <a:gd name="connsiteY6" fmla="*/ 421599 h 529256"/>
                <a:gd name="connsiteX7" fmla="*/ 596457 w 869083"/>
                <a:gd name="connsiteY7" fmla="*/ 445616 h 529256"/>
                <a:gd name="connsiteX8" fmla="*/ 869082 w 869083"/>
                <a:gd name="connsiteY8" fmla="*/ 445616 h 529256"/>
                <a:gd name="connsiteX9" fmla="*/ 869082 w 869083"/>
                <a:gd name="connsiteY9" fmla="*/ 529257 h 52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69083" h="529256">
                  <a:moveTo>
                    <a:pt x="869083" y="529257"/>
                  </a:moveTo>
                  <a:lnTo>
                    <a:pt x="596270" y="529257"/>
                  </a:lnTo>
                  <a:cubicBezTo>
                    <a:pt x="588799" y="529257"/>
                    <a:pt x="521894" y="527934"/>
                    <a:pt x="470595" y="485616"/>
                  </a:cubicBezTo>
                  <a:lnTo>
                    <a:pt x="469367" y="484529"/>
                  </a:lnTo>
                  <a:lnTo>
                    <a:pt x="0" y="62317"/>
                  </a:lnTo>
                  <a:lnTo>
                    <a:pt x="55697" y="0"/>
                  </a:lnTo>
                  <a:lnTo>
                    <a:pt x="524353" y="421599"/>
                  </a:lnTo>
                  <a:cubicBezTo>
                    <a:pt x="553052" y="444859"/>
                    <a:pt x="596032" y="445570"/>
                    <a:pt x="596457" y="445616"/>
                  </a:cubicBezTo>
                  <a:lnTo>
                    <a:pt x="869082" y="445616"/>
                  </a:lnTo>
                  <a:lnTo>
                    <a:pt x="869082" y="529257"/>
                  </a:ln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63" name="그래픽 68">
              <a:extLst>
                <a:ext uri="{FF2B5EF4-FFF2-40B4-BE49-F238E27FC236}">
                  <a16:creationId xmlns:a16="http://schemas.microsoft.com/office/drawing/2014/main" id="{C108723B-95F9-48CB-8A3E-259022142F91}"/>
                </a:ext>
              </a:extLst>
            </p:cNvPr>
            <p:cNvSpPr/>
            <p:nvPr/>
          </p:nvSpPr>
          <p:spPr>
            <a:xfrm>
              <a:off x="5755265" y="3059504"/>
              <a:ext cx="778092" cy="597334"/>
            </a:xfrm>
            <a:custGeom>
              <a:avLst/>
              <a:gdLst>
                <a:gd name="connsiteX0" fmla="*/ 772462 w 778092"/>
                <a:gd name="connsiteY0" fmla="*/ 597335 h 597334"/>
                <a:gd name="connsiteX1" fmla="*/ 507167 w 778092"/>
                <a:gd name="connsiteY1" fmla="*/ 597335 h 597334"/>
                <a:gd name="connsiteX2" fmla="*/ 442768 w 778092"/>
                <a:gd name="connsiteY2" fmla="*/ 567264 h 597334"/>
                <a:gd name="connsiteX3" fmla="*/ 0 w 778092"/>
                <a:gd name="connsiteY3" fmla="*/ 169142 h 597334"/>
                <a:gd name="connsiteX4" fmla="*/ 132848 w 778092"/>
                <a:gd name="connsiteY4" fmla="*/ 13987 h 597334"/>
                <a:gd name="connsiteX5" fmla="*/ 196845 w 778092"/>
                <a:gd name="connsiteY5" fmla="*/ 1694 h 597334"/>
                <a:gd name="connsiteX6" fmla="*/ 224623 w 778092"/>
                <a:gd name="connsiteY6" fmla="*/ 34010 h 597334"/>
                <a:gd name="connsiteX7" fmla="*/ 276409 w 778092"/>
                <a:gd name="connsiteY7" fmla="*/ 118504 h 597334"/>
                <a:gd name="connsiteX8" fmla="*/ 457330 w 778092"/>
                <a:gd name="connsiteY8" fmla="*/ 143846 h 597334"/>
                <a:gd name="connsiteX9" fmla="*/ 483856 w 778092"/>
                <a:gd name="connsiteY9" fmla="*/ 169118 h 597334"/>
                <a:gd name="connsiteX10" fmla="*/ 565182 w 778092"/>
                <a:gd name="connsiteY10" fmla="*/ 380784 h 597334"/>
                <a:gd name="connsiteX11" fmla="*/ 609673 w 778092"/>
                <a:gd name="connsiteY11" fmla="*/ 430760 h 597334"/>
                <a:gd name="connsiteX12" fmla="*/ 776103 w 778092"/>
                <a:gd name="connsiteY12" fmla="*/ 545560 h 597334"/>
                <a:gd name="connsiteX13" fmla="*/ 772462 w 778092"/>
                <a:gd name="connsiteY13" fmla="*/ 597335 h 59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8092" h="597334">
                  <a:moveTo>
                    <a:pt x="772462" y="597335"/>
                  </a:moveTo>
                  <a:lnTo>
                    <a:pt x="507167" y="597335"/>
                  </a:lnTo>
                  <a:cubicBezTo>
                    <a:pt x="507167" y="597335"/>
                    <a:pt x="474447" y="597335"/>
                    <a:pt x="442768" y="567264"/>
                  </a:cubicBezTo>
                  <a:lnTo>
                    <a:pt x="0" y="169142"/>
                  </a:lnTo>
                  <a:cubicBezTo>
                    <a:pt x="0" y="169142"/>
                    <a:pt x="104018" y="29118"/>
                    <a:pt x="132848" y="13987"/>
                  </a:cubicBezTo>
                  <a:cubicBezTo>
                    <a:pt x="163617" y="-2111"/>
                    <a:pt x="185083" y="-1237"/>
                    <a:pt x="196845" y="1694"/>
                  </a:cubicBezTo>
                  <a:cubicBezTo>
                    <a:pt x="203830" y="3396"/>
                    <a:pt x="215887" y="15759"/>
                    <a:pt x="224623" y="34010"/>
                  </a:cubicBezTo>
                  <a:cubicBezTo>
                    <a:pt x="235534" y="56896"/>
                    <a:pt x="249352" y="91459"/>
                    <a:pt x="276409" y="118504"/>
                  </a:cubicBezTo>
                  <a:cubicBezTo>
                    <a:pt x="325026" y="167110"/>
                    <a:pt x="457330" y="143846"/>
                    <a:pt x="457330" y="143846"/>
                  </a:cubicBezTo>
                  <a:cubicBezTo>
                    <a:pt x="457330" y="143846"/>
                    <a:pt x="477780" y="137700"/>
                    <a:pt x="483856" y="169118"/>
                  </a:cubicBezTo>
                  <a:lnTo>
                    <a:pt x="565182" y="380784"/>
                  </a:lnTo>
                  <a:cubicBezTo>
                    <a:pt x="565182" y="380784"/>
                    <a:pt x="579438" y="420880"/>
                    <a:pt x="609673" y="430760"/>
                  </a:cubicBezTo>
                  <a:cubicBezTo>
                    <a:pt x="652559" y="444851"/>
                    <a:pt x="760951" y="478942"/>
                    <a:pt x="776103" y="545560"/>
                  </a:cubicBezTo>
                  <a:cubicBezTo>
                    <a:pt x="782156" y="571944"/>
                    <a:pt x="772462" y="597335"/>
                    <a:pt x="772462" y="597335"/>
                  </a:cubicBezTo>
                  <a:close/>
                </a:path>
              </a:pathLst>
            </a:custGeom>
            <a:grpFill/>
            <a:ln w="15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1CC015A3-B354-4FB4-811F-4DE2DEEEFB95}"/>
              </a:ext>
            </a:extLst>
          </p:cNvPr>
          <p:cNvSpPr txBox="1"/>
          <p:nvPr/>
        </p:nvSpPr>
        <p:spPr>
          <a:xfrm>
            <a:off x="6882663" y="2757470"/>
            <a:ext cx="270656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1900" spc="-50" dirty="0">
                <a:solidFill>
                  <a:srgbClr val="2B659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이사</a:t>
            </a:r>
            <a:endParaRPr lang="ko-KR" altLang="en-US" sz="1900" spc="-50" dirty="0">
              <a:solidFill>
                <a:schemeClr val="tx1"/>
              </a:solidFill>
              <a:effectLst/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42BBEF-4EDE-488C-90E7-951A05C2050D}"/>
              </a:ext>
            </a:extLst>
          </p:cNvPr>
          <p:cNvSpPr txBox="1"/>
          <p:nvPr/>
        </p:nvSpPr>
        <p:spPr>
          <a:xfrm>
            <a:off x="5458513" y="668266"/>
            <a:ext cx="531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800" b="1" spc="-15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srgbClr val="204A6A">
                      <a:alpha val="31000"/>
                    </a:srgbClr>
                  </a:outerShdw>
                </a:effectLst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algn="ctr"/>
            <a:r>
              <a:rPr lang="ko-KR" altLang="en-US" sz="2400" dirty="0">
                <a:solidFill>
                  <a:schemeClr val="tx1"/>
                </a:solidFill>
                <a:effectLst/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기획 배경 및 목적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6AF4BB-7150-11F5-724B-DA5617B10FFF}"/>
              </a:ext>
            </a:extLst>
          </p:cNvPr>
          <p:cNvGrpSpPr/>
          <p:nvPr/>
        </p:nvGrpSpPr>
        <p:grpSpPr>
          <a:xfrm flipV="1">
            <a:off x="446846" y="6575281"/>
            <a:ext cx="3380507" cy="62720"/>
            <a:chOff x="392214" y="966410"/>
            <a:chExt cx="10372500" cy="208454"/>
          </a:xfrm>
        </p:grpSpPr>
        <p:grpSp>
          <p:nvGrpSpPr>
            <p:cNvPr id="5" name="그룹">
              <a:extLst>
                <a:ext uri="{FF2B5EF4-FFF2-40B4-BE49-F238E27FC236}">
                  <a16:creationId xmlns:a16="http://schemas.microsoft.com/office/drawing/2014/main" id="{9CF6CA63-49AB-9AB6-CC31-EBF0F171AED2}"/>
                </a:ext>
              </a:extLst>
            </p:cNvPr>
            <p:cNvGrpSpPr/>
            <p:nvPr/>
          </p:nvGrpSpPr>
          <p:grpSpPr>
            <a:xfrm>
              <a:off x="392214" y="966411"/>
              <a:ext cx="6984483" cy="208453"/>
              <a:chOff x="0" y="0"/>
              <a:chExt cx="9215846" cy="275046"/>
            </a:xfrm>
          </p:grpSpPr>
          <p:sp>
            <p:nvSpPr>
              <p:cNvPr id="10" name="원">
                <a:extLst>
                  <a:ext uri="{FF2B5EF4-FFF2-40B4-BE49-F238E27FC236}">
                    <a16:creationId xmlns:a16="http://schemas.microsoft.com/office/drawing/2014/main" id="{2E95014D-8651-57AD-6816-AEAF939C38DE}"/>
                  </a:ext>
                </a:extLst>
              </p:cNvPr>
              <p:cNvSpPr/>
              <p:nvPr/>
            </p:nvSpPr>
            <p:spPr>
              <a:xfrm>
                <a:off x="89408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1" name="원">
                <a:extLst>
                  <a:ext uri="{FF2B5EF4-FFF2-40B4-BE49-F238E27FC236}">
                    <a16:creationId xmlns:a16="http://schemas.microsoft.com/office/drawing/2014/main" id="{4F4B1F95-0FEA-B66D-1811-3B29A3DED223}"/>
                  </a:ext>
                </a:extLst>
              </p:cNvPr>
              <p:cNvSpPr/>
              <p:nvPr/>
            </p:nvSpPr>
            <p:spPr>
              <a:xfrm>
                <a:off x="67056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2" name="원">
                <a:extLst>
                  <a:ext uri="{FF2B5EF4-FFF2-40B4-BE49-F238E27FC236}">
                    <a16:creationId xmlns:a16="http://schemas.microsoft.com/office/drawing/2014/main" id="{4E2F66EA-9E8D-7831-9934-39089B93A79B}"/>
                  </a:ext>
                </a:extLst>
              </p:cNvPr>
              <p:cNvSpPr/>
              <p:nvPr/>
            </p:nvSpPr>
            <p:spPr>
              <a:xfrm>
                <a:off x="447040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3" name="원">
                <a:extLst>
                  <a:ext uri="{FF2B5EF4-FFF2-40B4-BE49-F238E27FC236}">
                    <a16:creationId xmlns:a16="http://schemas.microsoft.com/office/drawing/2014/main" id="{CA3A1CB0-C406-7AD2-DC3D-D4C9B1E2E64C}"/>
                  </a:ext>
                </a:extLst>
              </p:cNvPr>
              <p:cNvSpPr/>
              <p:nvPr/>
            </p:nvSpPr>
            <p:spPr>
              <a:xfrm>
                <a:off x="2235200" y="0"/>
                <a:ext cx="275047" cy="275047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14" name="원">
                <a:extLst>
                  <a:ext uri="{FF2B5EF4-FFF2-40B4-BE49-F238E27FC236}">
                    <a16:creationId xmlns:a16="http://schemas.microsoft.com/office/drawing/2014/main" id="{CC4C49E6-DE30-8C12-C586-B9C4ACCBBA9C}"/>
                  </a:ext>
                </a:extLst>
              </p:cNvPr>
              <p:cNvSpPr/>
              <p:nvPr/>
            </p:nvSpPr>
            <p:spPr>
              <a:xfrm>
                <a:off x="0" y="0"/>
                <a:ext cx="275047" cy="275047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DF2410-C7D1-D7B6-EA18-6CB97A01BA8F}"/>
                </a:ext>
              </a:extLst>
            </p:cNvPr>
            <p:cNvGrpSpPr/>
            <p:nvPr/>
          </p:nvGrpSpPr>
          <p:grpSpPr>
            <a:xfrm>
              <a:off x="7168246" y="966410"/>
              <a:ext cx="3596468" cy="208454"/>
              <a:chOff x="7168246" y="966410"/>
              <a:chExt cx="3596468" cy="208454"/>
            </a:xfrm>
          </p:grpSpPr>
          <p:sp>
            <p:nvSpPr>
              <p:cNvPr id="7" name="원">
                <a:extLst>
                  <a:ext uri="{FF2B5EF4-FFF2-40B4-BE49-F238E27FC236}">
                    <a16:creationId xmlns:a16="http://schemas.microsoft.com/office/drawing/2014/main" id="{F1C7D62E-936B-CF31-DCD0-59FC17F5B386}"/>
                  </a:ext>
                </a:extLst>
              </p:cNvPr>
              <p:cNvSpPr/>
              <p:nvPr/>
            </p:nvSpPr>
            <p:spPr>
              <a:xfrm>
                <a:off x="10556262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8" name="원">
                <a:extLst>
                  <a:ext uri="{FF2B5EF4-FFF2-40B4-BE49-F238E27FC236}">
                    <a16:creationId xmlns:a16="http://schemas.microsoft.com/office/drawing/2014/main" id="{F3E8B022-CC24-A94D-F9C5-B51D40F2B72F}"/>
                  </a:ext>
                </a:extLst>
              </p:cNvPr>
              <p:cNvSpPr/>
              <p:nvPr/>
            </p:nvSpPr>
            <p:spPr>
              <a:xfrm>
                <a:off x="8862254" y="966410"/>
                <a:ext cx="208452" cy="208454"/>
              </a:xfrm>
              <a:prstGeom prst="ellipse">
                <a:avLst/>
              </a:prstGeom>
              <a:solidFill>
                <a:srgbClr val="04A6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  <p:sp>
            <p:nvSpPr>
              <p:cNvPr id="9" name="원">
                <a:extLst>
                  <a:ext uri="{FF2B5EF4-FFF2-40B4-BE49-F238E27FC236}">
                    <a16:creationId xmlns:a16="http://schemas.microsoft.com/office/drawing/2014/main" id="{8B73EDAF-C93F-DF92-EF56-7BA437235539}"/>
                  </a:ext>
                </a:extLst>
              </p:cNvPr>
              <p:cNvSpPr/>
              <p:nvPr/>
            </p:nvSpPr>
            <p:spPr>
              <a:xfrm>
                <a:off x="7168246" y="966410"/>
                <a:ext cx="208452" cy="208454"/>
              </a:xfrm>
              <a:prstGeom prst="ellipse">
                <a:avLst/>
              </a:prstGeom>
              <a:solidFill>
                <a:srgbClr val="026E9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25400" tIns="25400" rIns="25400" bIns="25400" numCol="1" anchor="ctr">
                <a:noAutofit/>
              </a:bodyPr>
              <a:lstStyle/>
              <a:p>
                <a:pPr defTabSz="412750">
                  <a:defRPr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600" dirty="0"/>
              </a:p>
            </p:txBody>
          </p:sp>
        </p:grpSp>
      </p:grpSp>
      <p:pic>
        <p:nvPicPr>
          <p:cNvPr id="2050" name="Picture 2" descr="무료 파란색과 회색 고층 건물 스톡 사진">
            <a:extLst>
              <a:ext uri="{FF2B5EF4-FFF2-40B4-BE49-F238E27FC236}">
                <a16:creationId xmlns:a16="http://schemas.microsoft.com/office/drawing/2014/main" id="{21496A31-C2D5-45DF-B85E-73972B18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9" y="550954"/>
            <a:ext cx="3858000" cy="57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그룹">
            <a:extLst>
              <a:ext uri="{FF2B5EF4-FFF2-40B4-BE49-F238E27FC236}">
                <a16:creationId xmlns:a16="http://schemas.microsoft.com/office/drawing/2014/main" id="{F16855E8-3871-430F-80A5-E31715183066}"/>
              </a:ext>
            </a:extLst>
          </p:cNvPr>
          <p:cNvGrpSpPr/>
          <p:nvPr/>
        </p:nvGrpSpPr>
        <p:grpSpPr>
          <a:xfrm>
            <a:off x="6495622" y="181526"/>
            <a:ext cx="5421838" cy="267427"/>
            <a:chOff x="0" y="-18075"/>
            <a:chExt cx="10843674" cy="534852"/>
          </a:xfrm>
        </p:grpSpPr>
        <p:sp>
          <p:nvSpPr>
            <p:cNvPr id="67" name="Your Session">
              <a:extLst>
                <a:ext uri="{FF2B5EF4-FFF2-40B4-BE49-F238E27FC236}">
                  <a16:creationId xmlns:a16="http://schemas.microsoft.com/office/drawing/2014/main" id="{4E2CA462-E2DF-4A1E-9908-C23EB9387A95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68" name="|">
              <a:extLst>
                <a:ext uri="{FF2B5EF4-FFF2-40B4-BE49-F238E27FC236}">
                  <a16:creationId xmlns:a16="http://schemas.microsoft.com/office/drawing/2014/main" id="{7574060B-9BC9-43F4-A48D-B2426699F717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69" name="그룹">
              <a:extLst>
                <a:ext uri="{FF2B5EF4-FFF2-40B4-BE49-F238E27FC236}">
                  <a16:creationId xmlns:a16="http://schemas.microsoft.com/office/drawing/2014/main" id="{743C6833-5D5C-4229-993F-C5C825F873B9}"/>
                </a:ext>
              </a:extLst>
            </p:cNvPr>
            <p:cNvGrpSpPr/>
            <p:nvPr/>
          </p:nvGrpSpPr>
          <p:grpSpPr>
            <a:xfrm>
              <a:off x="0" y="-18075"/>
              <a:ext cx="8005913" cy="534852"/>
              <a:chOff x="0" y="-18075"/>
              <a:chExt cx="8005912" cy="534849"/>
            </a:xfrm>
          </p:grpSpPr>
          <p:sp>
            <p:nvSpPr>
              <p:cNvPr id="70" name="Session2">
                <a:extLst>
                  <a:ext uri="{FF2B5EF4-FFF2-40B4-BE49-F238E27FC236}">
                    <a16:creationId xmlns:a16="http://schemas.microsoft.com/office/drawing/2014/main" id="{32FE33C0-66B7-4FDE-BDDF-0B424701842F}"/>
                  </a:ext>
                </a:extLst>
              </p:cNvPr>
              <p:cNvSpPr txBox="1"/>
              <p:nvPr/>
            </p:nvSpPr>
            <p:spPr>
              <a:xfrm>
                <a:off x="1397692" y="-18075"/>
                <a:ext cx="1516442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 dirty="0"/>
                  <a:t>Session</a:t>
                </a:r>
                <a:r>
                  <a:rPr lang="en-US" sz="1400" dirty="0"/>
                  <a:t>1</a:t>
                </a:r>
                <a:endParaRPr sz="1400" dirty="0"/>
              </a:p>
            </p:txBody>
          </p:sp>
          <p:sp>
            <p:nvSpPr>
              <p:cNvPr id="71" name="Session1">
                <a:extLst>
                  <a:ext uri="{FF2B5EF4-FFF2-40B4-BE49-F238E27FC236}">
                    <a16:creationId xmlns:a16="http://schemas.microsoft.com/office/drawing/2014/main" id="{FFED4182-0C6D-443F-B8AB-9A5AE5D917A6}"/>
                  </a:ext>
                </a:extLst>
              </p:cNvPr>
              <p:cNvSpPr txBox="1"/>
              <p:nvPr/>
            </p:nvSpPr>
            <p:spPr>
              <a:xfrm>
                <a:off x="2984435" y="-16703"/>
                <a:ext cx="1516442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 dirty="0"/>
                  <a:t>Session</a:t>
                </a:r>
                <a:r>
                  <a:rPr lang="en-US" sz="1400" dirty="0"/>
                  <a:t>2</a:t>
                </a:r>
                <a:endParaRPr sz="1400" dirty="0"/>
              </a:p>
            </p:txBody>
          </p:sp>
          <p:sp>
            <p:nvSpPr>
              <p:cNvPr id="72" name="INDEX">
                <a:extLst>
                  <a:ext uri="{FF2B5EF4-FFF2-40B4-BE49-F238E27FC236}">
                    <a16:creationId xmlns:a16="http://schemas.microsoft.com/office/drawing/2014/main" id="{077AE6BC-8D18-4B96-80E4-CF1427135344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73" name="Session3">
                <a:extLst>
                  <a:ext uri="{FF2B5EF4-FFF2-40B4-BE49-F238E27FC236}">
                    <a16:creationId xmlns:a16="http://schemas.microsoft.com/office/drawing/2014/main" id="{DF702BC3-66F0-4FCA-8CA3-E26830318142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74" name="Session4">
                <a:extLst>
                  <a:ext uri="{FF2B5EF4-FFF2-40B4-BE49-F238E27FC236}">
                    <a16:creationId xmlns:a16="http://schemas.microsoft.com/office/drawing/2014/main" id="{725FF698-D919-4DAD-A092-A488F73092C1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4B7D5F5-63B5-43D6-BB53-E4CB7D01B0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6025" y="1067852"/>
            <a:ext cx="12192000" cy="4852141"/>
          </a:xfrm>
          <a:prstGeom prst="rect">
            <a:avLst/>
          </a:prstGeom>
        </p:spPr>
      </p:pic>
      <p:grpSp>
        <p:nvGrpSpPr>
          <p:cNvPr id="2" name="组合 7">
            <a:extLst>
              <a:ext uri="{FF2B5EF4-FFF2-40B4-BE49-F238E27FC236}">
                <a16:creationId xmlns:a16="http://schemas.microsoft.com/office/drawing/2014/main" id="{FEA437D1-3A6E-4ADE-9BFB-E2FAA6687CA4}"/>
              </a:ext>
            </a:extLst>
          </p:cNvPr>
          <p:cNvGrpSpPr/>
          <p:nvPr/>
        </p:nvGrpSpPr>
        <p:grpSpPr>
          <a:xfrm>
            <a:off x="1175900" y="1757089"/>
            <a:ext cx="3013075" cy="2622550"/>
            <a:chOff x="930507" y="1007070"/>
            <a:chExt cx="3013075" cy="2622550"/>
          </a:xfrm>
        </p:grpSpPr>
        <p:sp>
          <p:nvSpPr>
            <p:cNvPr id="3" name="MH_Other_2">
              <a:extLst>
                <a:ext uri="{FF2B5EF4-FFF2-40B4-BE49-F238E27FC236}">
                  <a16:creationId xmlns:a16="http://schemas.microsoft.com/office/drawing/2014/main" id="{05AC02BA-D3CD-47CA-8BEB-F6FE0FE85E5C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697270" y="1897658"/>
              <a:ext cx="1446212" cy="1252537"/>
            </a:xfrm>
            <a:prstGeom prst="triangle">
              <a:avLst>
                <a:gd name="adj" fmla="val 50000"/>
              </a:avLst>
            </a:prstGeom>
            <a:solidFill>
              <a:srgbClr val="00B0F0"/>
            </a:solidFill>
            <a:ln w="1270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 eaLnBrk="1" hangingPunct="1">
                <a:lnSpc>
                  <a:spcPct val="120000"/>
                </a:lnSpc>
                <a:spcBef>
                  <a:spcPts val="450"/>
                </a:spcBef>
                <a:spcAft>
                  <a:spcPts val="450"/>
                </a:spcAft>
                <a:defRPr/>
              </a:pPr>
              <a:endParaRPr lang="en-US" sz="21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" name="MH_Other_3">
              <a:extLst>
                <a:ext uri="{FF2B5EF4-FFF2-40B4-BE49-F238E27FC236}">
                  <a16:creationId xmlns:a16="http://schemas.microsoft.com/office/drawing/2014/main" id="{B4EE0B7D-6184-46D1-97C2-080B7900CF4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auto">
            <a:xfrm>
              <a:off x="1187682" y="3121620"/>
              <a:ext cx="2755900" cy="508000"/>
            </a:xfrm>
            <a:custGeom>
              <a:avLst/>
              <a:gdLst>
                <a:gd name="T0" fmla="*/ 1623 w 1623"/>
                <a:gd name="T1" fmla="*/ 281 h 281"/>
                <a:gd name="T2" fmla="*/ 0 w 1623"/>
                <a:gd name="T3" fmla="*/ 277 h 281"/>
                <a:gd name="T4" fmla="*/ 174 w 1623"/>
                <a:gd name="T5" fmla="*/ 0 h 281"/>
                <a:gd name="connsiteX0" fmla="*/ 9439 w 9439"/>
                <a:gd name="connsiteY0" fmla="*/ 10000 h 10000"/>
                <a:gd name="connsiteX1" fmla="*/ 0 w 9439"/>
                <a:gd name="connsiteY1" fmla="*/ 9858 h 10000"/>
                <a:gd name="connsiteX2" fmla="*/ 1072 w 9439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9" h="10000">
                  <a:moveTo>
                    <a:pt x="9439" y="10000"/>
                  </a:moveTo>
                  <a:lnTo>
                    <a:pt x="0" y="9858"/>
                  </a:lnTo>
                  <a:lnTo>
                    <a:pt x="1072" y="0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5" name="MH_Other_4">
              <a:extLst>
                <a:ext uri="{FF2B5EF4-FFF2-40B4-BE49-F238E27FC236}">
                  <a16:creationId xmlns:a16="http://schemas.microsoft.com/office/drawing/2014/main" id="{3A7BD5AC-6A84-40BA-B2C0-49C056E5A69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2429107" y="1007070"/>
              <a:ext cx="1365250" cy="2378075"/>
            </a:xfrm>
            <a:custGeom>
              <a:avLst/>
              <a:gdLst>
                <a:gd name="T0" fmla="*/ 0 w 808"/>
                <a:gd name="T1" fmla="*/ 0 h 1408"/>
                <a:gd name="T2" fmla="*/ 808 w 808"/>
                <a:gd name="T3" fmla="*/ 1408 h 1408"/>
                <a:gd name="T4" fmla="*/ 430 w 808"/>
                <a:gd name="T5" fmla="*/ 1407 h 1408"/>
                <a:gd name="connsiteX0" fmla="*/ 0 w 9383"/>
                <a:gd name="connsiteY0" fmla="*/ 0 h 9384"/>
                <a:gd name="connsiteX1" fmla="*/ 9383 w 9383"/>
                <a:gd name="connsiteY1" fmla="*/ 9384 h 9384"/>
                <a:gd name="connsiteX2" fmla="*/ 4705 w 9383"/>
                <a:gd name="connsiteY2" fmla="*/ 9377 h 9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3" h="9384">
                  <a:moveTo>
                    <a:pt x="0" y="0"/>
                  </a:moveTo>
                  <a:lnTo>
                    <a:pt x="9383" y="9384"/>
                  </a:lnTo>
                  <a:lnTo>
                    <a:pt x="4705" y="9377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微软雅黑" panose="020B0503020204020204" pitchFamily="34" charset="-122"/>
                <a:ea typeface="+mn-ea"/>
              </a:endParaRPr>
            </a:p>
          </p:txBody>
        </p:sp>
        <p:sp>
          <p:nvSpPr>
            <p:cNvPr id="6" name="MH_Other_5">
              <a:extLst>
                <a:ext uri="{FF2B5EF4-FFF2-40B4-BE49-F238E27FC236}">
                  <a16:creationId xmlns:a16="http://schemas.microsoft.com/office/drawing/2014/main" id="{4D365DA1-A3D2-4783-B912-085DD8BDFE5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930507" y="1238845"/>
              <a:ext cx="1679575" cy="2368550"/>
            </a:xfrm>
            <a:custGeom>
              <a:avLst/>
              <a:gdLst>
                <a:gd name="T0" fmla="*/ 0 w 986"/>
                <a:gd name="T1" fmla="*/ 1404 h 1404"/>
                <a:gd name="T2" fmla="*/ 814 w 986"/>
                <a:gd name="T3" fmla="*/ 0 h 1404"/>
                <a:gd name="T4" fmla="*/ 986 w 986"/>
                <a:gd name="T5" fmla="*/ 329 h 1404"/>
                <a:gd name="connsiteX0" fmla="*/ 0 w 9472"/>
                <a:gd name="connsiteY0" fmla="*/ 9372 h 9372"/>
                <a:gd name="connsiteX1" fmla="*/ 7728 w 9472"/>
                <a:gd name="connsiteY1" fmla="*/ 0 h 9372"/>
                <a:gd name="connsiteX2" fmla="*/ 9472 w 9472"/>
                <a:gd name="connsiteY2" fmla="*/ 2343 h 9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2" h="9372">
                  <a:moveTo>
                    <a:pt x="0" y="9372"/>
                  </a:moveTo>
                  <a:lnTo>
                    <a:pt x="7728" y="0"/>
                  </a:lnTo>
                  <a:lnTo>
                    <a:pt x="9472" y="2343"/>
                  </a:lnTo>
                </a:path>
              </a:pathLst>
            </a:custGeom>
            <a:noFill/>
            <a:ln w="127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350" dirty="0">
                <a:latin typeface="微软雅黑" panose="020B0503020204020204" pitchFamily="34" charset="-122"/>
                <a:ea typeface="+mn-ea"/>
              </a:endParaRPr>
            </a:p>
          </p:txBody>
        </p:sp>
      </p:grpSp>
      <p:sp>
        <p:nvSpPr>
          <p:cNvPr id="7" name="MH_SubTitle_2">
            <a:extLst>
              <a:ext uri="{FF2B5EF4-FFF2-40B4-BE49-F238E27FC236}">
                <a16:creationId xmlns:a16="http://schemas.microsoft.com/office/drawing/2014/main" id="{C802F9B3-DC5E-4FE6-943E-3CD9EA8CF8D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 rot="3623550">
            <a:off x="3004175" y="2940273"/>
            <a:ext cx="1390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>
            <a:normAutofit fontScale="70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빠른 문의사항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MH_SubTitle_1">
            <a:extLst>
              <a:ext uri="{FF2B5EF4-FFF2-40B4-BE49-F238E27FC236}">
                <a16:creationId xmlns:a16="http://schemas.microsoft.com/office/drawing/2014/main" id="{E5BD3F6C-1390-4B1E-84CD-EA345263D2C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 rot="18011491">
            <a:off x="993498" y="2958615"/>
            <a:ext cx="1416224" cy="26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>
            <a:normAutofit fontScale="625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+mn-ea"/>
              </a:rPr>
              <a:t>통화의 번거로움 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+mn-ea"/>
            </a:endParaRPr>
          </a:p>
        </p:txBody>
      </p:sp>
      <p:sp>
        <p:nvSpPr>
          <p:cNvPr id="9" name="MH_SubTitle_3">
            <a:extLst>
              <a:ext uri="{FF2B5EF4-FFF2-40B4-BE49-F238E27FC236}">
                <a16:creationId xmlns:a16="http://schemas.microsoft.com/office/drawing/2014/main" id="{8E10EA67-E979-4EFC-BC67-96E6F448691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60541" y="4565104"/>
            <a:ext cx="1838959" cy="381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>
            <a:normAutofit fontScale="70000" lnSpcReduction="20000"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algn="ctr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편리한 세입자 관리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172012-DFC8-43B4-A176-4C5283D949E2}"/>
              </a:ext>
            </a:extLst>
          </p:cNvPr>
          <p:cNvSpPr txBox="1"/>
          <p:nvPr/>
        </p:nvSpPr>
        <p:spPr>
          <a:xfrm>
            <a:off x="4580443" y="279865"/>
            <a:ext cx="2730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기대효과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1" name="组合 8">
            <a:extLst>
              <a:ext uri="{FF2B5EF4-FFF2-40B4-BE49-F238E27FC236}">
                <a16:creationId xmlns:a16="http://schemas.microsoft.com/office/drawing/2014/main" id="{F357036C-F759-494F-BDBB-A9ECDCEE0690}"/>
              </a:ext>
            </a:extLst>
          </p:cNvPr>
          <p:cNvGrpSpPr/>
          <p:nvPr/>
        </p:nvGrpSpPr>
        <p:grpSpPr>
          <a:xfrm>
            <a:off x="4697549" y="650999"/>
            <a:ext cx="2398575" cy="45719"/>
            <a:chOff x="3707904" y="825558"/>
            <a:chExt cx="2160000" cy="18000"/>
          </a:xfrm>
        </p:grpSpPr>
        <p:sp>
          <p:nvSpPr>
            <p:cNvPr id="12" name="矩形 4">
              <a:extLst>
                <a:ext uri="{FF2B5EF4-FFF2-40B4-BE49-F238E27FC236}">
                  <a16:creationId xmlns:a16="http://schemas.microsoft.com/office/drawing/2014/main" id="{1A913F21-3C13-49BA-8EA4-18444598AC5E}"/>
                </a:ext>
              </a:extLst>
            </p:cNvPr>
            <p:cNvSpPr/>
            <p:nvPr/>
          </p:nvSpPr>
          <p:spPr>
            <a:xfrm>
              <a:off x="3707904" y="825558"/>
              <a:ext cx="720000" cy="18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5">
              <a:extLst>
                <a:ext uri="{FF2B5EF4-FFF2-40B4-BE49-F238E27FC236}">
                  <a16:creationId xmlns:a16="http://schemas.microsoft.com/office/drawing/2014/main" id="{4BF47DCB-268D-45F5-953D-529EBE5F913B}"/>
                </a:ext>
              </a:extLst>
            </p:cNvPr>
            <p:cNvSpPr/>
            <p:nvPr/>
          </p:nvSpPr>
          <p:spPr>
            <a:xfrm>
              <a:off x="4427904" y="825558"/>
              <a:ext cx="720000" cy="18000"/>
            </a:xfrm>
            <a:prstGeom prst="rect">
              <a:avLst/>
            </a:prstGeom>
            <a:solidFill>
              <a:srgbClr val="19C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6">
              <a:extLst>
                <a:ext uri="{FF2B5EF4-FFF2-40B4-BE49-F238E27FC236}">
                  <a16:creationId xmlns:a16="http://schemas.microsoft.com/office/drawing/2014/main" id="{4E2FD30E-4E51-4C38-B8B6-88D4E5E6973C}"/>
                </a:ext>
              </a:extLst>
            </p:cNvPr>
            <p:cNvSpPr/>
            <p:nvPr/>
          </p:nvSpPr>
          <p:spPr>
            <a:xfrm>
              <a:off x="5147904" y="825558"/>
              <a:ext cx="720000" cy="18000"/>
            </a:xfrm>
            <a:prstGeom prst="rect">
              <a:avLst/>
            </a:prstGeom>
            <a:solidFill>
              <a:srgbClr val="97E4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Index…">
            <a:extLst>
              <a:ext uri="{FF2B5EF4-FFF2-40B4-BE49-F238E27FC236}">
                <a16:creationId xmlns:a16="http://schemas.microsoft.com/office/drawing/2014/main" id="{72D476CF-3E24-4BE2-8CFD-E7BDBB3B0B85}"/>
              </a:ext>
            </a:extLst>
          </p:cNvPr>
          <p:cNvSpPr txBox="1"/>
          <p:nvPr/>
        </p:nvSpPr>
        <p:spPr>
          <a:xfrm>
            <a:off x="6265058" y="1171636"/>
            <a:ext cx="3483326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pPr>
            <a:r>
              <a:rPr lang="ko-KR" altLang="en-US" sz="5000" dirty="0"/>
              <a:t>세입자 관리</a:t>
            </a:r>
            <a:endParaRPr sz="5000" dirty="0"/>
          </a:p>
        </p:txBody>
      </p:sp>
      <p:sp>
        <p:nvSpPr>
          <p:cNvPr id="17" name="Lorem ipsum dolor sit amet, consectetur adipiscing elit.…">
            <a:extLst>
              <a:ext uri="{FF2B5EF4-FFF2-40B4-BE49-F238E27FC236}">
                <a16:creationId xmlns:a16="http://schemas.microsoft.com/office/drawing/2014/main" id="{2CEC7403-CEA6-41C2-B1F0-68FDA05369DC}"/>
              </a:ext>
            </a:extLst>
          </p:cNvPr>
          <p:cNvSpPr txBox="1"/>
          <p:nvPr/>
        </p:nvSpPr>
        <p:spPr>
          <a:xfrm>
            <a:off x="6296599" y="2545770"/>
            <a:ext cx="4730910" cy="218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편리하고 간편하게 어디의 어떤 세입자가 살고 있는지 </a:t>
            </a:r>
            <a:r>
              <a:rPr lang="ko-KR" altLang="en-US" kern="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확인하고 </a:t>
            </a:r>
            <a:r>
              <a:rPr lang="ko-KR" altLang="en-US" sz="1800" kern="0" spc="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관리하는 시스템</a:t>
            </a:r>
            <a:endParaRPr lang="en-US" altLang="ko-KR" sz="1800" kern="0" spc="0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800" kern="0" spc="0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  <a:p>
            <a:pPr marL="0" marR="0" indent="0" algn="l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임차인과 임대인 모두가 고객센터를 통해 </a:t>
            </a:r>
            <a:r>
              <a:rPr lang="ko-KR" altLang="en-US" kern="0" dirty="0" err="1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비대면</a:t>
            </a:r>
            <a:r>
              <a:rPr lang="ko-KR" altLang="en-US" kern="0" dirty="0">
                <a:solidFill>
                  <a:srgbClr val="000000"/>
                </a:solidFill>
                <a:latin typeface="나눔고딕" pitchFamily="2" charset="-127"/>
                <a:ea typeface="나눔고딕" pitchFamily="2" charset="-127"/>
              </a:rPr>
              <a:t> 문의사항이나 요청사항을 쉽고 빠르게 전달 </a:t>
            </a:r>
            <a:endParaRPr lang="en-US" altLang="ko-KR" kern="0" dirty="0">
              <a:solidFill>
                <a:srgbClr val="00000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97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눈의 무료 사진">
            <a:extLst>
              <a:ext uri="{FF2B5EF4-FFF2-40B4-BE49-F238E27FC236}">
                <a16:creationId xmlns:a16="http://schemas.microsoft.com/office/drawing/2014/main" id="{8DD931E2-03A1-4FD0-9E85-21034BE8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838" y="0"/>
            <a:ext cx="12221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">
            <a:extLst>
              <a:ext uri="{FF2B5EF4-FFF2-40B4-BE49-F238E27FC236}">
                <a16:creationId xmlns:a16="http://schemas.microsoft.com/office/drawing/2014/main" id="{0327777E-0068-4DB5-BB42-22E8FF8A5FF0}"/>
              </a:ext>
            </a:extLst>
          </p:cNvPr>
          <p:cNvSpPr/>
          <p:nvPr/>
        </p:nvSpPr>
        <p:spPr>
          <a:xfrm>
            <a:off x="-29837" y="0"/>
            <a:ext cx="12221837" cy="6858000"/>
          </a:xfrm>
          <a:prstGeom prst="rect">
            <a:avLst/>
          </a:prstGeom>
          <a:solidFill>
            <a:srgbClr val="000000">
              <a:alpha val="5251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3" name="직사각형">
            <a:extLst>
              <a:ext uri="{FF2B5EF4-FFF2-40B4-BE49-F238E27FC236}">
                <a16:creationId xmlns:a16="http://schemas.microsoft.com/office/drawing/2014/main" id="{53FF51F8-D055-4D8D-8CF9-2B684F20A64E}"/>
              </a:ext>
            </a:extLst>
          </p:cNvPr>
          <p:cNvSpPr/>
          <p:nvPr/>
        </p:nvSpPr>
        <p:spPr>
          <a:xfrm>
            <a:off x="5029193" y="1270505"/>
            <a:ext cx="6178367" cy="3838793"/>
          </a:xfrm>
          <a:prstGeom prst="rect">
            <a:avLst/>
          </a:prstGeom>
          <a:solidFill>
            <a:srgbClr val="8D8D8D">
              <a:alpha val="45804"/>
            </a:srgbClr>
          </a:solidFill>
          <a:ln w="508000">
            <a:solidFill>
              <a:srgbClr val="EDEDED"/>
            </a:solidFill>
            <a:miter lim="400000"/>
          </a:ln>
        </p:spPr>
        <p:txBody>
          <a:bodyPr lIns="0" tIns="0" rIns="0" bIns="0" anchor="ctr"/>
          <a:lstStyle/>
          <a:p>
            <a:pPr defTabSz="82550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grpSp>
        <p:nvGrpSpPr>
          <p:cNvPr id="21" name="그룹">
            <a:extLst>
              <a:ext uri="{FF2B5EF4-FFF2-40B4-BE49-F238E27FC236}">
                <a16:creationId xmlns:a16="http://schemas.microsoft.com/office/drawing/2014/main" id="{19D68AAC-16D3-4397-9CE7-1E444660DAAE}"/>
              </a:ext>
            </a:extLst>
          </p:cNvPr>
          <p:cNvGrpSpPr/>
          <p:nvPr/>
        </p:nvGrpSpPr>
        <p:grpSpPr>
          <a:xfrm>
            <a:off x="1979266" y="2508357"/>
            <a:ext cx="2273857" cy="1641475"/>
            <a:chOff x="0" y="-65087"/>
            <a:chExt cx="2273856" cy="1641474"/>
          </a:xfrm>
        </p:grpSpPr>
        <p:sp>
          <p:nvSpPr>
            <p:cNvPr id="22" name="01">
              <a:extLst>
                <a:ext uri="{FF2B5EF4-FFF2-40B4-BE49-F238E27FC236}">
                  <a16:creationId xmlns:a16="http://schemas.microsoft.com/office/drawing/2014/main" id="{8ED4CDB8-E603-44FB-AB86-6B902937D17B}"/>
                </a:ext>
              </a:extLst>
            </p:cNvPr>
            <p:cNvSpPr txBox="1"/>
            <p:nvPr/>
          </p:nvSpPr>
          <p:spPr>
            <a:xfrm>
              <a:off x="0" y="-65087"/>
              <a:ext cx="1516440" cy="16414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10000">
                  <a:solidFill>
                    <a:srgbClr val="EDEDED">
                      <a:alpha val="50000"/>
                    </a:srgbClr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dirty="0"/>
                <a:t>0</a:t>
              </a:r>
              <a:r>
                <a:rPr lang="en-US" dirty="0"/>
                <a:t>2</a:t>
              </a:r>
              <a:endParaRPr dirty="0"/>
            </a:p>
          </p:txBody>
        </p:sp>
        <p:sp>
          <p:nvSpPr>
            <p:cNvPr id="23" name="#ONE">
              <a:extLst>
                <a:ext uri="{FF2B5EF4-FFF2-40B4-BE49-F238E27FC236}">
                  <a16:creationId xmlns:a16="http://schemas.microsoft.com/office/drawing/2014/main" id="{49C0292D-29EE-4CD7-957B-653AB2394AD1}"/>
                </a:ext>
              </a:extLst>
            </p:cNvPr>
            <p:cNvSpPr txBox="1"/>
            <p:nvPr/>
          </p:nvSpPr>
          <p:spPr>
            <a:xfrm>
              <a:off x="1116231" y="592455"/>
              <a:ext cx="1157625" cy="6565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 sz="3600">
                  <a:solidFill>
                    <a:srgbClr val="202020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pPr>
              <a:r>
                <a:rPr dirty="0">
                  <a:solidFill>
                    <a:srgbClr val="62C6C6"/>
                  </a:solidFill>
                </a:rPr>
                <a:t>#</a:t>
              </a:r>
              <a:r>
                <a:rPr lang="en-US" dirty="0">
                  <a:solidFill>
                    <a:srgbClr val="EDEDED"/>
                  </a:solidFill>
                </a:rPr>
                <a:t>two</a:t>
              </a:r>
              <a:endParaRPr dirty="0">
                <a:solidFill>
                  <a:srgbClr val="EDEDED"/>
                </a:solidFill>
              </a:endParaRPr>
            </a:p>
          </p:txBody>
        </p:sp>
      </p:grpSp>
      <p:sp>
        <p:nvSpPr>
          <p:cNvPr id="24" name="TITLE TEXT">
            <a:extLst>
              <a:ext uri="{FF2B5EF4-FFF2-40B4-BE49-F238E27FC236}">
                <a16:creationId xmlns:a16="http://schemas.microsoft.com/office/drawing/2014/main" id="{6F129DCE-0D09-427D-A67E-7F16B683CC9D}"/>
              </a:ext>
            </a:extLst>
          </p:cNvPr>
          <p:cNvSpPr txBox="1"/>
          <p:nvPr/>
        </p:nvSpPr>
        <p:spPr>
          <a:xfrm>
            <a:off x="5345440" y="2161833"/>
            <a:ext cx="5673542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6400">
                <a:solidFill>
                  <a:srgbClr val="EDEDED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dirty="0">
                <a:latin typeface="HY울릉도B" panose="02030600000101010101" pitchFamily="18" charset="-127"/>
                <a:ea typeface="HY울릉도B" panose="02030600000101010101" pitchFamily="18" charset="-127"/>
              </a:rPr>
              <a:t>개발 계획</a:t>
            </a:r>
            <a:endParaRPr dirty="0">
              <a:latin typeface="HY울릉도B" panose="02030600000101010101" pitchFamily="18" charset="-127"/>
              <a:ea typeface="HY울릉도B" panose="02030600000101010101" pitchFamily="18" charset="-127"/>
            </a:endParaRPr>
          </a:p>
        </p:txBody>
      </p:sp>
      <p:sp>
        <p:nvSpPr>
          <p:cNvPr id="25" name="Lorem ipsum dolor sit amet, consectetur adipiscing elit, sed do eiusmod tempor incididunt ut labore et dolore magna aliqua.">
            <a:extLst>
              <a:ext uri="{FF2B5EF4-FFF2-40B4-BE49-F238E27FC236}">
                <a16:creationId xmlns:a16="http://schemas.microsoft.com/office/drawing/2014/main" id="{3B5D6537-63F3-442B-B05F-CA829C6FB0AC}"/>
              </a:ext>
            </a:extLst>
          </p:cNvPr>
          <p:cNvSpPr txBox="1"/>
          <p:nvPr/>
        </p:nvSpPr>
        <p:spPr>
          <a:xfrm>
            <a:off x="5556813" y="3608690"/>
            <a:ext cx="8877881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rgbClr val="EDEDED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r>
              <a:rPr lang="ko-KR" altLang="en-US" dirty="0"/>
              <a:t>일자 별 개발 계획 및 진행 상황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753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ED2A2E2-E34B-49DE-B12C-67CFAD02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7118" cy="6858000"/>
          </a:xfrm>
          <a:prstGeom prst="rect">
            <a:avLst/>
          </a:prstGeom>
        </p:spPr>
      </p:pic>
      <p:sp>
        <p:nvSpPr>
          <p:cNvPr id="256" name="Session6"/>
          <p:cNvSpPr txBox="1"/>
          <p:nvPr/>
        </p:nvSpPr>
        <p:spPr>
          <a:xfrm>
            <a:off x="543333" y="2704428"/>
            <a:ext cx="2842125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sz="5000" dirty="0"/>
              <a:t>개발계획 </a:t>
            </a:r>
            <a:endParaRPr sz="5000" dirty="0"/>
          </a:p>
        </p:txBody>
      </p:sp>
      <p:sp>
        <p:nvSpPr>
          <p:cNvPr id="257" name="08"/>
          <p:cNvSpPr txBox="1"/>
          <p:nvPr/>
        </p:nvSpPr>
        <p:spPr>
          <a:xfrm>
            <a:off x="11670498" y="6430905"/>
            <a:ext cx="2789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>
                <a:solidFill>
                  <a:srgbClr val="04A6CB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sz="1600"/>
              <a:t>08</a:t>
            </a:r>
          </a:p>
        </p:txBody>
      </p:sp>
      <p:sp>
        <p:nvSpPr>
          <p:cNvPr id="267" name="Lorem ipsum dolor sit amet, consectetur adipiscing elit.…"/>
          <p:cNvSpPr txBox="1"/>
          <p:nvPr/>
        </p:nvSpPr>
        <p:spPr>
          <a:xfrm>
            <a:off x="7731551" y="1103924"/>
            <a:ext cx="2657477" cy="1220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/>
              <a:t>12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2</a:t>
            </a:r>
            <a:r>
              <a:rPr lang="ko-KR" altLang="en-US" sz="1400" b="1" dirty="0"/>
              <a:t>일 금요일</a:t>
            </a: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b="0" i="0" dirty="0">
                <a:solidFill>
                  <a:srgbClr val="4D5156"/>
                </a:solidFill>
                <a:effectLst/>
                <a:latin typeface="Apple SD Gothic Neo"/>
              </a:rPr>
              <a:t>처음 프로젝트 계획으로는 합법 배팅 사이트 스포츠 배팅을 독점하고 있는 </a:t>
            </a:r>
            <a:r>
              <a:rPr lang="en-US" altLang="ko-KR" sz="1200" b="0" i="0" dirty="0" err="1">
                <a:solidFill>
                  <a:srgbClr val="4D5156"/>
                </a:solidFill>
                <a:effectLst/>
                <a:latin typeface="Apple SD Gothic Neo"/>
              </a:rPr>
              <a:t>Betman</a:t>
            </a: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의 대항마를 만들자는 계획을 세움</a:t>
            </a:r>
            <a:endParaRPr sz="1200" dirty="0"/>
          </a:p>
        </p:txBody>
      </p:sp>
      <p:sp>
        <p:nvSpPr>
          <p:cNvPr id="269" name="Lorem ipsum dolor sit amet, consectetur adipiscing elit.…"/>
          <p:cNvSpPr txBox="1"/>
          <p:nvPr/>
        </p:nvSpPr>
        <p:spPr>
          <a:xfrm>
            <a:off x="8310499" y="3221677"/>
            <a:ext cx="265747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6</a:t>
            </a:r>
            <a:r>
              <a:rPr lang="ko-KR" altLang="en-US" sz="1400" b="1" dirty="0">
                <a:latin typeface="나눔스퀘어OTF ExtraBold"/>
              </a:rPr>
              <a:t>일 화요일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최근 이사를 계획 하면서 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‘</a:t>
            </a: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임차인 관리 시스템을 만들면 어떨까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’</a:t>
            </a: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 라는 생각을 함</a:t>
            </a:r>
            <a:endParaRPr lang="en-US" sz="1200" dirty="0">
              <a:latin typeface="나눔스퀘어OTF ExtraBold"/>
            </a:endParaRPr>
          </a:p>
        </p:txBody>
      </p:sp>
      <p:sp>
        <p:nvSpPr>
          <p:cNvPr id="271" name="Lorem ipsum dolor sit amet, consectetur adipiscing elit.…"/>
          <p:cNvSpPr txBox="1"/>
          <p:nvPr/>
        </p:nvSpPr>
        <p:spPr>
          <a:xfrm>
            <a:off x="9382048" y="5649578"/>
            <a:ext cx="73574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sz="1400" dirty="0"/>
          </a:p>
        </p:txBody>
      </p:sp>
      <p:sp>
        <p:nvSpPr>
          <p:cNvPr id="272" name="Subtitle text"/>
          <p:cNvSpPr txBox="1"/>
          <p:nvPr/>
        </p:nvSpPr>
        <p:spPr>
          <a:xfrm>
            <a:off x="1016411" y="3478784"/>
            <a:ext cx="2779607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/>
              <a:t>일자 별 스케줄 편성</a:t>
            </a:r>
            <a:endParaRPr sz="2350" dirty="0"/>
          </a:p>
        </p:txBody>
      </p:sp>
      <p:sp>
        <p:nvSpPr>
          <p:cNvPr id="273" name="직사각형"/>
          <p:cNvSpPr/>
          <p:nvPr/>
        </p:nvSpPr>
        <p:spPr>
          <a:xfrm>
            <a:off x="-6990" y="3971544"/>
            <a:ext cx="2879435" cy="139512"/>
          </a:xfrm>
          <a:prstGeom prst="rect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4" name="원"/>
          <p:cNvSpPr/>
          <p:nvPr/>
        </p:nvSpPr>
        <p:spPr>
          <a:xfrm>
            <a:off x="4955404" y="1644589"/>
            <a:ext cx="139512" cy="139512"/>
          </a:xfrm>
          <a:prstGeom prst="ellipse">
            <a:avLst/>
          </a:prstGeom>
          <a:solidFill>
            <a:srgbClr val="026E9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5" name="원"/>
          <p:cNvSpPr/>
          <p:nvPr/>
        </p:nvSpPr>
        <p:spPr>
          <a:xfrm>
            <a:off x="5534352" y="3624755"/>
            <a:ext cx="139512" cy="139512"/>
          </a:xfrm>
          <a:prstGeom prst="ellipse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6" name="원"/>
          <p:cNvSpPr/>
          <p:nvPr/>
        </p:nvSpPr>
        <p:spPr>
          <a:xfrm>
            <a:off x="6193975" y="5479990"/>
            <a:ext cx="139512" cy="139512"/>
          </a:xfrm>
          <a:prstGeom prst="ellipse">
            <a:avLst/>
          </a:prstGeom>
          <a:solidFill>
            <a:srgbClr val="62C6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cxnSp>
        <p:nvCxnSpPr>
          <p:cNvPr id="277" name="연결선"/>
          <p:cNvCxnSpPr>
            <a:stCxn id="274" idx="0"/>
            <a:endCxn id="275" idx="0"/>
          </p:cNvCxnSpPr>
          <p:nvPr/>
        </p:nvCxnSpPr>
        <p:spPr>
          <a:xfrm>
            <a:off x="5025160" y="1714345"/>
            <a:ext cx="578948" cy="1980167"/>
          </a:xfrm>
          <a:prstGeom prst="straightConnector1">
            <a:avLst/>
          </a:prstGeom>
          <a:ln w="25400">
            <a:solidFill>
              <a:srgbClr val="8D8D8D">
                <a:alpha val="41686"/>
              </a:srgbClr>
            </a:solidFill>
            <a:miter lim="400000"/>
          </a:ln>
        </p:spPr>
      </p:cxnSp>
      <p:cxnSp>
        <p:nvCxnSpPr>
          <p:cNvPr id="278" name="연결선"/>
          <p:cNvCxnSpPr>
            <a:cxnSpLocks/>
            <a:stCxn id="275" idx="0"/>
            <a:endCxn id="276" idx="0"/>
          </p:cNvCxnSpPr>
          <p:nvPr/>
        </p:nvCxnSpPr>
        <p:spPr>
          <a:xfrm>
            <a:off x="5604107" y="3694511"/>
            <a:ext cx="659625" cy="1855235"/>
          </a:xfrm>
          <a:prstGeom prst="straightConnector1">
            <a:avLst/>
          </a:prstGeom>
          <a:ln w="25400">
            <a:solidFill>
              <a:srgbClr val="8D8D8D">
                <a:alpha val="42271"/>
              </a:srgbClr>
            </a:solidFill>
            <a:miter lim="400000"/>
          </a:ln>
        </p:spPr>
      </p:cxnSp>
      <p:grpSp>
        <p:nvGrpSpPr>
          <p:cNvPr id="29" name="그룹">
            <a:extLst>
              <a:ext uri="{FF2B5EF4-FFF2-40B4-BE49-F238E27FC236}">
                <a16:creationId xmlns:a16="http://schemas.microsoft.com/office/drawing/2014/main" id="{3ADC9BA0-088B-40EE-BFA7-E304C32041EB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30" name="Your Session">
              <a:extLst>
                <a:ext uri="{FF2B5EF4-FFF2-40B4-BE49-F238E27FC236}">
                  <a16:creationId xmlns:a16="http://schemas.microsoft.com/office/drawing/2014/main" id="{30E73D6D-5F2D-4882-AF37-9581BC1EFA0C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31" name="|">
              <a:extLst>
                <a:ext uri="{FF2B5EF4-FFF2-40B4-BE49-F238E27FC236}">
                  <a16:creationId xmlns:a16="http://schemas.microsoft.com/office/drawing/2014/main" id="{833B6A67-6776-4C8E-93D2-C25D05AE052B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32" name="그룹">
              <a:extLst>
                <a:ext uri="{FF2B5EF4-FFF2-40B4-BE49-F238E27FC236}">
                  <a16:creationId xmlns:a16="http://schemas.microsoft.com/office/drawing/2014/main" id="{BC65D429-CDA2-41BD-B3DD-3C56FBE33913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33" name="Session2">
                <a:extLst>
                  <a:ext uri="{FF2B5EF4-FFF2-40B4-BE49-F238E27FC236}">
                    <a16:creationId xmlns:a16="http://schemas.microsoft.com/office/drawing/2014/main" id="{F35F8ECE-8834-4EBF-81B3-3934A89A3713}"/>
                  </a:ext>
                </a:extLst>
              </p:cNvPr>
              <p:cNvSpPr txBox="1"/>
              <p:nvPr/>
            </p:nvSpPr>
            <p:spPr>
              <a:xfrm>
                <a:off x="298443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34" name="Session1">
                <a:extLst>
                  <a:ext uri="{FF2B5EF4-FFF2-40B4-BE49-F238E27FC236}">
                    <a16:creationId xmlns:a16="http://schemas.microsoft.com/office/drawing/2014/main" id="{A0A27AC5-C68D-4CDC-8538-01DD4E1631F6}"/>
                  </a:ext>
                </a:extLst>
              </p:cNvPr>
              <p:cNvSpPr txBox="1"/>
              <p:nvPr/>
            </p:nvSpPr>
            <p:spPr>
              <a:xfrm>
                <a:off x="129592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Session1</a:t>
                </a:r>
              </a:p>
            </p:txBody>
          </p:sp>
          <p:sp>
            <p:nvSpPr>
              <p:cNvPr id="35" name="INDEX">
                <a:extLst>
                  <a:ext uri="{FF2B5EF4-FFF2-40B4-BE49-F238E27FC236}">
                    <a16:creationId xmlns:a16="http://schemas.microsoft.com/office/drawing/2014/main" id="{ADFA3B0E-97FD-456A-8631-D6A536034B94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36" name="Session3">
                <a:extLst>
                  <a:ext uri="{FF2B5EF4-FFF2-40B4-BE49-F238E27FC236}">
                    <a16:creationId xmlns:a16="http://schemas.microsoft.com/office/drawing/2014/main" id="{3AE1E529-E138-4E74-BC92-7062BB09FDE2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37" name="Session4">
                <a:extLst>
                  <a:ext uri="{FF2B5EF4-FFF2-40B4-BE49-F238E27FC236}">
                    <a16:creationId xmlns:a16="http://schemas.microsoft.com/office/drawing/2014/main" id="{EF6B852F-1F4F-4AC5-83DE-F722C58B9980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  <p:sp>
        <p:nvSpPr>
          <p:cNvPr id="46" name="Lorem ipsum dolor sit amet, consectetur adipiscing elit.…">
            <a:extLst>
              <a:ext uri="{FF2B5EF4-FFF2-40B4-BE49-F238E27FC236}">
                <a16:creationId xmlns:a16="http://schemas.microsoft.com/office/drawing/2014/main" id="{6056FF63-2108-40EF-82E8-F33289445E89}"/>
              </a:ext>
            </a:extLst>
          </p:cNvPr>
          <p:cNvSpPr txBox="1"/>
          <p:nvPr/>
        </p:nvSpPr>
        <p:spPr>
          <a:xfrm>
            <a:off x="9039879" y="5209134"/>
            <a:ext cx="2827960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6</a:t>
            </a:r>
            <a:r>
              <a:rPr lang="ko-KR" altLang="en-US" sz="1400" b="1" dirty="0">
                <a:latin typeface="나눔스퀘어OTF ExtraBold"/>
              </a:rPr>
              <a:t>일 수요일 </a:t>
            </a:r>
            <a:r>
              <a:rPr lang="en-US" altLang="ko-KR" sz="1400" b="1" dirty="0">
                <a:latin typeface="나눔스퀘어OTF ExtraBold"/>
              </a:rPr>
              <a:t>/ </a:t>
            </a:r>
            <a:r>
              <a:rPr lang="ko-KR" altLang="en-US" sz="1400" b="1" dirty="0">
                <a:latin typeface="나눔스퀘어OTF ExtraBold"/>
              </a:rPr>
              <a:t>홈페이지 작성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원룸 관리 시스템에 들어갈 홈페이지 코드 작성 및 결과 도출</a:t>
            </a:r>
            <a:endParaRPr lang="en-US" altLang="ko-KR" sz="1200" dirty="0">
              <a:latin typeface="나눔스퀘어OTF ExtraBold"/>
            </a:endParaRPr>
          </a:p>
        </p:txBody>
      </p:sp>
      <p:pic>
        <p:nvPicPr>
          <p:cNvPr id="4100" name="Picture 4" descr="배트맨토토-베트맨토토 스포츠토토 프로토 - YouTube">
            <a:extLst>
              <a:ext uri="{FF2B5EF4-FFF2-40B4-BE49-F238E27FC236}">
                <a16:creationId xmlns:a16="http://schemas.microsoft.com/office/drawing/2014/main" id="{1837B9DA-C99D-4980-9EF5-78B739B4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278" y="746734"/>
            <a:ext cx="2405911" cy="17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건양대학교 메신저 - 안녕하세요 ✋✋ 논산 건양대학교 신축원룸 🏠그린하우스.블루하우스🏠 주인입니다. 아직... | Facebook">
            <a:extLst>
              <a:ext uri="{FF2B5EF4-FFF2-40B4-BE49-F238E27FC236}">
                <a16:creationId xmlns:a16="http://schemas.microsoft.com/office/drawing/2014/main" id="{93650053-630A-4274-923A-B4B95947D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26" y="2701928"/>
            <a:ext cx="2405911" cy="1795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952B14-F7DE-415D-B037-DD87FE76F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850" y="4797442"/>
            <a:ext cx="2405910" cy="17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1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ED2A2E2-E34B-49DE-B12C-67CFAD02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7118" cy="6858000"/>
          </a:xfrm>
          <a:prstGeom prst="rect">
            <a:avLst/>
          </a:prstGeom>
        </p:spPr>
      </p:pic>
      <p:sp>
        <p:nvSpPr>
          <p:cNvPr id="256" name="Session6"/>
          <p:cNvSpPr txBox="1"/>
          <p:nvPr/>
        </p:nvSpPr>
        <p:spPr>
          <a:xfrm>
            <a:off x="543333" y="2704428"/>
            <a:ext cx="2842125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sz="5000" dirty="0"/>
              <a:t>개발계획 </a:t>
            </a:r>
            <a:endParaRPr sz="5000" dirty="0"/>
          </a:p>
        </p:txBody>
      </p:sp>
      <p:sp>
        <p:nvSpPr>
          <p:cNvPr id="257" name="08"/>
          <p:cNvSpPr txBox="1"/>
          <p:nvPr/>
        </p:nvSpPr>
        <p:spPr>
          <a:xfrm>
            <a:off x="11670498" y="6430905"/>
            <a:ext cx="2789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>
                <a:solidFill>
                  <a:srgbClr val="04A6CB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sz="1600"/>
              <a:t>08</a:t>
            </a:r>
          </a:p>
        </p:txBody>
      </p:sp>
      <p:sp>
        <p:nvSpPr>
          <p:cNvPr id="267" name="Lorem ipsum dolor sit amet, consectetur adipiscing elit.…"/>
          <p:cNvSpPr txBox="1"/>
          <p:nvPr/>
        </p:nvSpPr>
        <p:spPr>
          <a:xfrm>
            <a:off x="7731551" y="1288590"/>
            <a:ext cx="2657477" cy="85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/>
              <a:t>12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7</a:t>
            </a:r>
            <a:r>
              <a:rPr lang="ko-KR" altLang="en-US" sz="1400" b="1" dirty="0"/>
              <a:t>일 목요일</a:t>
            </a: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b="0" i="0" dirty="0">
                <a:solidFill>
                  <a:srgbClr val="4D5156"/>
                </a:solidFill>
                <a:effectLst/>
                <a:latin typeface="Apple SD Gothic Neo"/>
              </a:rPr>
              <a:t>원룸 관리 시스템 로그인 화면 코드 작성 및 결과 도출 </a:t>
            </a:r>
            <a:endParaRPr sz="1200" dirty="0"/>
          </a:p>
        </p:txBody>
      </p:sp>
      <p:sp>
        <p:nvSpPr>
          <p:cNvPr id="269" name="Lorem ipsum dolor sit amet, consectetur adipiscing elit.…"/>
          <p:cNvSpPr txBox="1"/>
          <p:nvPr/>
        </p:nvSpPr>
        <p:spPr>
          <a:xfrm>
            <a:off x="8310499" y="3221677"/>
            <a:ext cx="265747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8</a:t>
            </a:r>
            <a:r>
              <a:rPr lang="ko-KR" altLang="en-US" sz="1400" b="1" dirty="0">
                <a:latin typeface="나눔스퀘어OTF ExtraBold"/>
              </a:rPr>
              <a:t>일 금요일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원룸 관리 시스템 회원가입 화면 코드 작성 및 결과 도출</a:t>
            </a:r>
            <a:endParaRPr lang="en-US" sz="1200" dirty="0">
              <a:latin typeface="나눔스퀘어OTF ExtraBold"/>
            </a:endParaRPr>
          </a:p>
        </p:txBody>
      </p:sp>
      <p:sp>
        <p:nvSpPr>
          <p:cNvPr id="271" name="Lorem ipsum dolor sit amet, consectetur adipiscing elit.…"/>
          <p:cNvSpPr txBox="1"/>
          <p:nvPr/>
        </p:nvSpPr>
        <p:spPr>
          <a:xfrm>
            <a:off x="9382048" y="5649578"/>
            <a:ext cx="73574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sz="1400" dirty="0"/>
          </a:p>
        </p:txBody>
      </p:sp>
      <p:sp>
        <p:nvSpPr>
          <p:cNvPr id="272" name="Subtitle text"/>
          <p:cNvSpPr txBox="1"/>
          <p:nvPr/>
        </p:nvSpPr>
        <p:spPr>
          <a:xfrm>
            <a:off x="1016411" y="3478784"/>
            <a:ext cx="2779607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/>
              <a:t>일자 별 스케줄 편성</a:t>
            </a:r>
            <a:endParaRPr sz="2350" dirty="0"/>
          </a:p>
        </p:txBody>
      </p:sp>
      <p:sp>
        <p:nvSpPr>
          <p:cNvPr id="273" name="직사각형"/>
          <p:cNvSpPr/>
          <p:nvPr/>
        </p:nvSpPr>
        <p:spPr>
          <a:xfrm>
            <a:off x="-6990" y="3971544"/>
            <a:ext cx="2879435" cy="139512"/>
          </a:xfrm>
          <a:prstGeom prst="rect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4" name="원"/>
          <p:cNvSpPr/>
          <p:nvPr/>
        </p:nvSpPr>
        <p:spPr>
          <a:xfrm>
            <a:off x="4955404" y="1644589"/>
            <a:ext cx="139512" cy="139512"/>
          </a:xfrm>
          <a:prstGeom prst="ellipse">
            <a:avLst/>
          </a:prstGeom>
          <a:solidFill>
            <a:srgbClr val="026E9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5" name="원"/>
          <p:cNvSpPr/>
          <p:nvPr/>
        </p:nvSpPr>
        <p:spPr>
          <a:xfrm>
            <a:off x="5534352" y="3624755"/>
            <a:ext cx="139512" cy="139512"/>
          </a:xfrm>
          <a:prstGeom prst="ellipse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6" name="원"/>
          <p:cNvSpPr/>
          <p:nvPr/>
        </p:nvSpPr>
        <p:spPr>
          <a:xfrm>
            <a:off x="6193975" y="5479990"/>
            <a:ext cx="139512" cy="139512"/>
          </a:xfrm>
          <a:prstGeom prst="ellipse">
            <a:avLst/>
          </a:prstGeom>
          <a:solidFill>
            <a:srgbClr val="62C6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cxnSp>
        <p:nvCxnSpPr>
          <p:cNvPr id="277" name="연결선"/>
          <p:cNvCxnSpPr>
            <a:stCxn id="274" idx="0"/>
            <a:endCxn id="275" idx="0"/>
          </p:cNvCxnSpPr>
          <p:nvPr/>
        </p:nvCxnSpPr>
        <p:spPr>
          <a:xfrm>
            <a:off x="5025160" y="1714345"/>
            <a:ext cx="578948" cy="1980167"/>
          </a:xfrm>
          <a:prstGeom prst="straightConnector1">
            <a:avLst/>
          </a:prstGeom>
          <a:ln w="25400">
            <a:solidFill>
              <a:srgbClr val="8D8D8D">
                <a:alpha val="41686"/>
              </a:srgbClr>
            </a:solidFill>
            <a:miter lim="400000"/>
          </a:ln>
        </p:spPr>
      </p:cxnSp>
      <p:cxnSp>
        <p:nvCxnSpPr>
          <p:cNvPr id="278" name="연결선"/>
          <p:cNvCxnSpPr>
            <a:cxnSpLocks/>
            <a:stCxn id="275" idx="0"/>
            <a:endCxn id="276" idx="0"/>
          </p:cNvCxnSpPr>
          <p:nvPr/>
        </p:nvCxnSpPr>
        <p:spPr>
          <a:xfrm>
            <a:off x="5604107" y="3694511"/>
            <a:ext cx="659625" cy="1855235"/>
          </a:xfrm>
          <a:prstGeom prst="straightConnector1">
            <a:avLst/>
          </a:prstGeom>
          <a:ln w="25400">
            <a:solidFill>
              <a:srgbClr val="8D8D8D">
                <a:alpha val="42271"/>
              </a:srgbClr>
            </a:solidFill>
            <a:miter lim="400000"/>
          </a:ln>
        </p:spPr>
      </p:cxnSp>
      <p:sp>
        <p:nvSpPr>
          <p:cNvPr id="46" name="Lorem ipsum dolor sit amet, consectetur adipiscing elit.…">
            <a:extLst>
              <a:ext uri="{FF2B5EF4-FFF2-40B4-BE49-F238E27FC236}">
                <a16:creationId xmlns:a16="http://schemas.microsoft.com/office/drawing/2014/main" id="{6056FF63-2108-40EF-82E8-F33289445E89}"/>
              </a:ext>
            </a:extLst>
          </p:cNvPr>
          <p:cNvSpPr txBox="1"/>
          <p:nvPr/>
        </p:nvSpPr>
        <p:spPr>
          <a:xfrm>
            <a:off x="9039879" y="5209133"/>
            <a:ext cx="265747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10</a:t>
            </a:r>
            <a:r>
              <a:rPr lang="ko-KR" altLang="en-US" sz="1400" b="1" dirty="0">
                <a:latin typeface="나눔스퀘어OTF ExtraBold"/>
              </a:rPr>
              <a:t>일 일요일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세입자의 정보를 저장할 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Java</a:t>
            </a: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 파일을 작성</a:t>
            </a:r>
            <a:endParaRPr lang="en-US" altLang="ko-KR" sz="1200" dirty="0">
              <a:latin typeface="나눔스퀘어OTF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D845E-36FD-4E6C-9ECF-28AEA8191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10" y="735077"/>
            <a:ext cx="2391647" cy="1795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0A19DE-6F43-474E-BE93-39172D3593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853" y="2714924"/>
            <a:ext cx="2530675" cy="18721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66FF25-2264-47C7-A4B0-403CCD16BE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591" y="4868591"/>
            <a:ext cx="2530674" cy="1795709"/>
          </a:xfrm>
          <a:prstGeom prst="rect">
            <a:avLst/>
          </a:prstGeom>
        </p:spPr>
      </p:pic>
      <p:grpSp>
        <p:nvGrpSpPr>
          <p:cNvPr id="39" name="그룹">
            <a:extLst>
              <a:ext uri="{FF2B5EF4-FFF2-40B4-BE49-F238E27FC236}">
                <a16:creationId xmlns:a16="http://schemas.microsoft.com/office/drawing/2014/main" id="{2BD5DD5A-085A-479B-8545-66AC8D8BA2E1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40" name="Your Session">
              <a:extLst>
                <a:ext uri="{FF2B5EF4-FFF2-40B4-BE49-F238E27FC236}">
                  <a16:creationId xmlns:a16="http://schemas.microsoft.com/office/drawing/2014/main" id="{C3E1201E-B156-481A-BDBE-DA51E81DF05D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41" name="|">
              <a:extLst>
                <a:ext uri="{FF2B5EF4-FFF2-40B4-BE49-F238E27FC236}">
                  <a16:creationId xmlns:a16="http://schemas.microsoft.com/office/drawing/2014/main" id="{0B9F9A22-742B-41AB-A243-B72CDF8041E9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42" name="그룹">
              <a:extLst>
                <a:ext uri="{FF2B5EF4-FFF2-40B4-BE49-F238E27FC236}">
                  <a16:creationId xmlns:a16="http://schemas.microsoft.com/office/drawing/2014/main" id="{73D6CA97-3C19-4663-935C-CD42AFA1C8DD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43" name="Session2">
                <a:extLst>
                  <a:ext uri="{FF2B5EF4-FFF2-40B4-BE49-F238E27FC236}">
                    <a16:creationId xmlns:a16="http://schemas.microsoft.com/office/drawing/2014/main" id="{166FDB51-75AA-4067-B61C-DAEED216A708}"/>
                  </a:ext>
                </a:extLst>
              </p:cNvPr>
              <p:cNvSpPr txBox="1"/>
              <p:nvPr/>
            </p:nvSpPr>
            <p:spPr>
              <a:xfrm>
                <a:off x="298443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44" name="Session1">
                <a:extLst>
                  <a:ext uri="{FF2B5EF4-FFF2-40B4-BE49-F238E27FC236}">
                    <a16:creationId xmlns:a16="http://schemas.microsoft.com/office/drawing/2014/main" id="{6CE5E2AF-07C0-4A41-B03C-64E4A956B09A}"/>
                  </a:ext>
                </a:extLst>
              </p:cNvPr>
              <p:cNvSpPr txBox="1"/>
              <p:nvPr/>
            </p:nvSpPr>
            <p:spPr>
              <a:xfrm>
                <a:off x="129592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Session1</a:t>
                </a:r>
              </a:p>
            </p:txBody>
          </p:sp>
          <p:sp>
            <p:nvSpPr>
              <p:cNvPr id="45" name="INDEX">
                <a:extLst>
                  <a:ext uri="{FF2B5EF4-FFF2-40B4-BE49-F238E27FC236}">
                    <a16:creationId xmlns:a16="http://schemas.microsoft.com/office/drawing/2014/main" id="{8C2C0157-7060-4EC4-B9A4-45EC3BB974E6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47" name="Session3">
                <a:extLst>
                  <a:ext uri="{FF2B5EF4-FFF2-40B4-BE49-F238E27FC236}">
                    <a16:creationId xmlns:a16="http://schemas.microsoft.com/office/drawing/2014/main" id="{41631A20-103B-4CEF-A001-B330B0B5994C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48" name="Session4">
                <a:extLst>
                  <a:ext uri="{FF2B5EF4-FFF2-40B4-BE49-F238E27FC236}">
                    <a16:creationId xmlns:a16="http://schemas.microsoft.com/office/drawing/2014/main" id="{1DEE3D59-B982-4157-9602-6F6B85FD1F85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7328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DED2A2E2-E34B-49DE-B12C-67CFAD02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65"/>
            <a:ext cx="12197118" cy="6858000"/>
          </a:xfrm>
          <a:prstGeom prst="rect">
            <a:avLst/>
          </a:prstGeom>
        </p:spPr>
      </p:pic>
      <p:sp>
        <p:nvSpPr>
          <p:cNvPr id="256" name="Session6"/>
          <p:cNvSpPr txBox="1"/>
          <p:nvPr/>
        </p:nvSpPr>
        <p:spPr>
          <a:xfrm>
            <a:off x="543333" y="2704428"/>
            <a:ext cx="2842125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10000">
                <a:solidFill>
                  <a:srgbClr val="202020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lang="ko-KR" altLang="en-US" sz="5000" dirty="0"/>
              <a:t>개발계획 </a:t>
            </a:r>
            <a:endParaRPr sz="5000" dirty="0"/>
          </a:p>
        </p:txBody>
      </p:sp>
      <p:sp>
        <p:nvSpPr>
          <p:cNvPr id="257" name="08"/>
          <p:cNvSpPr txBox="1"/>
          <p:nvPr/>
        </p:nvSpPr>
        <p:spPr>
          <a:xfrm>
            <a:off x="11670498" y="6430905"/>
            <a:ext cx="2789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200">
                <a:solidFill>
                  <a:srgbClr val="04A6CB"/>
                </a:solidFill>
                <a:latin typeface="나눔스퀘어OTF ExtraBold"/>
                <a:ea typeface="나눔스퀘어OTF ExtraBold"/>
                <a:cs typeface="나눔스퀘어OTF ExtraBold"/>
                <a:sym typeface="나눔스퀘어OTF ExtraBold"/>
              </a:defRPr>
            </a:lvl1pPr>
          </a:lstStyle>
          <a:p>
            <a:r>
              <a:rPr sz="1600"/>
              <a:t>08</a:t>
            </a:r>
          </a:p>
        </p:txBody>
      </p:sp>
      <p:sp>
        <p:nvSpPr>
          <p:cNvPr id="267" name="Lorem ipsum dolor sit amet, consectetur adipiscing elit.…"/>
          <p:cNvSpPr txBox="1"/>
          <p:nvPr/>
        </p:nvSpPr>
        <p:spPr>
          <a:xfrm>
            <a:off x="7731551" y="1288590"/>
            <a:ext cx="2657477" cy="851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/>
              <a:t>12</a:t>
            </a:r>
            <a:r>
              <a:rPr lang="ko-KR" altLang="en-US" sz="1400" b="1" dirty="0"/>
              <a:t>월 </a:t>
            </a:r>
            <a:r>
              <a:rPr lang="en-US" altLang="ko-KR" sz="1400" b="1" dirty="0"/>
              <a:t>13</a:t>
            </a:r>
            <a:r>
              <a:rPr lang="ko-KR" altLang="en-US" sz="1400" b="1" dirty="0"/>
              <a:t>일 화요일</a:t>
            </a: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400" b="1" dirty="0"/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회원가입 </a:t>
            </a:r>
            <a:r>
              <a:rPr lang="en-US" altLang="ko-KR" sz="1200" dirty="0">
                <a:solidFill>
                  <a:srgbClr val="4D5156"/>
                </a:solidFill>
                <a:latin typeface="Apple SD Gothic Neo"/>
              </a:rPr>
              <a:t>Form</a:t>
            </a: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과 </a:t>
            </a:r>
            <a:r>
              <a:rPr lang="en-US" altLang="ko-KR" sz="1200" dirty="0">
                <a:solidFill>
                  <a:srgbClr val="4D5156"/>
                </a:solidFill>
                <a:latin typeface="Apple SD Gothic Neo"/>
              </a:rPr>
              <a:t>DB</a:t>
            </a: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와 연동하여 </a:t>
            </a:r>
            <a:endParaRPr lang="en-US" altLang="ko-KR" sz="1200" dirty="0">
              <a:solidFill>
                <a:srgbClr val="4D5156"/>
              </a:solidFill>
              <a:latin typeface="Apple SD Gothic Neo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회원가입시 </a:t>
            </a:r>
            <a:r>
              <a:rPr lang="en-US" altLang="ko-KR" sz="1200" dirty="0">
                <a:solidFill>
                  <a:srgbClr val="4D5156"/>
                </a:solidFill>
                <a:latin typeface="Apple SD Gothic Neo"/>
              </a:rPr>
              <a:t>DB</a:t>
            </a:r>
            <a:r>
              <a:rPr lang="ko-KR" altLang="en-US" sz="1200" dirty="0">
                <a:solidFill>
                  <a:srgbClr val="4D5156"/>
                </a:solidFill>
                <a:latin typeface="Apple SD Gothic Neo"/>
              </a:rPr>
              <a:t>에 저장하도록 코드 작성</a:t>
            </a:r>
            <a:r>
              <a:rPr lang="ko-KR" altLang="en-US" sz="12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endParaRPr sz="1200" dirty="0"/>
          </a:p>
        </p:txBody>
      </p:sp>
      <p:sp>
        <p:nvSpPr>
          <p:cNvPr id="269" name="Lorem ipsum dolor sit amet, consectetur adipiscing elit.…"/>
          <p:cNvSpPr txBox="1"/>
          <p:nvPr/>
        </p:nvSpPr>
        <p:spPr>
          <a:xfrm>
            <a:off x="8310499" y="3037012"/>
            <a:ext cx="2657477" cy="1190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14</a:t>
            </a:r>
            <a:r>
              <a:rPr lang="ko-KR" altLang="en-US" sz="1400" b="1" dirty="0">
                <a:latin typeface="나눔스퀘어OTF ExtraBold"/>
              </a:rPr>
              <a:t>일 수요일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latin typeface="나눔스퀘어OTF ExtraBold"/>
              </a:rPr>
              <a:t>회원가입 시 </a:t>
            </a:r>
            <a:r>
              <a:rPr lang="en-US" altLang="ko-KR" sz="1200" dirty="0">
                <a:latin typeface="나눔스퀘어OTF ExtraBold"/>
              </a:rPr>
              <a:t>DB</a:t>
            </a:r>
            <a:r>
              <a:rPr lang="ko-KR" altLang="en-US" sz="1200" dirty="0">
                <a:latin typeface="나눔스퀘어OTF ExtraBold"/>
              </a:rPr>
              <a:t> 저장된 </a:t>
            </a:r>
            <a:r>
              <a:rPr lang="en-US" altLang="ko-KR" sz="1200" dirty="0">
                <a:latin typeface="나눔스퀘어OTF ExtraBold"/>
              </a:rPr>
              <a:t>Id</a:t>
            </a:r>
            <a:r>
              <a:rPr lang="ko-KR" altLang="en-US" sz="1200" dirty="0">
                <a:latin typeface="나눔스퀘어OTF ExtraBold"/>
              </a:rPr>
              <a:t>와 </a:t>
            </a:r>
            <a:r>
              <a:rPr lang="en-US" altLang="ko-KR" sz="1200" dirty="0">
                <a:latin typeface="나눔스퀘어OTF ExtraBold"/>
              </a:rPr>
              <a:t>Password</a:t>
            </a:r>
            <a:r>
              <a:rPr lang="ko-KR" altLang="en-US" sz="1200" dirty="0">
                <a:latin typeface="나눔스퀘어OTF ExtraBold"/>
              </a:rPr>
              <a:t>를 로그인의 적용 시켜 없거나 틀린 비밀번호는 로그인 실패로 결과를 나오게 코드 작성</a:t>
            </a:r>
            <a:endParaRPr lang="en-US" sz="1200" dirty="0">
              <a:latin typeface="나눔스퀘어OTF ExtraBold"/>
            </a:endParaRPr>
          </a:p>
        </p:txBody>
      </p:sp>
      <p:sp>
        <p:nvSpPr>
          <p:cNvPr id="271" name="Lorem ipsum dolor sit amet, consectetur adipiscing elit.…"/>
          <p:cNvSpPr txBox="1"/>
          <p:nvPr/>
        </p:nvSpPr>
        <p:spPr>
          <a:xfrm>
            <a:off x="9382048" y="5649578"/>
            <a:ext cx="735747" cy="4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sz="1400" dirty="0"/>
          </a:p>
        </p:txBody>
      </p:sp>
      <p:sp>
        <p:nvSpPr>
          <p:cNvPr id="272" name="Subtitle text"/>
          <p:cNvSpPr txBox="1"/>
          <p:nvPr/>
        </p:nvSpPr>
        <p:spPr>
          <a:xfrm>
            <a:off x="1016411" y="3478784"/>
            <a:ext cx="2779607" cy="41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47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r>
              <a:rPr lang="ko-KR" altLang="en-US" sz="2350"/>
              <a:t>일자 별 스케줄 편성</a:t>
            </a:r>
            <a:endParaRPr sz="2350" dirty="0"/>
          </a:p>
        </p:txBody>
      </p:sp>
      <p:sp>
        <p:nvSpPr>
          <p:cNvPr id="273" name="직사각형"/>
          <p:cNvSpPr/>
          <p:nvPr/>
        </p:nvSpPr>
        <p:spPr>
          <a:xfrm>
            <a:off x="-6990" y="3971544"/>
            <a:ext cx="2879435" cy="139512"/>
          </a:xfrm>
          <a:prstGeom prst="rect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4" name="원"/>
          <p:cNvSpPr/>
          <p:nvPr/>
        </p:nvSpPr>
        <p:spPr>
          <a:xfrm>
            <a:off x="4955404" y="1644589"/>
            <a:ext cx="139512" cy="139512"/>
          </a:xfrm>
          <a:prstGeom prst="ellipse">
            <a:avLst/>
          </a:prstGeom>
          <a:solidFill>
            <a:srgbClr val="026E93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5" name="원"/>
          <p:cNvSpPr/>
          <p:nvPr/>
        </p:nvSpPr>
        <p:spPr>
          <a:xfrm>
            <a:off x="5534352" y="3624755"/>
            <a:ext cx="139512" cy="139512"/>
          </a:xfrm>
          <a:prstGeom prst="ellipse">
            <a:avLst/>
          </a:prstGeom>
          <a:solidFill>
            <a:srgbClr val="04A6C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276" name="원"/>
          <p:cNvSpPr/>
          <p:nvPr/>
        </p:nvSpPr>
        <p:spPr>
          <a:xfrm>
            <a:off x="6193975" y="5479990"/>
            <a:ext cx="139512" cy="139512"/>
          </a:xfrm>
          <a:prstGeom prst="ellipse">
            <a:avLst/>
          </a:prstGeom>
          <a:solidFill>
            <a:srgbClr val="62C6C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cxnSp>
        <p:nvCxnSpPr>
          <p:cNvPr id="277" name="연결선"/>
          <p:cNvCxnSpPr>
            <a:stCxn id="274" idx="0"/>
            <a:endCxn id="275" idx="0"/>
          </p:cNvCxnSpPr>
          <p:nvPr/>
        </p:nvCxnSpPr>
        <p:spPr>
          <a:xfrm>
            <a:off x="5025160" y="1714345"/>
            <a:ext cx="578948" cy="1980167"/>
          </a:xfrm>
          <a:prstGeom prst="straightConnector1">
            <a:avLst/>
          </a:prstGeom>
          <a:ln w="25400">
            <a:solidFill>
              <a:srgbClr val="8D8D8D">
                <a:alpha val="41686"/>
              </a:srgbClr>
            </a:solidFill>
            <a:miter lim="400000"/>
          </a:ln>
        </p:spPr>
      </p:cxnSp>
      <p:cxnSp>
        <p:nvCxnSpPr>
          <p:cNvPr id="278" name="연결선"/>
          <p:cNvCxnSpPr>
            <a:cxnSpLocks/>
            <a:stCxn id="275" idx="0"/>
            <a:endCxn id="276" idx="0"/>
          </p:cNvCxnSpPr>
          <p:nvPr/>
        </p:nvCxnSpPr>
        <p:spPr>
          <a:xfrm>
            <a:off x="5604107" y="3694511"/>
            <a:ext cx="659625" cy="1855235"/>
          </a:xfrm>
          <a:prstGeom prst="straightConnector1">
            <a:avLst/>
          </a:prstGeom>
          <a:ln w="25400">
            <a:solidFill>
              <a:srgbClr val="8D8D8D">
                <a:alpha val="42271"/>
              </a:srgbClr>
            </a:solidFill>
            <a:miter lim="400000"/>
          </a:ln>
        </p:spPr>
      </p:cxnSp>
      <p:sp>
        <p:nvSpPr>
          <p:cNvPr id="46" name="Lorem ipsum dolor sit amet, consectetur adipiscing elit.…">
            <a:extLst>
              <a:ext uri="{FF2B5EF4-FFF2-40B4-BE49-F238E27FC236}">
                <a16:creationId xmlns:a16="http://schemas.microsoft.com/office/drawing/2014/main" id="{6056FF63-2108-40EF-82E8-F33289445E89}"/>
              </a:ext>
            </a:extLst>
          </p:cNvPr>
          <p:cNvSpPr txBox="1"/>
          <p:nvPr/>
        </p:nvSpPr>
        <p:spPr>
          <a:xfrm>
            <a:off x="9039879" y="5209133"/>
            <a:ext cx="2657477" cy="8207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en-US" altLang="ko-KR" sz="1400" b="1" dirty="0">
                <a:latin typeface="나눔스퀘어OTF ExtraBold"/>
              </a:rPr>
              <a:t>12</a:t>
            </a:r>
            <a:r>
              <a:rPr lang="ko-KR" altLang="en-US" sz="1400" b="1" dirty="0">
                <a:latin typeface="나눔스퀘어OTF ExtraBold"/>
              </a:rPr>
              <a:t>월 </a:t>
            </a:r>
            <a:r>
              <a:rPr lang="en-US" altLang="ko-KR" sz="1400" b="1" dirty="0">
                <a:latin typeface="나눔스퀘어OTF ExtraBold"/>
              </a:rPr>
              <a:t>15</a:t>
            </a:r>
            <a:r>
              <a:rPr lang="ko-KR" altLang="en-US" sz="1400" b="1" dirty="0">
                <a:latin typeface="나눔스퀘어OTF ExtraBold"/>
              </a:rPr>
              <a:t>일 일요일</a:t>
            </a:r>
            <a:endParaRPr lang="en-US" altLang="ko-KR" sz="1400" b="1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endParaRPr lang="en-US" altLang="ko-KR" sz="1200" dirty="0">
              <a:latin typeface="나눔스퀘어OTF ExtraBold"/>
            </a:endParaRPr>
          </a:p>
          <a:p>
            <a:pPr algn="just">
              <a:defRPr sz="2800">
                <a:latin typeface="나눔스퀘어OTF Light"/>
                <a:ea typeface="나눔스퀘어OTF Light"/>
                <a:cs typeface="나눔스퀘어OTF Light"/>
                <a:sym typeface="나눔스퀘어OTF Light"/>
              </a:defRPr>
            </a:pP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고객센터에 게시글을 작성하고 수정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삭제를 할 수 있는 코드 작성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미완</a:t>
            </a:r>
            <a:r>
              <a:rPr lang="en-US" altLang="ko-KR" sz="1200" dirty="0">
                <a:solidFill>
                  <a:srgbClr val="494949"/>
                </a:solidFill>
                <a:latin typeface="나눔고딕" pitchFamily="2" charset="-127"/>
                <a:ea typeface="나눔고딕" pitchFamily="2" charset="-127"/>
              </a:rPr>
              <a:t>)</a:t>
            </a:r>
            <a:endParaRPr lang="en-US" altLang="ko-KR" sz="1200" dirty="0">
              <a:latin typeface="나눔스퀘어OTF Extra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66FF25-2264-47C7-A4B0-403CCD16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91" y="4868591"/>
            <a:ext cx="2530674" cy="17957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D112D9-5E52-4FF1-91E2-99EEC7C28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124410" y="701161"/>
            <a:ext cx="2577646" cy="18552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9E351-C3A5-4C41-9805-AC1DFFFCB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0854" y="2688537"/>
            <a:ext cx="2577647" cy="1887018"/>
          </a:xfrm>
          <a:prstGeom prst="rect">
            <a:avLst/>
          </a:prstGeom>
        </p:spPr>
      </p:pic>
      <p:grpSp>
        <p:nvGrpSpPr>
          <p:cNvPr id="39" name="그룹">
            <a:extLst>
              <a:ext uri="{FF2B5EF4-FFF2-40B4-BE49-F238E27FC236}">
                <a16:creationId xmlns:a16="http://schemas.microsoft.com/office/drawing/2014/main" id="{E7A87ED3-70F6-4523-BE57-C6AE95CE3A59}"/>
              </a:ext>
            </a:extLst>
          </p:cNvPr>
          <p:cNvGrpSpPr/>
          <p:nvPr/>
        </p:nvGrpSpPr>
        <p:grpSpPr>
          <a:xfrm>
            <a:off x="6495622" y="181527"/>
            <a:ext cx="5421838" cy="266741"/>
            <a:chOff x="0" y="-18074"/>
            <a:chExt cx="10843674" cy="533480"/>
          </a:xfrm>
        </p:grpSpPr>
        <p:sp>
          <p:nvSpPr>
            <p:cNvPr id="40" name="Your Session">
              <a:extLst>
                <a:ext uri="{FF2B5EF4-FFF2-40B4-BE49-F238E27FC236}">
                  <a16:creationId xmlns:a16="http://schemas.microsoft.com/office/drawing/2014/main" id="{CEB40831-D534-46B9-A871-07C2F552AC09}"/>
                </a:ext>
              </a:extLst>
            </p:cNvPr>
            <p:cNvSpPr txBox="1"/>
            <p:nvPr/>
          </p:nvSpPr>
          <p:spPr>
            <a:xfrm>
              <a:off x="8586646" y="-18074"/>
              <a:ext cx="2257028" cy="5334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2800">
                  <a:solidFill>
                    <a:srgbClr val="62C6C6"/>
                  </a:solidFill>
                  <a:latin typeface="나눔스퀘어OTF ExtraBold"/>
                  <a:ea typeface="나눔스퀘어OTF ExtraBold"/>
                  <a:cs typeface="나눔스퀘어OTF ExtraBold"/>
                  <a:sym typeface="나눔스퀘어OTF ExtraBold"/>
                </a:defRPr>
              </a:lvl1pPr>
            </a:lstStyle>
            <a:p>
              <a:r>
                <a:rPr lang="ko-KR" altLang="en-US" sz="1400" dirty="0"/>
                <a:t>웹프로그래밍</a:t>
              </a:r>
              <a:endParaRPr sz="1400" dirty="0"/>
            </a:p>
          </p:txBody>
        </p:sp>
        <p:sp>
          <p:nvSpPr>
            <p:cNvPr id="41" name="|">
              <a:extLst>
                <a:ext uri="{FF2B5EF4-FFF2-40B4-BE49-F238E27FC236}">
                  <a16:creationId xmlns:a16="http://schemas.microsoft.com/office/drawing/2014/main" id="{FFDAC869-4EA7-427E-8704-177965AEFD8D}"/>
                </a:ext>
              </a:extLst>
            </p:cNvPr>
            <p:cNvSpPr txBox="1"/>
            <p:nvPr/>
          </p:nvSpPr>
          <p:spPr>
            <a:xfrm>
              <a:off x="8237652" y="58870"/>
              <a:ext cx="208392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/>
            <a:p>
              <a:r>
                <a:rPr sz="900"/>
                <a:t>|</a:t>
              </a:r>
            </a:p>
          </p:txBody>
        </p:sp>
        <p:grpSp>
          <p:nvGrpSpPr>
            <p:cNvPr id="42" name="그룹">
              <a:extLst>
                <a:ext uri="{FF2B5EF4-FFF2-40B4-BE49-F238E27FC236}">
                  <a16:creationId xmlns:a16="http://schemas.microsoft.com/office/drawing/2014/main" id="{A4E42470-0238-4193-A696-0410FDD393F9}"/>
                </a:ext>
              </a:extLst>
            </p:cNvPr>
            <p:cNvGrpSpPr/>
            <p:nvPr/>
          </p:nvGrpSpPr>
          <p:grpSpPr>
            <a:xfrm>
              <a:off x="0" y="-18073"/>
              <a:ext cx="8005913" cy="533479"/>
              <a:chOff x="0" y="-18073"/>
              <a:chExt cx="8005912" cy="533477"/>
            </a:xfrm>
          </p:grpSpPr>
          <p:sp>
            <p:nvSpPr>
              <p:cNvPr id="43" name="Session2">
                <a:extLst>
                  <a:ext uri="{FF2B5EF4-FFF2-40B4-BE49-F238E27FC236}">
                    <a16:creationId xmlns:a16="http://schemas.microsoft.com/office/drawing/2014/main" id="{DE5F8363-D13D-4F47-90D1-7CD2B59A675F}"/>
                  </a:ext>
                </a:extLst>
              </p:cNvPr>
              <p:cNvSpPr txBox="1"/>
              <p:nvPr/>
            </p:nvSpPr>
            <p:spPr>
              <a:xfrm>
                <a:off x="298443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solidFill>
                      <a:srgbClr val="04A6CB"/>
                    </a:solidFill>
                    <a:latin typeface="나눔스퀘어OTF ExtraBold"/>
                    <a:ea typeface="나눔스퀘어OTF ExtraBold"/>
                    <a:cs typeface="나눔스퀘어OTF ExtraBold"/>
                    <a:sym typeface="나눔스퀘어OTF ExtraBold"/>
                  </a:defRPr>
                </a:lvl1pPr>
              </a:lstStyle>
              <a:p>
                <a:r>
                  <a:rPr sz="1400"/>
                  <a:t>Session2</a:t>
                </a:r>
              </a:p>
            </p:txBody>
          </p:sp>
          <p:sp>
            <p:nvSpPr>
              <p:cNvPr id="44" name="Session1">
                <a:extLst>
                  <a:ext uri="{FF2B5EF4-FFF2-40B4-BE49-F238E27FC236}">
                    <a16:creationId xmlns:a16="http://schemas.microsoft.com/office/drawing/2014/main" id="{4D891701-2D94-4276-B1C5-E5795A791A25}"/>
                  </a:ext>
                </a:extLst>
              </p:cNvPr>
              <p:cNvSpPr txBox="1"/>
              <p:nvPr/>
            </p:nvSpPr>
            <p:spPr>
              <a:xfrm>
                <a:off x="1295927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Session1</a:t>
                </a:r>
              </a:p>
            </p:txBody>
          </p:sp>
          <p:sp>
            <p:nvSpPr>
              <p:cNvPr id="45" name="INDEX">
                <a:extLst>
                  <a:ext uri="{FF2B5EF4-FFF2-40B4-BE49-F238E27FC236}">
                    <a16:creationId xmlns:a16="http://schemas.microsoft.com/office/drawing/2014/main" id="{A4D3AFD0-2AB1-4160-B9B9-6BFBA51DED7F}"/>
                  </a:ext>
                </a:extLst>
              </p:cNvPr>
              <p:cNvSpPr txBox="1"/>
              <p:nvPr/>
            </p:nvSpPr>
            <p:spPr>
              <a:xfrm>
                <a:off x="0" y="-18073"/>
                <a:ext cx="1133260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INDEX</a:t>
                </a:r>
              </a:p>
            </p:txBody>
          </p:sp>
          <p:sp>
            <p:nvSpPr>
              <p:cNvPr id="47" name="Session3">
                <a:extLst>
                  <a:ext uri="{FF2B5EF4-FFF2-40B4-BE49-F238E27FC236}">
                    <a16:creationId xmlns:a16="http://schemas.microsoft.com/office/drawing/2014/main" id="{A55F4CF8-A2B4-4F8D-AC09-DB580EA7244A}"/>
                  </a:ext>
                </a:extLst>
              </p:cNvPr>
              <p:cNvSpPr txBox="1"/>
              <p:nvPr/>
            </p:nvSpPr>
            <p:spPr>
              <a:xfrm>
                <a:off x="4758290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Session3</a:t>
                </a:r>
              </a:p>
            </p:txBody>
          </p:sp>
          <p:sp>
            <p:nvSpPr>
              <p:cNvPr id="48" name="Session4">
                <a:extLst>
                  <a:ext uri="{FF2B5EF4-FFF2-40B4-BE49-F238E27FC236}">
                    <a16:creationId xmlns:a16="http://schemas.microsoft.com/office/drawing/2014/main" id="{F6248ED8-542C-44E4-8604-221453FBA85F}"/>
                  </a:ext>
                </a:extLst>
              </p:cNvPr>
              <p:cNvSpPr txBox="1"/>
              <p:nvPr/>
            </p:nvSpPr>
            <p:spPr>
              <a:xfrm>
                <a:off x="6489471" y="-18073"/>
                <a:ext cx="1516441" cy="5334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25400" tIns="25400" rIns="25400" bIns="25400" numCol="1" anchor="ctr">
                <a:spAutoFit/>
              </a:bodyPr>
              <a:lstStyle>
                <a:lvl1pPr>
                  <a:defRPr sz="2800"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rPr sz="1400"/>
                  <a:t>Session4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273333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SubTitle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Other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Other"/>
  <p:tag name="MH_ORDER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16203303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6958</TotalTime>
  <Words>811</Words>
  <Application>Microsoft Office PowerPoint</Application>
  <PresentationFormat>와이드스크린</PresentationFormat>
  <Paragraphs>321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48" baseType="lpstr">
      <vt:lpstr>210 GulimOTF 070</vt:lpstr>
      <vt:lpstr>210 MillennialOTF Regular</vt:lpstr>
      <vt:lpstr>Apple SD Gothic Neo</vt:lpstr>
      <vt:lpstr>等线</vt:lpstr>
      <vt:lpstr>HY울릉도B</vt:lpstr>
      <vt:lpstr>微软雅黑</vt:lpstr>
      <vt:lpstr>Noto Sans CJK KR Medium</vt:lpstr>
      <vt:lpstr>나눔고딕</vt:lpstr>
      <vt:lpstr>나눔바른고딕</vt:lpstr>
      <vt:lpstr>나눔바른고딕 Light</vt:lpstr>
      <vt:lpstr>나눔스퀘어OTF Bold</vt:lpstr>
      <vt:lpstr>나눔스퀘어OTF ExtraBold</vt:lpstr>
      <vt:lpstr>나눔스퀘어OTF Light</vt:lpstr>
      <vt:lpstr>나눔스퀘어OTF Regular</vt:lpstr>
      <vt:lpstr>맑은 고딕</vt:lpstr>
      <vt:lpstr>맑은고딕</vt:lpstr>
      <vt:lpstr>Agency FB</vt:lpstr>
      <vt:lpstr>Arial</vt:lpstr>
      <vt:lpstr>Calibri</vt:lpstr>
      <vt:lpstr>Calibri Light</vt:lpstr>
      <vt:lpstr>Impact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[학부생]김건효</dc:creator>
  <cp:lastModifiedBy>[학부생]김건효</cp:lastModifiedBy>
  <cp:revision>106</cp:revision>
  <dcterms:created xsi:type="dcterms:W3CDTF">2022-11-02T04:54:56Z</dcterms:created>
  <dcterms:modified xsi:type="dcterms:W3CDTF">2022-12-16T00:32:02Z</dcterms:modified>
</cp:coreProperties>
</file>