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91" r:id="rId4"/>
    <p:sldId id="297" r:id="rId5"/>
    <p:sldId id="298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64" r:id="rId19"/>
  </p:sldIdLst>
  <p:sldSz cx="10691813" cy="7559675"/>
  <p:notesSz cx="7559675" cy="10691813"/>
  <p:embeddedFontLst>
    <p:embeddedFont>
      <p:font typeface="Archivo" panose="020B0600000101010101" charset="0"/>
      <p:regular r:id="rId21"/>
      <p:bold r:id="rId22"/>
      <p:italic r:id="rId23"/>
      <p:boldItalic r:id="rId24"/>
    </p:embeddedFont>
    <p:embeddedFont>
      <p:font typeface="Quicksand" panose="020B060000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0416D-F21B-45AC-A4F3-F0D6F3522069}">
  <a:tblStyle styleId="{00E0416D-F21B-45AC-A4F3-F0D6F35220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7" y="19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66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2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37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1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8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0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8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9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62d9dfdb_0_27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62d9dfdb_0_27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1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3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9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03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20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2075" y="5389799"/>
            <a:ext cx="6111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includes icons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content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Eliana Delacour 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6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uemail@freepi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>
            <a:cxnSpLocks/>
          </p:cNvCxnSpPr>
          <p:nvPr/>
        </p:nvCxnSpPr>
        <p:spPr>
          <a:xfrm flipH="1">
            <a:off x="4277915" y="5542182"/>
            <a:ext cx="1537346" cy="137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Programming</a:t>
            </a:r>
            <a:endParaRPr dirty="0"/>
          </a:p>
        </p:txBody>
      </p:sp>
      <p:grpSp>
        <p:nvGrpSpPr>
          <p:cNvPr id="162" name="Google Shape;162;p24"/>
          <p:cNvGrpSpPr/>
          <p:nvPr/>
        </p:nvGrpSpPr>
        <p:grpSpPr>
          <a:xfrm rot="5400000" flipH="1">
            <a:off x="5887358" y="4637376"/>
            <a:ext cx="859040" cy="978121"/>
            <a:chOff x="3764293" y="860974"/>
            <a:chExt cx="827272" cy="941950"/>
          </a:xfrm>
        </p:grpSpPr>
        <p:sp>
          <p:nvSpPr>
            <p:cNvPr id="163" name="Google Shape;163;p24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7;p25">
            <a:extLst>
              <a:ext uri="{FF2B5EF4-FFF2-40B4-BE49-F238E27FC236}">
                <a16:creationId xmlns:a16="http://schemas.microsoft.com/office/drawing/2014/main" id="{D31029DC-290D-B3DF-3322-8284F4CDE885}"/>
              </a:ext>
            </a:extLst>
          </p:cNvPr>
          <p:cNvSpPr txBox="1">
            <a:spLocks/>
          </p:cNvSpPr>
          <p:nvPr/>
        </p:nvSpPr>
        <p:spPr>
          <a:xfrm>
            <a:off x="4267586" y="5261068"/>
            <a:ext cx="1765388" cy="466492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500"/>
              </a:spcAft>
            </a:pPr>
            <a:r>
              <a:rPr lang="en-US" dirty="0"/>
              <a:t>19681002 </a:t>
            </a:r>
            <a:r>
              <a:rPr lang="ko-KR" altLang="en-US" dirty="0"/>
              <a:t>김건효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Number </a:t>
            </a:r>
            <a:r>
              <a:rPr lang="en-US" dirty="0" err="1"/>
              <a:t>BaseBall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2AAF2-0E50-986D-2530-9BD59B25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97" y="1495800"/>
            <a:ext cx="2286198" cy="4663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118D4-5A5D-2170-724F-DBDD9D26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70" y="1660634"/>
            <a:ext cx="6348010" cy="3857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951BBA-73D5-56D0-C824-AF4348490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0" y="5517931"/>
            <a:ext cx="634801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Number </a:t>
            </a:r>
            <a:r>
              <a:rPr lang="en-US" dirty="0" err="1"/>
              <a:t>BaseBall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838B8-D83D-36CA-8A51-5B076E2D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55" y="1597573"/>
            <a:ext cx="2598434" cy="46140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619D9B-BC9F-B6D3-8B9D-4767E830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24" y="1597572"/>
            <a:ext cx="5982218" cy="37101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08731D-CA6C-FD0B-4592-A82BC3037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24" y="5307723"/>
            <a:ext cx="646232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5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Number </a:t>
            </a:r>
            <a:r>
              <a:rPr lang="en-US" dirty="0" err="1"/>
              <a:t>UpDown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FA13B-3D35-874D-F923-EB262F5F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54" y="1590619"/>
            <a:ext cx="2666355" cy="4378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BB185-E419-F203-16C1-FF93EB48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4" y="1692166"/>
            <a:ext cx="6325148" cy="41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Number </a:t>
            </a:r>
            <a:r>
              <a:rPr lang="en-US" dirty="0" err="1"/>
              <a:t>UpDown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FA13B-3D35-874D-F923-EB262F5F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54" y="1590619"/>
            <a:ext cx="2666355" cy="43784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712572-38D4-1B33-D491-7C73DEF19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90" y="1590619"/>
            <a:ext cx="5578323" cy="43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Number </a:t>
            </a:r>
            <a:r>
              <a:rPr lang="en-US" dirty="0" err="1"/>
              <a:t>UpDown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06780-9C91-6966-4D28-C15EC1B7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88" y="1590619"/>
            <a:ext cx="2969187" cy="4694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EF8098-A002-D4BB-826C-124EF1E1F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75" y="1590619"/>
            <a:ext cx="6309907" cy="4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2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Number </a:t>
            </a:r>
            <a:r>
              <a:rPr lang="en-US" dirty="0" err="1"/>
              <a:t>UpDown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6C04D-7CDB-F3F6-BBAF-C1BD1469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0" y="1769069"/>
            <a:ext cx="6721422" cy="4862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CBBAD-0851-37A9-C9C9-7DC83190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093" y="1394795"/>
            <a:ext cx="3173741" cy="52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Number </a:t>
            </a:r>
            <a:r>
              <a:rPr lang="en-US" dirty="0" err="1"/>
              <a:t>UpDown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F53A2-258C-4912-36E7-F119E5EB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" y="1495800"/>
            <a:ext cx="6637595" cy="5136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30E8B-7078-B043-6E7D-6326E0602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610" y="1495799"/>
            <a:ext cx="2484790" cy="51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9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dirty="0"/>
              <a:t>Bug Report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683A8-3FCC-E243-4CBC-E294CAA2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41" y="1495798"/>
            <a:ext cx="5334462" cy="5119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A284D2-2204-E19D-6BF0-2404E7751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414" y="1495798"/>
            <a:ext cx="2922414" cy="51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FE3840-26A7-83C7-D0A9-6417AFD7EAD8}"/>
              </a:ext>
            </a:extLst>
          </p:cNvPr>
          <p:cNvSpPr/>
          <p:nvPr/>
        </p:nvSpPr>
        <p:spPr>
          <a:xfrm>
            <a:off x="512075" y="5263076"/>
            <a:ext cx="6193525" cy="1211296"/>
          </a:xfrm>
          <a:prstGeom prst="rect">
            <a:avLst/>
          </a:prstGeom>
          <a:solidFill>
            <a:srgbClr val="FCF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512074" y="685800"/>
            <a:ext cx="6740063" cy="1935072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370" name="Google Shape;370;p32"/>
          <p:cNvSpPr txBox="1">
            <a:spLocks noGrp="1"/>
          </p:cNvSpPr>
          <p:nvPr>
            <p:ph type="subTitle" idx="1"/>
          </p:nvPr>
        </p:nvSpPr>
        <p:spPr>
          <a:xfrm>
            <a:off x="594300" y="2787709"/>
            <a:ext cx="6111300" cy="1089932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rlarjsgy69</a:t>
            </a:r>
            <a:r>
              <a:rPr lang="en-US" dirty="0">
                <a:uFill>
                  <a:noFill/>
                </a:uFill>
                <a:hlinkClick r:id="rId3"/>
              </a:rPr>
              <a:t>@naver.com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+82 010 5440 2281</a:t>
            </a:r>
            <a:endParaRPr dirty="0"/>
          </a:p>
        </p:txBody>
      </p:sp>
      <p:sp>
        <p:nvSpPr>
          <p:cNvPr id="372" name="Google Shape;372;p32"/>
          <p:cNvSpPr/>
          <p:nvPr/>
        </p:nvSpPr>
        <p:spPr>
          <a:xfrm>
            <a:off x="731489" y="4511498"/>
            <a:ext cx="539063" cy="53968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73" name="Google Shape;373;p32"/>
          <p:cNvGrpSpPr/>
          <p:nvPr/>
        </p:nvGrpSpPr>
        <p:grpSpPr>
          <a:xfrm>
            <a:off x="731489" y="5463156"/>
            <a:ext cx="539639" cy="539078"/>
            <a:chOff x="3303268" y="3817349"/>
            <a:chExt cx="346056" cy="345674"/>
          </a:xfrm>
        </p:grpSpPr>
        <p:sp>
          <p:nvSpPr>
            <p:cNvPr id="374" name="Google Shape;374;p3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8298416" y="4526207"/>
            <a:ext cx="1464631" cy="1100597"/>
            <a:chOff x="3402541" y="2335632"/>
            <a:chExt cx="1464631" cy="1100597"/>
          </a:xfrm>
        </p:grpSpPr>
        <p:sp>
          <p:nvSpPr>
            <p:cNvPr id="384" name="Google Shape;384;p32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0;p32">
            <a:extLst>
              <a:ext uri="{FF2B5EF4-FFF2-40B4-BE49-F238E27FC236}">
                <a16:creationId xmlns:a16="http://schemas.microsoft.com/office/drawing/2014/main" id="{70B3D4F0-4FA1-7405-7536-1949D2AB71C9}"/>
              </a:ext>
            </a:extLst>
          </p:cNvPr>
          <p:cNvSpPr txBox="1">
            <a:spLocks/>
          </p:cNvSpPr>
          <p:nvPr/>
        </p:nvSpPr>
        <p:spPr>
          <a:xfrm>
            <a:off x="1542182" y="4528553"/>
            <a:ext cx="1126118" cy="5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ko-KR" altLang="en-US" sz="2000" b="1"/>
              <a:t>김건효</a:t>
            </a:r>
            <a:endParaRPr lang="en-US" dirty="0"/>
          </a:p>
        </p:txBody>
      </p:sp>
      <p:sp>
        <p:nvSpPr>
          <p:cNvPr id="3" name="Google Shape;370;p32">
            <a:extLst>
              <a:ext uri="{FF2B5EF4-FFF2-40B4-BE49-F238E27FC236}">
                <a16:creationId xmlns:a16="http://schemas.microsoft.com/office/drawing/2014/main" id="{B96284CA-BF65-F869-5C54-8A95E874F435}"/>
              </a:ext>
            </a:extLst>
          </p:cNvPr>
          <p:cNvSpPr txBox="1">
            <a:spLocks/>
          </p:cNvSpPr>
          <p:nvPr/>
        </p:nvSpPr>
        <p:spPr>
          <a:xfrm>
            <a:off x="1542181" y="5472828"/>
            <a:ext cx="1620103" cy="5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2000" b="1" dirty="0" err="1"/>
              <a:t>Hyoxiki</a:t>
            </a:r>
            <a:r>
              <a:rPr lang="en-US" sz="2000" b="1" dirty="0"/>
              <a:t>_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altLang="ko-KR" dirty="0"/>
              <a:t>Configuration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altLang="ko-KR" dirty="0"/>
              <a:t>Activity_Main.xml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 dirty="0"/>
              <a:t>BaseBallGame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UpDownGame</a:t>
            </a:r>
            <a:endParaRPr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5"/>
          </p:nvPr>
        </p:nvSpPr>
        <p:spPr>
          <a:xfrm>
            <a:off x="6450343" y="331477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Bug Report</a:t>
            </a:r>
            <a:endParaRPr dirty="0"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6"/>
          </p:nvPr>
        </p:nvSpPr>
        <p:spPr>
          <a:xfrm>
            <a:off x="683200" y="237940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7"/>
          </p:nvPr>
        </p:nvSpPr>
        <p:spPr>
          <a:xfrm>
            <a:off x="691311" y="362907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8"/>
          </p:nvPr>
        </p:nvSpPr>
        <p:spPr>
          <a:xfrm>
            <a:off x="691311" y="487874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9"/>
          </p:nvPr>
        </p:nvSpPr>
        <p:spPr>
          <a:xfrm>
            <a:off x="5549703" y="246348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13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87" name="Google Shape;187;p25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" dirty="0"/>
              <a:t>00. </a:t>
            </a:r>
            <a:r>
              <a:rPr lang="en-US" dirty="0"/>
              <a:t>Xml, Java and </a:t>
            </a:r>
            <a:r>
              <a:rPr lang="en-US" dirty="0" err="1"/>
              <a:t>Emg</a:t>
            </a:r>
            <a:r>
              <a:rPr lang="en-US" dirty="0"/>
              <a:t> Configuration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A741F-FFA3-804D-1253-D13669E1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50" y="1607999"/>
            <a:ext cx="788738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" dirty="0"/>
              <a:t>00. </a:t>
            </a:r>
            <a:r>
              <a:rPr lang="en-US" dirty="0"/>
              <a:t>Xml, Java and </a:t>
            </a:r>
            <a:r>
              <a:rPr lang="en-US" dirty="0" err="1"/>
              <a:t>Emg</a:t>
            </a:r>
            <a:r>
              <a:rPr lang="en-US" dirty="0"/>
              <a:t> Configuration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3B211-5115-882A-4ED2-AE4A465A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54" y="1899181"/>
            <a:ext cx="3364997" cy="4410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DF0A7-B3C5-95F7-E2D0-8594B2FAB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83" y="1899182"/>
            <a:ext cx="4096430" cy="2354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144891-F061-2B71-A9C3-002622851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82" y="4407416"/>
            <a:ext cx="4096429" cy="19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" dirty="0"/>
              <a:t>00. </a:t>
            </a:r>
            <a:r>
              <a:rPr lang="en-US" dirty="0"/>
              <a:t>Baseball Game Brief Flow Chart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32F49-2558-C5CD-8C6B-399E131B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37" y="1897584"/>
            <a:ext cx="550211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en-US" dirty="0"/>
              <a:t>Activity_Main.xml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00638C-6418-0CF8-3AD9-3E69EEDB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80" y="1655488"/>
            <a:ext cx="2682472" cy="48162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2EC5D3-FE9F-7BAE-B5D3-E2EDDB0A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56" y="1833698"/>
            <a:ext cx="4138019" cy="20347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1B529E-A68B-A28D-7A67-1CD70D076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55" y="4206312"/>
            <a:ext cx="4138019" cy="2293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Number </a:t>
            </a:r>
            <a:r>
              <a:rPr lang="en-US" dirty="0" err="1"/>
              <a:t>BaseBall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F1C16-ACA0-2225-1575-159D7C8D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4" y="1789033"/>
            <a:ext cx="5583200" cy="628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9BB7C5-7018-12CE-6709-7EED6A83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11" y="2822599"/>
            <a:ext cx="5583200" cy="3238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40525-63E7-8668-7B23-D140CAF18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781" y="1511846"/>
            <a:ext cx="255292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Number </a:t>
            </a:r>
            <a:r>
              <a:rPr lang="en-US" dirty="0" err="1"/>
              <a:t>BaseBall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40525-63E7-8668-7B23-D140CAF1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54" y="1551764"/>
            <a:ext cx="2552921" cy="45495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50D42A-8B9B-2D51-575C-41F129CE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3" y="1934667"/>
            <a:ext cx="3985605" cy="2237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453401-B5C7-544A-F838-3793C1EE8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190" y="2866327"/>
            <a:ext cx="3635055" cy="22373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973748-0960-AF2E-6477-93EE9641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83" y="4172010"/>
            <a:ext cx="3985604" cy="25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Number </a:t>
            </a:r>
            <a:r>
              <a:rPr lang="en-US" dirty="0" err="1"/>
              <a:t>BaseBall</a:t>
            </a:r>
            <a:r>
              <a:rPr lang="en-US" dirty="0"/>
              <a:t> Game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F1525D-29CB-7B3F-EE1F-BB5A99E4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8" y="1551764"/>
            <a:ext cx="5296359" cy="1928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231AF5-60C7-A6F9-58BB-A9B314A48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646" y="1242236"/>
            <a:ext cx="2911092" cy="5654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ABBE6-3514-C324-A672-176550118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5" y="3779837"/>
            <a:ext cx="6492803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981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127</Words>
  <Application>Microsoft Office PowerPoint</Application>
  <PresentationFormat>사용자 지정</PresentationFormat>
  <Paragraphs>34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Archivo</vt:lpstr>
      <vt:lpstr>Quicksand</vt:lpstr>
      <vt:lpstr>How to organize a text? by Slidesgo</vt:lpstr>
      <vt:lpstr>Mobile Programming</vt:lpstr>
      <vt:lpstr>Table of contents</vt:lpstr>
      <vt:lpstr>00. Xml, Java and Emg Configuration</vt:lpstr>
      <vt:lpstr>00. Xml, Java and Emg Configuration</vt:lpstr>
      <vt:lpstr>00. Baseball Game Brief Flow Chart</vt:lpstr>
      <vt:lpstr>01. Activity_Main.xml</vt:lpstr>
      <vt:lpstr>02. Number BaseBall Game</vt:lpstr>
      <vt:lpstr>02. Number BaseBall Game</vt:lpstr>
      <vt:lpstr>02. Number BaseBall Game</vt:lpstr>
      <vt:lpstr>02. Number BaseBall Game</vt:lpstr>
      <vt:lpstr>02. Number BaseBall Game</vt:lpstr>
      <vt:lpstr>03. Number UpDown Game</vt:lpstr>
      <vt:lpstr>03. Number UpDown Game</vt:lpstr>
      <vt:lpstr>03. Number UpDown Game</vt:lpstr>
      <vt:lpstr>03. Number UpDown Game</vt:lpstr>
      <vt:lpstr>03. Number UpDown Game</vt:lpstr>
      <vt:lpstr>04. Bug Report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cp:lastModifiedBy>[학부생]김건효</cp:lastModifiedBy>
  <cp:revision>7</cp:revision>
  <dcterms:modified xsi:type="dcterms:W3CDTF">2023-06-21T02:25:28Z</dcterms:modified>
</cp:coreProperties>
</file>