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20DE-9985-47D8-8E41-7C49057F7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4E5A7-5367-4A96-97B1-A30A103B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DBC18-9A6C-4694-9878-213D6409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A43FB-DC9A-432E-BA1A-EB245611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B119F-54E9-4E7E-9977-5024C954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267CA-F5B4-499C-8648-6E1ADF9B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3EB34-F80F-4CB3-8CC2-2E018C520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0A4EF-42D7-4BB3-A6BF-9BC5C4BD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EFF56-1AD6-4808-B576-AFC297EA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74748-2F75-4AE3-894B-FC7B59F5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7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CCA0B-AC69-4D08-BD3D-3CA9D807E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27E3A1-3D47-4DED-A5C9-E7F182B01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0E23E-EBC3-4E0B-B57F-5C1B07A1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9B8D-B6E3-4A7A-A889-FF035924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22FE-694B-4A8D-A9CE-170FF25D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7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62637-F5FF-4DAA-AA3E-C7E915E4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70C2-28EE-44E4-B2C3-7EF7AE1A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7A085-21D6-4949-977B-2551C41F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3A051-EDC7-49D7-ADC6-2A0E9CC3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9F4C2-D983-4DB7-B08C-C7061661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5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320E8-EB03-4DD4-97E3-C43A2345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12E3F-6796-4448-9865-2F47A002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567FD-1D53-4891-885D-EB1F1836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B7BC6-6F2F-4DDD-BA93-DAD66DCC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F92E-EC72-42DA-8DDC-946EF1F0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8D176-A67E-48D0-8E24-82E5C6C7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373D1-BAA1-4DA0-A98A-5750C0901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1FFC1-6DF1-4685-B35D-EA19C2FBF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4D33C-4174-4B9C-915F-5D5C7071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E5C8E-9003-4DA7-9D41-61859BC2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22771-5B9C-4231-8D17-53A8A4C4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3233-C063-4325-ADAB-AC0FC4BD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54E18-2FE1-420D-9815-68574FB1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B9F303-1A62-4787-A7FD-DDD874D6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826F19-AA68-4C64-80CD-C12893539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7C1CAB-8911-4A52-8E99-6F9654C24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685B22-DFC5-4913-AE46-FB63B6FF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E385B6-E48D-4D6A-AD0C-E3FC2E30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35066-E34D-4C1F-BE93-645B115E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17F5F-E3BB-420C-8FF6-740B73CD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2A859-A23F-46ED-ADCD-F347397F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A29677-23F5-4B25-873F-6506C36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E0F218-4B6B-40F3-9F8A-C800B7B7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2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F5FEC4-5D74-4BC5-97F7-733EDCA8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3D9977-2DE7-4893-871B-17F9771C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CC7F5-36A6-41E2-B31C-71D8F0DF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8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5E26-F661-4A0F-ADDD-ACABDD4A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42DCB-D763-4834-A127-9261C1A0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41CE7-9E3F-49E7-88AD-9F9984CE1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FCADFC-C8B0-4772-AC0B-AFB3F9BB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3EC11-D5A1-4EA5-AE88-87532307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9C781-E3C3-4099-8250-C5CC775F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2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30A4-35E0-4A42-AFD6-1959CE42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539E14-2F00-4A67-9ED0-B78834860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77BC5-902F-47FC-932F-0606743E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9DCD7-FF19-486A-BC91-D617A425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D6CB2-2954-4064-BD28-BA62763B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35FAC-C0EA-4B77-A50A-65BF5639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FEDAD-364B-4A73-8058-E49F6597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20B29-591E-426B-A4A7-A1FCEC08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BB727-DE36-466D-8C86-E51E484C1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4A35-0B46-46FE-B3BA-62E8FDA68843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EC2C7-55A7-40B7-8478-39C3E3447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EE6CC-847B-4AD9-A858-14CC13B19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954D-EBA9-4115-A831-0BC6AC1D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8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F09A-7A97-4F7E-93E6-22D62953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12" y="316299"/>
            <a:ext cx="10515600" cy="1325563"/>
          </a:xfrm>
        </p:spPr>
        <p:txBody>
          <a:bodyPr/>
          <a:lstStyle/>
          <a:p>
            <a:r>
              <a:rPr lang="ko-KR" altLang="en-US" dirty="0"/>
              <a:t>제어 장치 배경도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3E1C75D-5B44-45F5-8D66-D8DF56A2A863}"/>
              </a:ext>
            </a:extLst>
          </p:cNvPr>
          <p:cNvGrpSpPr/>
          <p:nvPr/>
        </p:nvGrpSpPr>
        <p:grpSpPr>
          <a:xfrm>
            <a:off x="1454691" y="1858467"/>
            <a:ext cx="9282618" cy="3771249"/>
            <a:chOff x="718457" y="1690688"/>
            <a:chExt cx="9282618" cy="377124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3D861D6-B092-4CE9-84F7-961E20CD5AA3}"/>
                </a:ext>
              </a:extLst>
            </p:cNvPr>
            <p:cNvSpPr/>
            <p:nvPr/>
          </p:nvSpPr>
          <p:spPr>
            <a:xfrm>
              <a:off x="3923946" y="3949119"/>
              <a:ext cx="2634865" cy="151281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Motion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Control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(Arduino)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A29DAA2-48F3-4FDB-8191-8A117B20BCC3}"/>
                </a:ext>
              </a:extLst>
            </p:cNvPr>
            <p:cNvSpPr/>
            <p:nvPr/>
          </p:nvSpPr>
          <p:spPr>
            <a:xfrm>
              <a:off x="718457" y="1690688"/>
              <a:ext cx="1915686" cy="12119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Handle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E9C5F2C-5B06-4BB2-8D68-354E05DD5062}"/>
                </a:ext>
              </a:extLst>
            </p:cNvPr>
            <p:cNvCxnSpPr>
              <a:cxnSpLocks/>
            </p:cNvCxnSpPr>
            <p:nvPr/>
          </p:nvCxnSpPr>
          <p:spPr>
            <a:xfrm>
              <a:off x="2908877" y="3110221"/>
              <a:ext cx="1015069" cy="838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61F6FB-2409-447B-8576-31CE84BDE4CE}"/>
                </a:ext>
              </a:extLst>
            </p:cNvPr>
            <p:cNvSpPr txBox="1"/>
            <p:nvPr/>
          </p:nvSpPr>
          <p:spPr>
            <a:xfrm rot="2346923">
              <a:off x="2454191" y="3493983"/>
              <a:ext cx="1417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Command</a:t>
              </a:r>
            </a:p>
            <a:p>
              <a:r>
                <a:rPr lang="en-US" altLang="ko-KR" dirty="0"/>
                <a:t>(</a:t>
              </a:r>
              <a:r>
                <a:rPr lang="ko-KR" altLang="en-US" dirty="0"/>
                <a:t>심박수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4746601-1482-4C5E-BC60-2F240EBCD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7830" y="3150996"/>
              <a:ext cx="980116" cy="880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D55B2F6-79F2-4DF8-BD96-03D6EC678F14}"/>
                </a:ext>
              </a:extLst>
            </p:cNvPr>
            <p:cNvSpPr/>
            <p:nvPr/>
          </p:nvSpPr>
          <p:spPr>
            <a:xfrm>
              <a:off x="8085389" y="1690688"/>
              <a:ext cx="1915686" cy="12119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자동차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비상등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3CB8D9-E46C-4556-9814-3FC1B0996FDB}"/>
                </a:ext>
              </a:extLst>
            </p:cNvPr>
            <p:cNvSpPr txBox="1"/>
            <p:nvPr/>
          </p:nvSpPr>
          <p:spPr>
            <a:xfrm rot="19034964">
              <a:off x="6573710" y="3499093"/>
              <a:ext cx="1815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Command</a:t>
              </a:r>
            </a:p>
            <a:p>
              <a:r>
                <a:rPr lang="en-US" altLang="ko-KR" dirty="0"/>
                <a:t>(LED)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81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D92534-48D6-41C0-9A37-480AE9384A4F}"/>
              </a:ext>
            </a:extLst>
          </p:cNvPr>
          <p:cNvSpPr txBox="1"/>
          <p:nvPr/>
        </p:nvSpPr>
        <p:spPr>
          <a:xfrm>
            <a:off x="737937" y="818147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자료 흐름도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Diagram 0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Motion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Control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608CB4-6433-4CCC-8F87-57905D4CF34D}"/>
              </a:ext>
            </a:extLst>
          </p:cNvPr>
          <p:cNvGrpSpPr/>
          <p:nvPr/>
        </p:nvGrpSpPr>
        <p:grpSpPr>
          <a:xfrm>
            <a:off x="1426692" y="2752191"/>
            <a:ext cx="9161097" cy="1688742"/>
            <a:chOff x="1496631" y="2215296"/>
            <a:chExt cx="9161097" cy="168874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3F0EA4E-E6AA-40FC-BB4E-75FF0E0DD3DA}"/>
                </a:ext>
              </a:extLst>
            </p:cNvPr>
            <p:cNvSpPr/>
            <p:nvPr/>
          </p:nvSpPr>
          <p:spPr>
            <a:xfrm>
              <a:off x="3184726" y="2215297"/>
              <a:ext cx="1812022" cy="16887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CommandCheck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BE89922-4413-4436-AABB-37AA8C3598F7}"/>
                </a:ext>
              </a:extLst>
            </p:cNvPr>
            <p:cNvCxnSpPr>
              <a:cxnSpLocks/>
            </p:cNvCxnSpPr>
            <p:nvPr/>
          </p:nvCxnSpPr>
          <p:spPr>
            <a:xfrm>
              <a:off x="1496631" y="3058046"/>
              <a:ext cx="1304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B14457-C12B-4677-85B9-3EBF93C8E3E3}"/>
                </a:ext>
              </a:extLst>
            </p:cNvPr>
            <p:cNvSpPr txBox="1"/>
            <p:nvPr/>
          </p:nvSpPr>
          <p:spPr>
            <a:xfrm>
              <a:off x="1496631" y="3137136"/>
              <a:ext cx="1304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Command</a:t>
              </a:r>
            </a:p>
            <a:p>
              <a:r>
                <a:rPr lang="en-US" altLang="ko-KR" dirty="0"/>
                <a:t>(</a:t>
              </a:r>
              <a:r>
                <a:rPr lang="ko-KR" altLang="en-US" dirty="0"/>
                <a:t>심박수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79F3ECB-8EFE-4AB9-8240-20EA8D5C4D9D}"/>
                </a:ext>
              </a:extLst>
            </p:cNvPr>
            <p:cNvSpPr/>
            <p:nvPr/>
          </p:nvSpPr>
          <p:spPr>
            <a:xfrm>
              <a:off x="6921227" y="2215296"/>
              <a:ext cx="1812022" cy="16887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심박수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Check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9F259CA-E6E2-4EE6-91C1-3D875CD26357}"/>
                </a:ext>
              </a:extLst>
            </p:cNvPr>
            <p:cNvCxnSpPr>
              <a:cxnSpLocks/>
            </p:cNvCxnSpPr>
            <p:nvPr/>
          </p:nvCxnSpPr>
          <p:spPr>
            <a:xfrm>
              <a:off x="5247908" y="3117821"/>
              <a:ext cx="1304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282A05-30E4-4350-BF47-7A8D188D3BAB}"/>
                </a:ext>
              </a:extLst>
            </p:cNvPr>
            <p:cNvSpPr txBox="1"/>
            <p:nvPr/>
          </p:nvSpPr>
          <p:spPr>
            <a:xfrm>
              <a:off x="5119924" y="3183302"/>
              <a:ext cx="1678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Blutooth</a:t>
              </a:r>
              <a:r>
                <a:rPr lang="en-US" altLang="ko-KR" dirty="0"/>
                <a:t> </a:t>
              </a:r>
            </a:p>
            <a:p>
              <a:r>
                <a:rPr lang="en-US" altLang="ko-KR" dirty="0"/>
                <a:t>(</a:t>
              </a:r>
              <a:r>
                <a:rPr lang="ko-KR" altLang="en-US" dirty="0"/>
                <a:t>심박수 </a:t>
              </a:r>
              <a:r>
                <a:rPr lang="en-US" altLang="ko-KR" dirty="0"/>
                <a:t>value)</a:t>
              </a:r>
              <a:r>
                <a:rPr lang="ko-KR" altLang="en-US" dirty="0"/>
                <a:t> 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3DA8C5F-A7DA-447A-A7A7-EA42CE8E44EA}"/>
                </a:ext>
              </a:extLst>
            </p:cNvPr>
            <p:cNvCxnSpPr>
              <a:cxnSpLocks/>
            </p:cNvCxnSpPr>
            <p:nvPr/>
          </p:nvCxnSpPr>
          <p:spPr>
            <a:xfrm>
              <a:off x="9023224" y="3068092"/>
              <a:ext cx="16345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51CDFB-44D1-4CB2-96C2-51B0A9E0D210}"/>
              </a:ext>
            </a:extLst>
          </p:cNvPr>
          <p:cNvSpPr txBox="1"/>
          <p:nvPr/>
        </p:nvSpPr>
        <p:spPr>
          <a:xfrm>
            <a:off x="9118340" y="3674031"/>
            <a:ext cx="130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</a:t>
            </a:r>
          </a:p>
          <a:p>
            <a:r>
              <a:rPr lang="en-US" altLang="ko-KR" dirty="0"/>
              <a:t>(LED)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20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제어 장치 배경도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발표</dc:title>
  <dc:creator>paeng geonwoo</dc:creator>
  <cp:lastModifiedBy>paeng geonwoo</cp:lastModifiedBy>
  <cp:revision>27</cp:revision>
  <dcterms:created xsi:type="dcterms:W3CDTF">2020-04-08T10:26:25Z</dcterms:created>
  <dcterms:modified xsi:type="dcterms:W3CDTF">2020-05-13T06:52:01Z</dcterms:modified>
</cp:coreProperties>
</file>