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7" r:id="rId2"/>
    <p:sldId id="292" r:id="rId3"/>
    <p:sldId id="293" r:id="rId4"/>
    <p:sldId id="287" r:id="rId5"/>
    <p:sldId id="311" r:id="rId6"/>
    <p:sldId id="294" r:id="rId7"/>
    <p:sldId id="279" r:id="rId8"/>
    <p:sldId id="301" r:id="rId9"/>
    <p:sldId id="295" r:id="rId10"/>
    <p:sldId id="296" r:id="rId11"/>
    <p:sldId id="302" r:id="rId12"/>
    <p:sldId id="303" r:id="rId13"/>
    <p:sldId id="268" r:id="rId14"/>
    <p:sldId id="305" r:id="rId15"/>
    <p:sldId id="306" r:id="rId16"/>
    <p:sldId id="288" r:id="rId17"/>
    <p:sldId id="307" r:id="rId18"/>
    <p:sldId id="308" r:id="rId19"/>
    <p:sldId id="266" r:id="rId20"/>
    <p:sldId id="264" r:id="rId21"/>
    <p:sldId id="31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53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ED527-5825-4BED-9330-7CAAB27F6FE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E37CFB-27B5-4978-B47C-5241FD6EC6EF}">
      <dgm:prSet phldrT="[文本]" custT="1"/>
      <dgm:spPr/>
      <dgm:t>
        <a:bodyPr/>
        <a:lstStyle/>
        <a:p>
          <a:r>
            <a:rPr lang="zh-CN" altLang="en-US" sz="2400" dirty="0" smtClean="0"/>
            <a:t>自然崇拜</a:t>
          </a:r>
          <a:endParaRPr lang="zh-CN" altLang="en-US" sz="2400" dirty="0"/>
        </a:p>
      </dgm:t>
    </dgm:pt>
    <dgm:pt modelId="{1B0ED20C-EB3F-4F40-B08D-4EEAF1D1921D}" type="parTrans" cxnId="{50EC0682-E75C-41BD-B8B4-4BC15929D5AD}">
      <dgm:prSet/>
      <dgm:spPr/>
      <dgm:t>
        <a:bodyPr/>
        <a:lstStyle/>
        <a:p>
          <a:endParaRPr lang="zh-CN" altLang="en-US" sz="1600"/>
        </a:p>
      </dgm:t>
    </dgm:pt>
    <dgm:pt modelId="{8FC07A32-3D09-4890-BD8D-58128564950F}" type="sibTrans" cxnId="{50EC0682-E75C-41BD-B8B4-4BC15929D5AD}">
      <dgm:prSet custT="1"/>
      <dgm:spPr/>
      <dgm:t>
        <a:bodyPr/>
        <a:lstStyle/>
        <a:p>
          <a:endParaRPr lang="zh-CN" altLang="en-US" sz="2400"/>
        </a:p>
      </dgm:t>
    </dgm:pt>
    <dgm:pt modelId="{DB0DBCBA-0AFD-4B81-B3DC-5060F71DA866}">
      <dgm:prSet phldrT="[文本]" custT="1"/>
      <dgm:spPr/>
      <dgm:t>
        <a:bodyPr/>
        <a:lstStyle/>
        <a:p>
          <a:r>
            <a:rPr lang="zh-CN" altLang="en-US" sz="2000" dirty="0" smtClean="0"/>
            <a:t>自然神</a:t>
          </a:r>
          <a:endParaRPr lang="zh-CN" altLang="en-US" sz="2000" dirty="0"/>
        </a:p>
      </dgm:t>
    </dgm:pt>
    <dgm:pt modelId="{27F45F99-3A00-45B4-A351-FB97EF23EEDA}" type="parTrans" cxnId="{4728DD02-50FE-4E7B-9B28-824A54B64FB3}">
      <dgm:prSet/>
      <dgm:spPr/>
      <dgm:t>
        <a:bodyPr/>
        <a:lstStyle/>
        <a:p>
          <a:endParaRPr lang="zh-CN" altLang="en-US" sz="1600"/>
        </a:p>
      </dgm:t>
    </dgm:pt>
    <dgm:pt modelId="{279FFC81-C424-4F0A-A380-BB68EEB7DED5}" type="sibTrans" cxnId="{4728DD02-50FE-4E7B-9B28-824A54B64FB3}">
      <dgm:prSet/>
      <dgm:spPr/>
      <dgm:t>
        <a:bodyPr/>
        <a:lstStyle/>
        <a:p>
          <a:endParaRPr lang="zh-CN" altLang="en-US" sz="1600"/>
        </a:p>
      </dgm:t>
    </dgm:pt>
    <dgm:pt modelId="{9B4BA6A0-8F1E-4BB1-98A2-F31D3BC374A6}">
      <dgm:prSet phldrT="[文本]" custT="1"/>
      <dgm:spPr/>
      <dgm:t>
        <a:bodyPr/>
        <a:lstStyle/>
        <a:p>
          <a:r>
            <a:rPr lang="zh-CN" altLang="en-US" sz="2400" dirty="0" smtClean="0"/>
            <a:t>英雄崇拜</a:t>
          </a:r>
          <a:endParaRPr lang="zh-CN" altLang="en-US" sz="2400" dirty="0"/>
        </a:p>
      </dgm:t>
    </dgm:pt>
    <dgm:pt modelId="{AF7DCCE3-2A5D-4245-A747-F5181EA0C176}" type="parTrans" cxnId="{53FCAC1D-503F-456F-930D-04F42629908F}">
      <dgm:prSet/>
      <dgm:spPr/>
      <dgm:t>
        <a:bodyPr/>
        <a:lstStyle/>
        <a:p>
          <a:endParaRPr lang="zh-CN" altLang="en-US" sz="1600"/>
        </a:p>
      </dgm:t>
    </dgm:pt>
    <dgm:pt modelId="{43DCCEE7-4B4D-42F2-B5CD-9990933E08AE}" type="sibTrans" cxnId="{53FCAC1D-503F-456F-930D-04F42629908F}">
      <dgm:prSet custT="1"/>
      <dgm:spPr/>
      <dgm:t>
        <a:bodyPr/>
        <a:lstStyle/>
        <a:p>
          <a:endParaRPr lang="zh-CN" altLang="en-US" sz="2400"/>
        </a:p>
      </dgm:t>
    </dgm:pt>
    <dgm:pt modelId="{016E0D66-84DE-4FB6-B798-BDCEA8B26D76}">
      <dgm:prSet phldrT="[文本]" custT="1"/>
      <dgm:spPr/>
      <dgm:t>
        <a:bodyPr/>
        <a:lstStyle/>
        <a:p>
          <a:r>
            <a:rPr lang="zh-CN" altLang="en-US" sz="2000" dirty="0" smtClean="0"/>
            <a:t>以祖先神攀附自然神（神子、半神）</a:t>
          </a:r>
          <a:endParaRPr lang="zh-CN" altLang="en-US" sz="2000" dirty="0"/>
        </a:p>
      </dgm:t>
    </dgm:pt>
    <dgm:pt modelId="{FB59991B-7279-4425-9144-CE3F66DDB9B2}" type="parTrans" cxnId="{FA220AB4-FCEF-43F3-BC16-99ABD2C6547E}">
      <dgm:prSet/>
      <dgm:spPr/>
      <dgm:t>
        <a:bodyPr/>
        <a:lstStyle/>
        <a:p>
          <a:endParaRPr lang="zh-CN" altLang="en-US" sz="1600"/>
        </a:p>
      </dgm:t>
    </dgm:pt>
    <dgm:pt modelId="{76D76FD6-7674-4849-A7F2-2925A9D26174}" type="sibTrans" cxnId="{FA220AB4-FCEF-43F3-BC16-99ABD2C6547E}">
      <dgm:prSet/>
      <dgm:spPr/>
      <dgm:t>
        <a:bodyPr/>
        <a:lstStyle/>
        <a:p>
          <a:endParaRPr lang="zh-CN" altLang="en-US" sz="1600"/>
        </a:p>
      </dgm:t>
    </dgm:pt>
    <dgm:pt modelId="{B7DF3AA0-7AE0-4B1C-B037-2AE730372E37}">
      <dgm:prSet phldrT="[文本]" custT="1"/>
      <dgm:spPr/>
      <dgm:t>
        <a:bodyPr/>
        <a:lstStyle/>
        <a:p>
          <a:r>
            <a:rPr lang="zh-CN" altLang="en-US" sz="2400" dirty="0" smtClean="0"/>
            <a:t>祖先崇拜</a:t>
          </a:r>
          <a:endParaRPr lang="zh-CN" altLang="en-US" sz="2400" dirty="0"/>
        </a:p>
      </dgm:t>
    </dgm:pt>
    <dgm:pt modelId="{B81A3CBD-5E16-49C2-9C5D-0028174E3B70}" type="parTrans" cxnId="{7FA718AA-4A2B-479B-AD77-6E5F84BEFFFF}">
      <dgm:prSet/>
      <dgm:spPr/>
      <dgm:t>
        <a:bodyPr/>
        <a:lstStyle/>
        <a:p>
          <a:endParaRPr lang="zh-CN" altLang="en-US" sz="1600"/>
        </a:p>
      </dgm:t>
    </dgm:pt>
    <dgm:pt modelId="{EF22FA96-5735-4DD6-889A-9D2B2993893C}" type="sibTrans" cxnId="{7FA718AA-4A2B-479B-AD77-6E5F84BEFFFF}">
      <dgm:prSet/>
      <dgm:spPr/>
      <dgm:t>
        <a:bodyPr/>
        <a:lstStyle/>
        <a:p>
          <a:endParaRPr lang="zh-CN" altLang="en-US" sz="1600"/>
        </a:p>
      </dgm:t>
    </dgm:pt>
    <dgm:pt modelId="{FA8C7558-2973-4084-BF8F-C324D99BBDF9}">
      <dgm:prSet phldrT="[文本]" custT="1"/>
      <dgm:spPr/>
      <dgm:t>
        <a:bodyPr/>
        <a:lstStyle/>
        <a:p>
          <a:r>
            <a:rPr lang="zh-CN" altLang="en-US" sz="2000" dirty="0" smtClean="0"/>
            <a:t>自然神虚置，祖先神为重</a:t>
          </a:r>
          <a:endParaRPr lang="zh-CN" altLang="en-US" sz="2000" dirty="0"/>
        </a:p>
      </dgm:t>
    </dgm:pt>
    <dgm:pt modelId="{2403BFE7-3481-4FF8-96DD-4ECBC6412D9A}" type="parTrans" cxnId="{3312C22F-DD96-4CD6-B9CB-F54C19C5F16D}">
      <dgm:prSet/>
      <dgm:spPr/>
      <dgm:t>
        <a:bodyPr/>
        <a:lstStyle/>
        <a:p>
          <a:endParaRPr lang="zh-CN" altLang="en-US" sz="1600"/>
        </a:p>
      </dgm:t>
    </dgm:pt>
    <dgm:pt modelId="{AB9A3D5E-7381-4BDC-BD53-7AFF83F29F74}" type="sibTrans" cxnId="{3312C22F-DD96-4CD6-B9CB-F54C19C5F16D}">
      <dgm:prSet/>
      <dgm:spPr/>
      <dgm:t>
        <a:bodyPr/>
        <a:lstStyle/>
        <a:p>
          <a:endParaRPr lang="zh-CN" altLang="en-US" sz="1600"/>
        </a:p>
      </dgm:t>
    </dgm:pt>
    <dgm:pt modelId="{E295E43F-5CE9-4808-BE37-D517C1AB13F1}">
      <dgm:prSet phldrT="[文本]" custT="1"/>
      <dgm:spPr/>
      <dgm:t>
        <a:bodyPr/>
        <a:lstStyle/>
        <a:p>
          <a:r>
            <a:rPr lang="zh-CN" altLang="en-US" sz="2000" dirty="0" smtClean="0"/>
            <a:t>祭祀权统一</a:t>
          </a:r>
          <a:endParaRPr lang="zh-CN" altLang="en-US" sz="2000" dirty="0"/>
        </a:p>
      </dgm:t>
    </dgm:pt>
    <dgm:pt modelId="{E151D8F1-817A-4BE3-9315-F12DCF618157}" type="parTrans" cxnId="{A286ABE6-1B27-4FA1-A780-89098FC8A9C8}">
      <dgm:prSet/>
      <dgm:spPr/>
      <dgm:t>
        <a:bodyPr/>
        <a:lstStyle/>
        <a:p>
          <a:endParaRPr lang="zh-CN" altLang="en-US" sz="1600"/>
        </a:p>
      </dgm:t>
    </dgm:pt>
    <dgm:pt modelId="{21C66971-BAE0-4395-BFCB-0FE00EB439C1}" type="sibTrans" cxnId="{A286ABE6-1B27-4FA1-A780-89098FC8A9C8}">
      <dgm:prSet/>
      <dgm:spPr/>
      <dgm:t>
        <a:bodyPr/>
        <a:lstStyle/>
        <a:p>
          <a:endParaRPr lang="zh-CN" altLang="en-US" sz="1600"/>
        </a:p>
      </dgm:t>
    </dgm:pt>
    <dgm:pt modelId="{4F860CC3-7C9B-4A3F-B791-E9AD46D1CF8F}">
      <dgm:prSet phldrT="[文本]" custT="1"/>
      <dgm:spPr/>
      <dgm:t>
        <a:bodyPr/>
        <a:lstStyle/>
        <a:p>
          <a:r>
            <a:rPr lang="zh-CN" altLang="en-US" sz="2000" dirty="0" smtClean="0"/>
            <a:t>祭司为王</a:t>
          </a:r>
          <a:endParaRPr lang="zh-CN" altLang="en-US" sz="2000" dirty="0"/>
        </a:p>
      </dgm:t>
    </dgm:pt>
    <dgm:pt modelId="{FB85EF66-5EAB-4E82-B6B7-CDEF1FC0EFC7}" type="parTrans" cxnId="{A0664E67-2857-4606-AAE8-B109A48C8844}">
      <dgm:prSet/>
      <dgm:spPr/>
      <dgm:t>
        <a:bodyPr/>
        <a:lstStyle/>
        <a:p>
          <a:endParaRPr lang="zh-CN" altLang="en-US" sz="1600"/>
        </a:p>
      </dgm:t>
    </dgm:pt>
    <dgm:pt modelId="{FCED4215-BEDA-4258-B6F2-4E0963310964}" type="sibTrans" cxnId="{A0664E67-2857-4606-AAE8-B109A48C8844}">
      <dgm:prSet/>
      <dgm:spPr/>
      <dgm:t>
        <a:bodyPr/>
        <a:lstStyle/>
        <a:p>
          <a:endParaRPr lang="zh-CN" altLang="en-US" sz="1600"/>
        </a:p>
      </dgm:t>
    </dgm:pt>
    <dgm:pt modelId="{84608564-373D-48E7-889D-3FAE02FF4E81}">
      <dgm:prSet phldrT="[文本]" custT="1"/>
      <dgm:spPr/>
      <dgm:t>
        <a:bodyPr/>
        <a:lstStyle/>
        <a:p>
          <a:r>
            <a:rPr lang="zh-CN" altLang="en-US" sz="2000" dirty="0" smtClean="0"/>
            <a:t>统治家族将祖先与自然神同祭</a:t>
          </a:r>
          <a:endParaRPr lang="zh-CN" altLang="en-US" sz="2000" dirty="0"/>
        </a:p>
      </dgm:t>
    </dgm:pt>
    <dgm:pt modelId="{D8E1F38E-32DD-4758-BB04-18342B328B5E}" type="parTrans" cxnId="{8DE9C935-7D15-49E9-A752-243E3ACEC385}">
      <dgm:prSet/>
      <dgm:spPr/>
      <dgm:t>
        <a:bodyPr/>
        <a:lstStyle/>
        <a:p>
          <a:endParaRPr lang="zh-CN" altLang="en-US" sz="1600"/>
        </a:p>
      </dgm:t>
    </dgm:pt>
    <dgm:pt modelId="{FF61C5D9-0695-49D1-8A6D-29CC241EC0E7}" type="sibTrans" cxnId="{8DE9C935-7D15-49E9-A752-243E3ACEC385}">
      <dgm:prSet/>
      <dgm:spPr/>
      <dgm:t>
        <a:bodyPr/>
        <a:lstStyle/>
        <a:p>
          <a:endParaRPr lang="zh-CN" altLang="en-US" sz="1600"/>
        </a:p>
      </dgm:t>
    </dgm:pt>
    <dgm:pt modelId="{A2435256-14A8-4A47-91EB-9008CE9E3EDA}">
      <dgm:prSet phldrT="[文本]" custT="1"/>
      <dgm:spPr/>
      <dgm:t>
        <a:bodyPr/>
        <a:lstStyle/>
        <a:p>
          <a:r>
            <a:rPr lang="zh-CN" altLang="en-US" sz="2000" dirty="0" smtClean="0"/>
            <a:t>家庭分化程度低</a:t>
          </a:r>
          <a:endParaRPr lang="zh-CN" altLang="en-US" sz="2000" dirty="0"/>
        </a:p>
      </dgm:t>
    </dgm:pt>
    <dgm:pt modelId="{299A6ABA-875F-4F34-B8F5-2752ED1F3176}" type="sibTrans" cxnId="{3F832B16-41C6-44AD-85C1-7A9630545054}">
      <dgm:prSet/>
      <dgm:spPr/>
      <dgm:t>
        <a:bodyPr/>
        <a:lstStyle/>
        <a:p>
          <a:endParaRPr lang="zh-CN" altLang="en-US" sz="1600"/>
        </a:p>
      </dgm:t>
    </dgm:pt>
    <dgm:pt modelId="{00E28E51-837C-4016-A049-8F3F7E14DA05}" type="parTrans" cxnId="{3F832B16-41C6-44AD-85C1-7A9630545054}">
      <dgm:prSet/>
      <dgm:spPr/>
      <dgm:t>
        <a:bodyPr/>
        <a:lstStyle/>
        <a:p>
          <a:endParaRPr lang="zh-CN" altLang="en-US" sz="1600"/>
        </a:p>
      </dgm:t>
    </dgm:pt>
    <dgm:pt modelId="{B17781B9-E903-43CF-827D-25241F650998}">
      <dgm:prSet phldrT="[文本]" custT="1"/>
      <dgm:spPr/>
      <dgm:t>
        <a:bodyPr/>
        <a:lstStyle/>
        <a:p>
          <a:r>
            <a:rPr lang="zh-CN" altLang="en-US" sz="2000" dirty="0" smtClean="0"/>
            <a:t>公私祭分离，族长掌握私祭权</a:t>
          </a:r>
          <a:endParaRPr lang="zh-CN" altLang="en-US" sz="2000" dirty="0"/>
        </a:p>
      </dgm:t>
    </dgm:pt>
    <dgm:pt modelId="{A280BCD5-30D9-41FD-9EF0-7BB5676DEB19}" type="parTrans" cxnId="{8CB1FF32-0038-428D-810B-65FACAD28DD3}">
      <dgm:prSet/>
      <dgm:spPr/>
      <dgm:t>
        <a:bodyPr/>
        <a:lstStyle/>
        <a:p>
          <a:endParaRPr lang="zh-CN" altLang="en-US" sz="1600"/>
        </a:p>
      </dgm:t>
    </dgm:pt>
    <dgm:pt modelId="{FD9139E8-5EEF-4BE6-9703-AB53E61ED65B}" type="sibTrans" cxnId="{8CB1FF32-0038-428D-810B-65FACAD28DD3}">
      <dgm:prSet/>
      <dgm:spPr/>
      <dgm:t>
        <a:bodyPr/>
        <a:lstStyle/>
        <a:p>
          <a:endParaRPr lang="zh-CN" altLang="en-US" sz="1600"/>
        </a:p>
      </dgm:t>
    </dgm:pt>
    <dgm:pt modelId="{379DB19D-89EA-40DD-A8BE-7318FB35157A}">
      <dgm:prSet phldrT="[文本]" custT="1"/>
      <dgm:spPr/>
      <dgm:t>
        <a:bodyPr/>
        <a:lstStyle/>
        <a:p>
          <a:r>
            <a:rPr lang="zh-CN" altLang="en-US" sz="2000" dirty="0" smtClean="0"/>
            <a:t>以家族为单位、血缘为纽带的社会组织结构</a:t>
          </a:r>
          <a:endParaRPr lang="zh-CN" altLang="en-US" sz="2000" dirty="0"/>
        </a:p>
      </dgm:t>
    </dgm:pt>
    <dgm:pt modelId="{DAB499B3-CF04-4BD2-A97F-5637B634C527}" type="parTrans" cxnId="{019FF550-EAE5-41E0-B557-FFC305BEDF55}">
      <dgm:prSet/>
      <dgm:spPr/>
      <dgm:t>
        <a:bodyPr/>
        <a:lstStyle/>
        <a:p>
          <a:endParaRPr lang="zh-CN" altLang="en-US" sz="1600"/>
        </a:p>
      </dgm:t>
    </dgm:pt>
    <dgm:pt modelId="{E17B9EFD-F595-4A3E-8EB8-75BC83793F9A}" type="sibTrans" cxnId="{019FF550-EAE5-41E0-B557-FFC305BEDF55}">
      <dgm:prSet/>
      <dgm:spPr/>
      <dgm:t>
        <a:bodyPr/>
        <a:lstStyle/>
        <a:p>
          <a:endParaRPr lang="zh-CN" altLang="en-US" sz="1600"/>
        </a:p>
      </dgm:t>
    </dgm:pt>
    <dgm:pt modelId="{FE6C100E-AD6A-462B-BC97-A054BC0819C4}">
      <dgm:prSet phldrT="[文本]" custT="1"/>
      <dgm:spPr/>
      <dgm:t>
        <a:bodyPr/>
        <a:lstStyle/>
        <a:p>
          <a:r>
            <a:rPr lang="zh-CN" altLang="en-US" sz="2000" dirty="0" smtClean="0"/>
            <a:t>家庭分化</a:t>
          </a:r>
          <a:r>
            <a:rPr lang="zh-CN" altLang="en-US" sz="2000" dirty="0" smtClean="0">
              <a:latin typeface="Arial Narrow" panose="020B0606020202030204" pitchFamily="34" charset="0"/>
            </a:rPr>
            <a:t>→</a:t>
          </a:r>
          <a:r>
            <a:rPr lang="zh-CN" altLang="en-US" sz="2000" dirty="0" smtClean="0"/>
            <a:t>血缘意识兴起</a:t>
          </a:r>
          <a:r>
            <a:rPr lang="zh-CN" altLang="en-US" sz="2000" dirty="0" smtClean="0">
              <a:latin typeface="Arial Narrow" panose="020B0606020202030204" pitchFamily="34" charset="0"/>
            </a:rPr>
            <a:t>→</a:t>
          </a:r>
          <a:r>
            <a:rPr lang="zh-CN" altLang="en-US" sz="2000" dirty="0" smtClean="0"/>
            <a:t>神话祖先</a:t>
          </a:r>
          <a:endParaRPr lang="zh-CN" altLang="en-US" sz="2000" dirty="0"/>
        </a:p>
      </dgm:t>
    </dgm:pt>
    <dgm:pt modelId="{4B5DA2B0-6E11-416D-B2E7-50441680F10A}" type="parTrans" cxnId="{54DA8668-189F-4C9F-A342-AE58208A4FAA}">
      <dgm:prSet/>
      <dgm:spPr/>
      <dgm:t>
        <a:bodyPr/>
        <a:lstStyle/>
        <a:p>
          <a:endParaRPr lang="zh-CN" altLang="en-US" sz="1600"/>
        </a:p>
      </dgm:t>
    </dgm:pt>
    <dgm:pt modelId="{D385DB70-E41E-42DA-80B0-D8A5923B6B96}" type="sibTrans" cxnId="{54DA8668-189F-4C9F-A342-AE58208A4FAA}">
      <dgm:prSet/>
      <dgm:spPr/>
      <dgm:t>
        <a:bodyPr/>
        <a:lstStyle/>
        <a:p>
          <a:endParaRPr lang="zh-CN" altLang="en-US" sz="1600"/>
        </a:p>
      </dgm:t>
    </dgm:pt>
    <dgm:pt modelId="{ECF124CF-B909-4F73-85B1-D6D7C791D4EF}" type="pres">
      <dgm:prSet presAssocID="{DD5ED527-5825-4BED-9330-7CAAB27F6F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009209-CC43-4922-B39E-E4BFDB04E98F}" type="pres">
      <dgm:prSet presAssocID="{22E37CFB-27B5-4978-B47C-5241FD6EC6EF}" presName="composite" presStyleCnt="0"/>
      <dgm:spPr/>
    </dgm:pt>
    <dgm:pt modelId="{FE5A9FAD-88E7-4987-BD29-4E24BF0F6C24}" type="pres">
      <dgm:prSet presAssocID="{22E37CFB-27B5-4978-B47C-5241FD6EC6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757AE-0C2B-484B-B6D1-126C3AF6B8A2}" type="pres">
      <dgm:prSet presAssocID="{22E37CFB-27B5-4978-B47C-5241FD6EC6EF}" presName="parSh" presStyleLbl="node1" presStyleIdx="0" presStyleCnt="3" custLinFactNeighborY="2938"/>
      <dgm:spPr/>
      <dgm:t>
        <a:bodyPr/>
        <a:lstStyle/>
        <a:p>
          <a:endParaRPr lang="zh-CN" altLang="en-US"/>
        </a:p>
      </dgm:t>
    </dgm:pt>
    <dgm:pt modelId="{844BD943-9BB1-4C8A-AF67-55A4862DA2C3}" type="pres">
      <dgm:prSet presAssocID="{22E37CFB-27B5-4978-B47C-5241FD6EC6EF}" presName="desTx" presStyleLbl="fgAcc1" presStyleIdx="0" presStyleCnt="3" custScaleX="103996" custScaleY="78125" custLinFactNeighborY="-11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A70BB-1F26-40AE-8814-EA863A79BB6E}" type="pres">
      <dgm:prSet presAssocID="{8FC07A32-3D09-4890-BD8D-58128564950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DB197E5-6189-43B1-A2A3-E7791E12848F}" type="pres">
      <dgm:prSet presAssocID="{8FC07A32-3D09-4890-BD8D-58128564950F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55B56E7F-EF70-4785-9B03-8C33E246404C}" type="pres">
      <dgm:prSet presAssocID="{9B4BA6A0-8F1E-4BB1-98A2-F31D3BC374A6}" presName="composite" presStyleCnt="0"/>
      <dgm:spPr/>
    </dgm:pt>
    <dgm:pt modelId="{0559E41B-E203-4DC1-B27C-3814A8176F83}" type="pres">
      <dgm:prSet presAssocID="{9B4BA6A0-8F1E-4BB1-98A2-F31D3BC374A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D640A-26D4-4F6D-91CE-745FDA6694DC}" type="pres">
      <dgm:prSet presAssocID="{9B4BA6A0-8F1E-4BB1-98A2-F31D3BC374A6}" presName="parSh" presStyleLbl="node1" presStyleIdx="1" presStyleCnt="3" custLinFactNeighborY="2938"/>
      <dgm:spPr/>
      <dgm:t>
        <a:bodyPr/>
        <a:lstStyle/>
        <a:p>
          <a:endParaRPr lang="zh-CN" altLang="en-US"/>
        </a:p>
      </dgm:t>
    </dgm:pt>
    <dgm:pt modelId="{FC9CFDAB-E6E9-49D0-B558-4D20B31FD133}" type="pres">
      <dgm:prSet presAssocID="{9B4BA6A0-8F1E-4BB1-98A2-F31D3BC374A6}" presName="desTx" presStyleLbl="fgAcc1" presStyleIdx="1" presStyleCnt="3" custScaleX="122385" custScaleY="78125" custLinFactNeighborY="-11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8F3E4-DCF0-4C7E-AF35-F9F96FADFDAA}" type="pres">
      <dgm:prSet presAssocID="{43DCCEE7-4B4D-42F2-B5CD-9990933E08A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A50FD6C-AFEC-48F9-9D88-D44FB24994B8}" type="pres">
      <dgm:prSet presAssocID="{43DCCEE7-4B4D-42F2-B5CD-9990933E08A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80BA9783-1A2B-4FD1-B975-3887F9E67208}" type="pres">
      <dgm:prSet presAssocID="{B7DF3AA0-7AE0-4B1C-B037-2AE730372E37}" presName="composite" presStyleCnt="0"/>
      <dgm:spPr/>
    </dgm:pt>
    <dgm:pt modelId="{B757D8D2-A8F3-4812-A8E7-29D897A48C89}" type="pres">
      <dgm:prSet presAssocID="{B7DF3AA0-7AE0-4B1C-B037-2AE730372E3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9CC10-5C50-40B7-B513-2AEC85D77330}" type="pres">
      <dgm:prSet presAssocID="{B7DF3AA0-7AE0-4B1C-B037-2AE730372E37}" presName="parSh" presStyleLbl="node1" presStyleIdx="2" presStyleCnt="3" custLinFactNeighborY="1636"/>
      <dgm:spPr/>
      <dgm:t>
        <a:bodyPr/>
        <a:lstStyle/>
        <a:p>
          <a:endParaRPr lang="zh-CN" altLang="en-US"/>
        </a:p>
      </dgm:t>
    </dgm:pt>
    <dgm:pt modelId="{3742A4F1-A107-4A0B-98D0-F5F9FC1A1849}" type="pres">
      <dgm:prSet presAssocID="{B7DF3AA0-7AE0-4B1C-B037-2AE730372E37}" presName="desTx" presStyleLbl="fgAcc1" presStyleIdx="2" presStyleCnt="3" custScaleX="113757" custScaleY="78125" custLinFactNeighborX="-289" custLinFactNeighborY="-11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4F604-D591-40E8-8B0B-5BA798EB2782}" type="presOf" srcId="{22E37CFB-27B5-4978-B47C-5241FD6EC6EF}" destId="{FE5A9FAD-88E7-4987-BD29-4E24BF0F6C24}" srcOrd="0" destOrd="0" presId="urn:microsoft.com/office/officeart/2005/8/layout/process3"/>
    <dgm:cxn modelId="{53FCAC1D-503F-456F-930D-04F42629908F}" srcId="{DD5ED527-5825-4BED-9330-7CAAB27F6FEE}" destId="{9B4BA6A0-8F1E-4BB1-98A2-F31D3BC374A6}" srcOrd="1" destOrd="0" parTransId="{AF7DCCE3-2A5D-4245-A747-F5181EA0C176}" sibTransId="{43DCCEE7-4B4D-42F2-B5CD-9990933E08AE}"/>
    <dgm:cxn modelId="{019FF550-EAE5-41E0-B557-FFC305BEDF55}" srcId="{B7DF3AA0-7AE0-4B1C-B037-2AE730372E37}" destId="{379DB19D-89EA-40DD-A8BE-7318FB35157A}" srcOrd="2" destOrd="0" parTransId="{DAB499B3-CF04-4BD2-A97F-5637B634C527}" sibTransId="{E17B9EFD-F595-4A3E-8EB8-75BC83793F9A}"/>
    <dgm:cxn modelId="{6E5048E8-AD13-4482-B7DF-770A7744C27B}" type="presOf" srcId="{E295E43F-5CE9-4808-BE37-D517C1AB13F1}" destId="{844BD943-9BB1-4C8A-AF67-55A4862DA2C3}" srcOrd="0" destOrd="1" presId="urn:microsoft.com/office/officeart/2005/8/layout/process3"/>
    <dgm:cxn modelId="{67985128-2109-4900-9B3A-1341A82986EC}" type="presOf" srcId="{4F860CC3-7C9B-4A3F-B791-E9AD46D1CF8F}" destId="{844BD943-9BB1-4C8A-AF67-55A4862DA2C3}" srcOrd="0" destOrd="2" presId="urn:microsoft.com/office/officeart/2005/8/layout/process3"/>
    <dgm:cxn modelId="{11FFB617-7C48-47CE-AA20-711709680CE0}" type="presOf" srcId="{B7DF3AA0-7AE0-4B1C-B037-2AE730372E37}" destId="{B757D8D2-A8F3-4812-A8E7-29D897A48C89}" srcOrd="0" destOrd="0" presId="urn:microsoft.com/office/officeart/2005/8/layout/process3"/>
    <dgm:cxn modelId="{30E21726-4100-4CB5-A32F-905C5337FFF5}" type="presOf" srcId="{8FC07A32-3D09-4890-BD8D-58128564950F}" destId="{0DB197E5-6189-43B1-A2A3-E7791E12848F}" srcOrd="1" destOrd="0" presId="urn:microsoft.com/office/officeart/2005/8/layout/process3"/>
    <dgm:cxn modelId="{FA220AB4-FCEF-43F3-BC16-99ABD2C6547E}" srcId="{9B4BA6A0-8F1E-4BB1-98A2-F31D3BC374A6}" destId="{016E0D66-84DE-4FB6-B798-BDCEA8B26D76}" srcOrd="0" destOrd="0" parTransId="{FB59991B-7279-4425-9144-CE3F66DDB9B2}" sibTransId="{76D76FD6-7674-4849-A7F2-2925A9D26174}"/>
    <dgm:cxn modelId="{EE38119A-A305-4EAA-BEF5-A572D58C7C17}" type="presOf" srcId="{DB0DBCBA-0AFD-4B81-B3DC-5060F71DA866}" destId="{844BD943-9BB1-4C8A-AF67-55A4862DA2C3}" srcOrd="0" destOrd="0" presId="urn:microsoft.com/office/officeart/2005/8/layout/process3"/>
    <dgm:cxn modelId="{3F832B16-41C6-44AD-85C1-7A9630545054}" srcId="{22E37CFB-27B5-4978-B47C-5241FD6EC6EF}" destId="{A2435256-14A8-4A47-91EB-9008CE9E3EDA}" srcOrd="3" destOrd="0" parTransId="{00E28E51-837C-4016-A049-8F3F7E14DA05}" sibTransId="{299A6ABA-875F-4F34-B8F5-2752ED1F3176}"/>
    <dgm:cxn modelId="{B17B8B1C-E914-4064-8503-613795D28F12}" type="presOf" srcId="{FA8C7558-2973-4084-BF8F-C324D99BBDF9}" destId="{3742A4F1-A107-4A0B-98D0-F5F9FC1A1849}" srcOrd="0" destOrd="0" presId="urn:microsoft.com/office/officeart/2005/8/layout/process3"/>
    <dgm:cxn modelId="{939F3A21-74ED-499E-9DDD-4C8F2EBCD6C3}" type="presOf" srcId="{FE6C100E-AD6A-462B-BC97-A054BC0819C4}" destId="{FC9CFDAB-E6E9-49D0-B558-4D20B31FD133}" srcOrd="0" destOrd="2" presId="urn:microsoft.com/office/officeart/2005/8/layout/process3"/>
    <dgm:cxn modelId="{543E354E-DEBB-4BCB-9ECA-C1B7CC2ADA38}" type="presOf" srcId="{379DB19D-89EA-40DD-A8BE-7318FB35157A}" destId="{3742A4F1-A107-4A0B-98D0-F5F9FC1A1849}" srcOrd="0" destOrd="2" presId="urn:microsoft.com/office/officeart/2005/8/layout/process3"/>
    <dgm:cxn modelId="{54DA8668-189F-4C9F-A342-AE58208A4FAA}" srcId="{9B4BA6A0-8F1E-4BB1-98A2-F31D3BC374A6}" destId="{FE6C100E-AD6A-462B-BC97-A054BC0819C4}" srcOrd="2" destOrd="0" parTransId="{4B5DA2B0-6E11-416D-B2E7-50441680F10A}" sibTransId="{D385DB70-E41E-42DA-80B0-D8A5923B6B96}"/>
    <dgm:cxn modelId="{E6B68BC2-DBD8-49E5-BF38-0F2C9C49ABC6}" type="presOf" srcId="{22E37CFB-27B5-4978-B47C-5241FD6EC6EF}" destId="{3A6757AE-0C2B-484B-B6D1-126C3AF6B8A2}" srcOrd="1" destOrd="0" presId="urn:microsoft.com/office/officeart/2005/8/layout/process3"/>
    <dgm:cxn modelId="{940AD935-CBC7-4742-A00F-2D97AD6E92D1}" type="presOf" srcId="{DD5ED527-5825-4BED-9330-7CAAB27F6FEE}" destId="{ECF124CF-B909-4F73-85B1-D6D7C791D4EF}" srcOrd="0" destOrd="0" presId="urn:microsoft.com/office/officeart/2005/8/layout/process3"/>
    <dgm:cxn modelId="{8DE9C935-7D15-49E9-A752-243E3ACEC385}" srcId="{9B4BA6A0-8F1E-4BB1-98A2-F31D3BC374A6}" destId="{84608564-373D-48E7-889D-3FAE02FF4E81}" srcOrd="1" destOrd="0" parTransId="{D8E1F38E-32DD-4758-BB04-18342B328B5E}" sibTransId="{FF61C5D9-0695-49D1-8A6D-29CC241EC0E7}"/>
    <dgm:cxn modelId="{1F075FAA-FCD2-46AF-B227-0FF277A1CE04}" type="presOf" srcId="{84608564-373D-48E7-889D-3FAE02FF4E81}" destId="{FC9CFDAB-E6E9-49D0-B558-4D20B31FD133}" srcOrd="0" destOrd="1" presId="urn:microsoft.com/office/officeart/2005/8/layout/process3"/>
    <dgm:cxn modelId="{BB3FB18A-9087-4DB8-8E48-E2A41F2028C5}" type="presOf" srcId="{43DCCEE7-4B4D-42F2-B5CD-9990933E08AE}" destId="{1E78F3E4-DCF0-4C7E-AF35-F9F96FADFDAA}" srcOrd="0" destOrd="0" presId="urn:microsoft.com/office/officeart/2005/8/layout/process3"/>
    <dgm:cxn modelId="{4728DD02-50FE-4E7B-9B28-824A54B64FB3}" srcId="{22E37CFB-27B5-4978-B47C-5241FD6EC6EF}" destId="{DB0DBCBA-0AFD-4B81-B3DC-5060F71DA866}" srcOrd="0" destOrd="0" parTransId="{27F45F99-3A00-45B4-A351-FB97EF23EEDA}" sibTransId="{279FFC81-C424-4F0A-A380-BB68EEB7DED5}"/>
    <dgm:cxn modelId="{3312C22F-DD96-4CD6-B9CB-F54C19C5F16D}" srcId="{B7DF3AA0-7AE0-4B1C-B037-2AE730372E37}" destId="{FA8C7558-2973-4084-BF8F-C324D99BBDF9}" srcOrd="0" destOrd="0" parTransId="{2403BFE7-3481-4FF8-96DD-4ECBC6412D9A}" sibTransId="{AB9A3D5E-7381-4BDC-BD53-7AFF83F29F74}"/>
    <dgm:cxn modelId="{A01324A2-961F-45DF-AA60-DD148864E9AF}" type="presOf" srcId="{B17781B9-E903-43CF-827D-25241F650998}" destId="{3742A4F1-A107-4A0B-98D0-F5F9FC1A1849}" srcOrd="0" destOrd="1" presId="urn:microsoft.com/office/officeart/2005/8/layout/process3"/>
    <dgm:cxn modelId="{0D18030F-5818-49DE-BD01-BEDD4905FB17}" type="presOf" srcId="{9B4BA6A0-8F1E-4BB1-98A2-F31D3BC374A6}" destId="{0559E41B-E203-4DC1-B27C-3814A8176F83}" srcOrd="0" destOrd="0" presId="urn:microsoft.com/office/officeart/2005/8/layout/process3"/>
    <dgm:cxn modelId="{A0664E67-2857-4606-AAE8-B109A48C8844}" srcId="{22E37CFB-27B5-4978-B47C-5241FD6EC6EF}" destId="{4F860CC3-7C9B-4A3F-B791-E9AD46D1CF8F}" srcOrd="2" destOrd="0" parTransId="{FB85EF66-5EAB-4E82-B6B7-CDEF1FC0EFC7}" sibTransId="{FCED4215-BEDA-4258-B6F2-4E0963310964}"/>
    <dgm:cxn modelId="{460F28BE-2563-48BB-8A4E-44E1D985845F}" type="presOf" srcId="{9B4BA6A0-8F1E-4BB1-98A2-F31D3BC374A6}" destId="{45DD640A-26D4-4F6D-91CE-745FDA6694DC}" srcOrd="1" destOrd="0" presId="urn:microsoft.com/office/officeart/2005/8/layout/process3"/>
    <dgm:cxn modelId="{7FA718AA-4A2B-479B-AD77-6E5F84BEFFFF}" srcId="{DD5ED527-5825-4BED-9330-7CAAB27F6FEE}" destId="{B7DF3AA0-7AE0-4B1C-B037-2AE730372E37}" srcOrd="2" destOrd="0" parTransId="{B81A3CBD-5E16-49C2-9C5D-0028174E3B70}" sibTransId="{EF22FA96-5735-4DD6-889A-9D2B2993893C}"/>
    <dgm:cxn modelId="{50EC0682-E75C-41BD-B8B4-4BC15929D5AD}" srcId="{DD5ED527-5825-4BED-9330-7CAAB27F6FEE}" destId="{22E37CFB-27B5-4978-B47C-5241FD6EC6EF}" srcOrd="0" destOrd="0" parTransId="{1B0ED20C-EB3F-4F40-B08D-4EEAF1D1921D}" sibTransId="{8FC07A32-3D09-4890-BD8D-58128564950F}"/>
    <dgm:cxn modelId="{8A241848-30BF-40C3-9E37-8C9D4E1C1D4F}" type="presOf" srcId="{016E0D66-84DE-4FB6-B798-BDCEA8B26D76}" destId="{FC9CFDAB-E6E9-49D0-B558-4D20B31FD133}" srcOrd="0" destOrd="0" presId="urn:microsoft.com/office/officeart/2005/8/layout/process3"/>
    <dgm:cxn modelId="{A286ABE6-1B27-4FA1-A780-89098FC8A9C8}" srcId="{22E37CFB-27B5-4978-B47C-5241FD6EC6EF}" destId="{E295E43F-5CE9-4808-BE37-D517C1AB13F1}" srcOrd="1" destOrd="0" parTransId="{E151D8F1-817A-4BE3-9315-F12DCF618157}" sibTransId="{21C66971-BAE0-4395-BFCB-0FE00EB439C1}"/>
    <dgm:cxn modelId="{990AC317-5CCA-4042-94E4-B10C3A7C22EF}" type="presOf" srcId="{8FC07A32-3D09-4890-BD8D-58128564950F}" destId="{A2FA70BB-1F26-40AE-8814-EA863A79BB6E}" srcOrd="0" destOrd="0" presId="urn:microsoft.com/office/officeart/2005/8/layout/process3"/>
    <dgm:cxn modelId="{733788A0-6D5C-4741-92A8-4E5E4667DC1D}" type="presOf" srcId="{43DCCEE7-4B4D-42F2-B5CD-9990933E08AE}" destId="{8A50FD6C-AFEC-48F9-9D88-D44FB24994B8}" srcOrd="1" destOrd="0" presId="urn:microsoft.com/office/officeart/2005/8/layout/process3"/>
    <dgm:cxn modelId="{6F4CD80F-FC75-4459-B5B4-B023BF016933}" type="presOf" srcId="{A2435256-14A8-4A47-91EB-9008CE9E3EDA}" destId="{844BD943-9BB1-4C8A-AF67-55A4862DA2C3}" srcOrd="0" destOrd="3" presId="urn:microsoft.com/office/officeart/2005/8/layout/process3"/>
    <dgm:cxn modelId="{D88DBD93-C35E-493B-8DDE-31307AE07E4E}" type="presOf" srcId="{B7DF3AA0-7AE0-4B1C-B037-2AE730372E37}" destId="{B8A9CC10-5C50-40B7-B513-2AEC85D77330}" srcOrd="1" destOrd="0" presId="urn:microsoft.com/office/officeart/2005/8/layout/process3"/>
    <dgm:cxn modelId="{8CB1FF32-0038-428D-810B-65FACAD28DD3}" srcId="{B7DF3AA0-7AE0-4B1C-B037-2AE730372E37}" destId="{B17781B9-E903-43CF-827D-25241F650998}" srcOrd="1" destOrd="0" parTransId="{A280BCD5-30D9-41FD-9EF0-7BB5676DEB19}" sibTransId="{FD9139E8-5EEF-4BE6-9703-AB53E61ED65B}"/>
    <dgm:cxn modelId="{5733C006-E608-48A6-BDD3-C184F97D8415}" type="presParOf" srcId="{ECF124CF-B909-4F73-85B1-D6D7C791D4EF}" destId="{4A009209-CC43-4922-B39E-E4BFDB04E98F}" srcOrd="0" destOrd="0" presId="urn:microsoft.com/office/officeart/2005/8/layout/process3"/>
    <dgm:cxn modelId="{85E6C1BB-1688-466A-A438-FB7994245676}" type="presParOf" srcId="{4A009209-CC43-4922-B39E-E4BFDB04E98F}" destId="{FE5A9FAD-88E7-4987-BD29-4E24BF0F6C24}" srcOrd="0" destOrd="0" presId="urn:microsoft.com/office/officeart/2005/8/layout/process3"/>
    <dgm:cxn modelId="{2220C24A-24F3-4AE1-884D-8BEBC8829D51}" type="presParOf" srcId="{4A009209-CC43-4922-B39E-E4BFDB04E98F}" destId="{3A6757AE-0C2B-484B-B6D1-126C3AF6B8A2}" srcOrd="1" destOrd="0" presId="urn:microsoft.com/office/officeart/2005/8/layout/process3"/>
    <dgm:cxn modelId="{73E4AED3-199B-4E60-92E6-DAE08B3CCB65}" type="presParOf" srcId="{4A009209-CC43-4922-B39E-E4BFDB04E98F}" destId="{844BD943-9BB1-4C8A-AF67-55A4862DA2C3}" srcOrd="2" destOrd="0" presId="urn:microsoft.com/office/officeart/2005/8/layout/process3"/>
    <dgm:cxn modelId="{D037F2DC-AA4B-4841-BEB5-D66A636EFB6D}" type="presParOf" srcId="{ECF124CF-B909-4F73-85B1-D6D7C791D4EF}" destId="{A2FA70BB-1F26-40AE-8814-EA863A79BB6E}" srcOrd="1" destOrd="0" presId="urn:microsoft.com/office/officeart/2005/8/layout/process3"/>
    <dgm:cxn modelId="{7C22656F-72BB-46B6-9AA8-C997BBFB052C}" type="presParOf" srcId="{A2FA70BB-1F26-40AE-8814-EA863A79BB6E}" destId="{0DB197E5-6189-43B1-A2A3-E7791E12848F}" srcOrd="0" destOrd="0" presId="urn:microsoft.com/office/officeart/2005/8/layout/process3"/>
    <dgm:cxn modelId="{CBABAC6E-188B-4CF5-8BAF-8C6600968037}" type="presParOf" srcId="{ECF124CF-B909-4F73-85B1-D6D7C791D4EF}" destId="{55B56E7F-EF70-4785-9B03-8C33E246404C}" srcOrd="2" destOrd="0" presId="urn:microsoft.com/office/officeart/2005/8/layout/process3"/>
    <dgm:cxn modelId="{56D557DB-F1CE-4484-8FC4-DB283EABD2A1}" type="presParOf" srcId="{55B56E7F-EF70-4785-9B03-8C33E246404C}" destId="{0559E41B-E203-4DC1-B27C-3814A8176F83}" srcOrd="0" destOrd="0" presId="urn:microsoft.com/office/officeart/2005/8/layout/process3"/>
    <dgm:cxn modelId="{A77589D8-C223-438D-A39A-15387DB7AB05}" type="presParOf" srcId="{55B56E7F-EF70-4785-9B03-8C33E246404C}" destId="{45DD640A-26D4-4F6D-91CE-745FDA6694DC}" srcOrd="1" destOrd="0" presId="urn:microsoft.com/office/officeart/2005/8/layout/process3"/>
    <dgm:cxn modelId="{7B29EA33-3162-44CA-939A-24784B4F9DC3}" type="presParOf" srcId="{55B56E7F-EF70-4785-9B03-8C33E246404C}" destId="{FC9CFDAB-E6E9-49D0-B558-4D20B31FD133}" srcOrd="2" destOrd="0" presId="urn:microsoft.com/office/officeart/2005/8/layout/process3"/>
    <dgm:cxn modelId="{73359480-E82F-42B6-8B08-566CA64F161F}" type="presParOf" srcId="{ECF124CF-B909-4F73-85B1-D6D7C791D4EF}" destId="{1E78F3E4-DCF0-4C7E-AF35-F9F96FADFDAA}" srcOrd="3" destOrd="0" presId="urn:microsoft.com/office/officeart/2005/8/layout/process3"/>
    <dgm:cxn modelId="{A8BCA2AC-CEC5-4B1A-99BC-1069E2BB0AD6}" type="presParOf" srcId="{1E78F3E4-DCF0-4C7E-AF35-F9F96FADFDAA}" destId="{8A50FD6C-AFEC-48F9-9D88-D44FB24994B8}" srcOrd="0" destOrd="0" presId="urn:microsoft.com/office/officeart/2005/8/layout/process3"/>
    <dgm:cxn modelId="{C964A0F6-EBCE-44E0-8C46-E6A2337C1A3C}" type="presParOf" srcId="{ECF124CF-B909-4F73-85B1-D6D7C791D4EF}" destId="{80BA9783-1A2B-4FD1-B975-3887F9E67208}" srcOrd="4" destOrd="0" presId="urn:microsoft.com/office/officeart/2005/8/layout/process3"/>
    <dgm:cxn modelId="{1131B92D-F0E2-41DA-B751-69F0F64DB8E9}" type="presParOf" srcId="{80BA9783-1A2B-4FD1-B975-3887F9E67208}" destId="{B757D8D2-A8F3-4812-A8E7-29D897A48C89}" srcOrd="0" destOrd="0" presId="urn:microsoft.com/office/officeart/2005/8/layout/process3"/>
    <dgm:cxn modelId="{CF71674D-E6F7-430E-BEB5-429326A21601}" type="presParOf" srcId="{80BA9783-1A2B-4FD1-B975-3887F9E67208}" destId="{B8A9CC10-5C50-40B7-B513-2AEC85D77330}" srcOrd="1" destOrd="0" presId="urn:microsoft.com/office/officeart/2005/8/layout/process3"/>
    <dgm:cxn modelId="{1DC81D97-BF9A-45D6-A237-7BA5B1EDC87E}" type="presParOf" srcId="{80BA9783-1A2B-4FD1-B975-3887F9E67208}" destId="{3742A4F1-A107-4A0B-98D0-F5F9FC1A184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57AE-0C2B-484B-B6D1-126C3AF6B8A2}">
      <dsp:nvSpPr>
        <dsp:cNvPr id="0" name=""/>
        <dsp:cNvSpPr/>
      </dsp:nvSpPr>
      <dsp:spPr>
        <a:xfrm>
          <a:off x="2252" y="50613"/>
          <a:ext cx="183887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自然崇拜</a:t>
          </a:r>
          <a:endParaRPr lang="zh-CN" altLang="en-US" sz="2400" kern="1200" dirty="0"/>
        </a:p>
      </dsp:txBody>
      <dsp:txXfrm>
        <a:off x="2252" y="50613"/>
        <a:ext cx="1838874" cy="633600"/>
      </dsp:txXfrm>
    </dsp:sp>
    <dsp:sp modelId="{844BD943-9BB1-4C8A-AF67-55A4862DA2C3}">
      <dsp:nvSpPr>
        <dsp:cNvPr id="0" name=""/>
        <dsp:cNvSpPr/>
      </dsp:nvSpPr>
      <dsp:spPr>
        <a:xfrm>
          <a:off x="342148" y="650055"/>
          <a:ext cx="1912355" cy="319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自然神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祭祀权统一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祭司为王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家庭分化程度低</a:t>
          </a:r>
          <a:endParaRPr lang="zh-CN" altLang="en-US" sz="2000" kern="1200" dirty="0"/>
        </a:p>
      </dsp:txBody>
      <dsp:txXfrm>
        <a:off x="398159" y="706066"/>
        <a:ext cx="1800333" cy="3082274"/>
      </dsp:txXfrm>
    </dsp:sp>
    <dsp:sp modelId="{A2FA70BB-1F26-40AE-8814-EA863A79BB6E}">
      <dsp:nvSpPr>
        <dsp:cNvPr id="0" name=""/>
        <dsp:cNvSpPr/>
      </dsp:nvSpPr>
      <dsp:spPr>
        <a:xfrm>
          <a:off x="2129078" y="138499"/>
          <a:ext cx="610458" cy="457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129078" y="230064"/>
        <a:ext cx="473110" cy="274696"/>
      </dsp:txXfrm>
    </dsp:sp>
    <dsp:sp modelId="{45DD640A-26D4-4F6D-91CE-745FDA6694DC}">
      <dsp:nvSpPr>
        <dsp:cNvPr id="0" name=""/>
        <dsp:cNvSpPr/>
      </dsp:nvSpPr>
      <dsp:spPr>
        <a:xfrm>
          <a:off x="2992934" y="50613"/>
          <a:ext cx="183887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英雄崇拜</a:t>
          </a:r>
          <a:endParaRPr lang="zh-CN" altLang="en-US" sz="2400" kern="1200" dirty="0"/>
        </a:p>
      </dsp:txBody>
      <dsp:txXfrm>
        <a:off x="2992934" y="50613"/>
        <a:ext cx="1838874" cy="633600"/>
      </dsp:txXfrm>
    </dsp:sp>
    <dsp:sp modelId="{FC9CFDAB-E6E9-49D0-B558-4D20B31FD133}">
      <dsp:nvSpPr>
        <dsp:cNvPr id="0" name=""/>
        <dsp:cNvSpPr/>
      </dsp:nvSpPr>
      <dsp:spPr>
        <a:xfrm>
          <a:off x="3163755" y="650055"/>
          <a:ext cx="2250506" cy="319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以祖先神攀附自然神（神子、半神）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统治家族将祖先与自然神同祭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家庭分化</a:t>
          </a:r>
          <a:r>
            <a:rPr lang="zh-CN" altLang="en-US" sz="2000" kern="1200" dirty="0" smtClean="0">
              <a:latin typeface="Arial Narrow" panose="020B0606020202030204" pitchFamily="34" charset="0"/>
            </a:rPr>
            <a:t>→</a:t>
          </a:r>
          <a:r>
            <a:rPr lang="zh-CN" altLang="en-US" sz="2000" kern="1200" dirty="0" smtClean="0"/>
            <a:t>血缘意识兴起</a:t>
          </a:r>
          <a:r>
            <a:rPr lang="zh-CN" altLang="en-US" sz="2000" kern="1200" dirty="0" smtClean="0">
              <a:latin typeface="Arial Narrow" panose="020B0606020202030204" pitchFamily="34" charset="0"/>
            </a:rPr>
            <a:t>→</a:t>
          </a:r>
          <a:r>
            <a:rPr lang="zh-CN" altLang="en-US" sz="2000" kern="1200" dirty="0" smtClean="0"/>
            <a:t>神话祖先</a:t>
          </a:r>
          <a:endParaRPr lang="zh-CN" altLang="en-US" sz="2000" kern="1200" dirty="0"/>
        </a:p>
      </dsp:txBody>
      <dsp:txXfrm>
        <a:off x="3229670" y="715970"/>
        <a:ext cx="2118676" cy="3062466"/>
      </dsp:txXfrm>
    </dsp:sp>
    <dsp:sp modelId="{1E78F3E4-DCF0-4C7E-AF35-F9F96FADFDAA}">
      <dsp:nvSpPr>
        <dsp:cNvPr id="0" name=""/>
        <dsp:cNvSpPr/>
      </dsp:nvSpPr>
      <dsp:spPr>
        <a:xfrm rot="21586537">
          <a:off x="5162027" y="132235"/>
          <a:ext cx="700073" cy="457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162028" y="224069"/>
        <a:ext cx="562725" cy="274696"/>
      </dsp:txXfrm>
    </dsp:sp>
    <dsp:sp modelId="{B8A9CC10-5C50-40B7-B513-2AEC85D77330}">
      <dsp:nvSpPr>
        <dsp:cNvPr id="0" name=""/>
        <dsp:cNvSpPr/>
      </dsp:nvSpPr>
      <dsp:spPr>
        <a:xfrm>
          <a:off x="6152692" y="38238"/>
          <a:ext cx="1838874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祖先崇拜</a:t>
          </a:r>
          <a:endParaRPr lang="zh-CN" altLang="en-US" sz="2400" kern="1200" dirty="0"/>
        </a:p>
      </dsp:txBody>
      <dsp:txXfrm>
        <a:off x="6152692" y="38238"/>
        <a:ext cx="1838874" cy="633600"/>
      </dsp:txXfrm>
    </dsp:sp>
    <dsp:sp modelId="{3742A4F1-A107-4A0B-98D0-F5F9FC1A1849}">
      <dsp:nvSpPr>
        <dsp:cNvPr id="0" name=""/>
        <dsp:cNvSpPr/>
      </dsp:nvSpPr>
      <dsp:spPr>
        <a:xfrm>
          <a:off x="6397527" y="650055"/>
          <a:ext cx="2091848" cy="3194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自然神虚置，祖先神为重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公私祭分离，族长掌握私祭权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以家族为单位、血缘为纽带的社会组织结构</a:t>
          </a:r>
          <a:endParaRPr lang="zh-CN" altLang="en-US" sz="2000" kern="1200" dirty="0"/>
        </a:p>
      </dsp:txBody>
      <dsp:txXfrm>
        <a:off x="6458795" y="711323"/>
        <a:ext cx="1969312" cy="307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92781-A133-4846-9A11-E10B3D5D7E3E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F99D-61F1-4DF6-8CA7-85C140D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3C7BEF-212C-47AD-B5BE-0427A02A070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全球</a:t>
            </a:r>
            <a:r>
              <a:rPr lang="zh-CN" altLang="en-US" dirty="0"/>
              <a:t>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第二讲 文明起源（上）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中国科学院大学</a:t>
            </a:r>
            <a:r>
              <a:rPr lang="en-US" altLang="zh-CN" dirty="0" smtClean="0"/>
              <a:t>2019-2020</a:t>
            </a:r>
            <a:r>
              <a:rPr lang="zh-CN" altLang="en-US" dirty="0" smtClean="0"/>
              <a:t>学年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3059832" y="45227"/>
            <a:ext cx="3189734" cy="38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君权与神权的斗争与合作</a:t>
            </a:r>
            <a:endParaRPr lang="en-US" altLang="zh-CN" dirty="0"/>
          </a:p>
          <a:p>
            <a:pPr lvl="2"/>
            <a:r>
              <a:rPr lang="zh-CN" altLang="en-US" dirty="0"/>
              <a:t>国王</a:t>
            </a:r>
            <a:r>
              <a:rPr lang="zh-CN" altLang="en-US" dirty="0" smtClean="0"/>
              <a:t>兼任祭司和祭司自我加冕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君权</a:t>
            </a:r>
            <a:r>
              <a:rPr lang="zh-CN" altLang="en-US" dirty="0"/>
              <a:t>神授制度</a:t>
            </a:r>
            <a:endParaRPr lang="en-US" altLang="zh-CN" dirty="0"/>
          </a:p>
          <a:p>
            <a:pPr lvl="2"/>
            <a:r>
              <a:rPr lang="zh-CN" altLang="en-US" dirty="0"/>
              <a:t>君权与神权的冲突</a:t>
            </a:r>
            <a:endParaRPr lang="en-US" altLang="zh-CN" dirty="0"/>
          </a:p>
          <a:p>
            <a:pPr lvl="3"/>
            <a:r>
              <a:rPr lang="zh-CN" altLang="en-US" dirty="0"/>
              <a:t>拉格什：乌鲁克金纳改革（</a:t>
            </a:r>
            <a:r>
              <a:rPr lang="zh-CN" altLang="zh-CN" dirty="0"/>
              <a:t>约前</a:t>
            </a:r>
            <a:r>
              <a:rPr lang="en-US" altLang="zh-CN" dirty="0"/>
              <a:t>2361 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2354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3"/>
            <a:r>
              <a:rPr lang="zh-CN" altLang="en-US" dirty="0"/>
              <a:t>埃及：埃赫那吞改革（前</a:t>
            </a:r>
            <a:r>
              <a:rPr lang="en-US" altLang="zh-CN" dirty="0"/>
              <a:t>1379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1362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3"/>
            <a:r>
              <a:rPr lang="zh-CN" altLang="en-US" dirty="0" smtClean="0"/>
              <a:t>中国：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颛顼</a:t>
            </a:r>
            <a:r>
              <a:rPr lang="zh-CN" altLang="en-US" dirty="0"/>
              <a:t>绝地天通（前</a:t>
            </a:r>
            <a:r>
              <a:rPr lang="en-US" altLang="zh-CN" dirty="0"/>
              <a:t>3000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2500</a:t>
            </a:r>
            <a:r>
              <a:rPr lang="zh-CN" altLang="en-US" dirty="0"/>
              <a:t>年之间？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武乙</a:t>
            </a:r>
            <a:r>
              <a:rPr lang="zh-CN" altLang="en-US" dirty="0"/>
              <a:t>、文丁、帝乙、帝辛四世不敬鬼神（前</a:t>
            </a:r>
            <a:r>
              <a:rPr lang="en-US" altLang="zh-CN" dirty="0"/>
              <a:t>1147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1046</a:t>
            </a:r>
            <a:r>
              <a:rPr lang="zh-CN" altLang="en-US" dirty="0"/>
              <a:t>年）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9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85800"/>
          </a:xfrm>
        </p:spPr>
        <p:txBody>
          <a:bodyPr>
            <a:normAutofit/>
          </a:bodyPr>
          <a:lstStyle/>
          <a:p>
            <a:r>
              <a:rPr lang="zh-CN" altLang="en-US" dirty="0"/>
              <a:t>古代国家的宗教组织模式</a:t>
            </a:r>
            <a:endParaRPr lang="en-US" altLang="zh-CN" dirty="0"/>
          </a:p>
          <a:p>
            <a:pPr lvl="1"/>
            <a:r>
              <a:rPr lang="zh-CN" altLang="en-US" dirty="0" smtClean="0"/>
              <a:t>中国</a:t>
            </a:r>
            <a:r>
              <a:rPr lang="zh-CN" altLang="en-US" dirty="0"/>
              <a:t>：家天下</a:t>
            </a:r>
            <a:r>
              <a:rPr lang="en-US" altLang="zh-CN" dirty="0"/>
              <a:t>——</a:t>
            </a:r>
            <a:r>
              <a:rPr lang="zh-CN" altLang="en-US" dirty="0"/>
              <a:t>自然神虚置，祖先神实化</a:t>
            </a:r>
            <a:endParaRPr lang="en-US" altLang="zh-CN" dirty="0"/>
          </a:p>
          <a:p>
            <a:pPr lvl="2"/>
            <a:r>
              <a:rPr lang="zh-CN" altLang="en-US" dirty="0"/>
              <a:t>自然神与统治家族祖先神合一；百姓各自祭祀祖先；泛灵论倾向</a:t>
            </a:r>
            <a:endParaRPr lang="en-US" altLang="zh-CN" dirty="0"/>
          </a:p>
          <a:p>
            <a:pPr lvl="2"/>
            <a:r>
              <a:rPr lang="zh-CN" altLang="en-US" dirty="0"/>
              <a:t>颛顼绝地天通；西周祭祀等级制度的确立</a:t>
            </a:r>
            <a:endParaRPr lang="en-US" altLang="zh-CN" dirty="0"/>
          </a:p>
          <a:p>
            <a:pPr lvl="1"/>
            <a:r>
              <a:rPr lang="zh-CN" altLang="en-US" dirty="0" smtClean="0"/>
              <a:t>希腊</a:t>
            </a:r>
            <a:r>
              <a:rPr lang="en-US" altLang="zh-CN" dirty="0"/>
              <a:t>-</a:t>
            </a:r>
            <a:r>
              <a:rPr lang="zh-CN" altLang="en-US" dirty="0"/>
              <a:t>罗马：城邦民主与城邦共和</a:t>
            </a:r>
            <a:r>
              <a:rPr lang="en-US" altLang="zh-CN" dirty="0"/>
              <a:t>——</a:t>
            </a:r>
            <a:r>
              <a:rPr lang="zh-CN" altLang="en-US" dirty="0"/>
              <a:t>多神多层次祭祀系统</a:t>
            </a:r>
            <a:endParaRPr lang="en-US" altLang="zh-CN" dirty="0"/>
          </a:p>
          <a:p>
            <a:pPr lvl="2"/>
            <a:r>
              <a:rPr lang="zh-CN" altLang="en-US" dirty="0"/>
              <a:t>城邦联盟公祭共同主神：奥林匹斯大会；罗马人祭祀朱庇特</a:t>
            </a:r>
            <a:endParaRPr lang="en-US" altLang="zh-CN" dirty="0"/>
          </a:p>
          <a:p>
            <a:pPr lvl="2"/>
            <a:r>
              <a:rPr lang="zh-CN" altLang="en-US" dirty="0"/>
              <a:t>城邦公祭保护神：城邦政治生活的核心</a:t>
            </a:r>
            <a:endParaRPr lang="en-US" altLang="zh-CN" dirty="0"/>
          </a:p>
          <a:p>
            <a:pPr lvl="2"/>
            <a:r>
              <a:rPr lang="zh-CN" altLang="en-US" dirty="0"/>
              <a:t>各家祭祀祖先神：普通人日常最重要的宗教生活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32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8064896" cy="5040560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自然神一神论宗教与教权政体</a:t>
            </a:r>
            <a:endParaRPr lang="en-US" altLang="zh-CN" dirty="0"/>
          </a:p>
          <a:p>
            <a:pPr lvl="2"/>
            <a:r>
              <a:rPr lang="zh-CN" altLang="en-US" dirty="0"/>
              <a:t>起源：古闪米特一神信仰</a:t>
            </a:r>
            <a:r>
              <a:rPr lang="zh-CN" altLang="en-US" dirty="0">
                <a:latin typeface="Arial Narrow" panose="020B0606020202030204" pitchFamily="34" charset="0"/>
              </a:rPr>
              <a:t>→无王时代（巴比伦之囚）→王权教权并立时代（希律王）→与国家实体脱离（基督教外传与犹太人被逐）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lvl="2"/>
            <a:r>
              <a:rPr lang="zh-CN" altLang="en-US" dirty="0"/>
              <a:t>亚伯拉罕系宗教</a:t>
            </a:r>
            <a:r>
              <a:rPr lang="zh-CN" altLang="en-US" dirty="0">
                <a:latin typeface="Arial Narrow" panose="020B0606020202030204" pitchFamily="34" charset="0"/>
              </a:rPr>
              <a:t>中的祖先崇拜遗迹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lvl="3"/>
            <a:r>
              <a:rPr lang="zh-CN" altLang="en-US" dirty="0">
                <a:latin typeface="Arial Narrow" panose="020B0606020202030204" pitchFamily="34" charset="0"/>
              </a:rPr>
              <a:t>上帝的形象：从暴君到慈父；旧约犹太十二支派起源传说；耶稣家系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lvl="2"/>
            <a:r>
              <a:rPr lang="zh-CN" altLang="en-US" dirty="0"/>
              <a:t>教权政体的建立</a:t>
            </a:r>
            <a:endParaRPr lang="en-US" altLang="zh-CN" dirty="0"/>
          </a:p>
          <a:p>
            <a:pPr lvl="3"/>
            <a:r>
              <a:rPr lang="zh-CN" altLang="en-US" dirty="0"/>
              <a:t>基督教</a:t>
            </a:r>
            <a:r>
              <a:rPr lang="zh-CN" altLang="en-US" dirty="0" smtClean="0"/>
              <a:t>：罗马帝国</a:t>
            </a:r>
            <a:r>
              <a:rPr lang="zh-CN" altLang="en-US" dirty="0"/>
              <a:t>为整合民众思想、弥补意识形态空位而引进、支持</a:t>
            </a:r>
            <a:r>
              <a:rPr lang="zh-CN" altLang="en-US" dirty="0">
                <a:latin typeface="Arial Narrow" panose="020B0606020202030204" pitchFamily="34" charset="0"/>
              </a:rPr>
              <a:t>→西部教会趁罗马帝国衰落攫取权力，形成西欧教权</a:t>
            </a:r>
            <a:r>
              <a:rPr lang="en-US" altLang="zh-CN" dirty="0">
                <a:latin typeface="Arial Narrow" panose="020B0606020202030204" pitchFamily="34" charset="0"/>
              </a:rPr>
              <a:t>-</a:t>
            </a:r>
            <a:r>
              <a:rPr lang="zh-CN" altLang="en-US" dirty="0">
                <a:latin typeface="Arial Narrow" panose="020B0606020202030204" pitchFamily="34" charset="0"/>
              </a:rPr>
              <a:t>封建政体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lvl="3"/>
            <a:r>
              <a:rPr lang="zh-CN" altLang="en-US" dirty="0">
                <a:latin typeface="Arial Narrow" panose="020B0606020202030204" pitchFamily="34" charset="0"/>
              </a:rPr>
              <a:t>伊斯兰教：从原始泛灵论直接引进亚伯拉罕一神论→从宗教领袖到部落联盟首领→</a:t>
            </a:r>
            <a:r>
              <a:rPr lang="zh-CN" altLang="en-US" dirty="0" smtClean="0">
                <a:latin typeface="Arial Narrow" panose="020B0606020202030204" pitchFamily="34" charset="0"/>
              </a:rPr>
              <a:t>从圣贤禅</a:t>
            </a:r>
            <a:r>
              <a:rPr lang="zh-CN" altLang="en-US" dirty="0">
                <a:latin typeface="Arial Narrow" panose="020B0606020202030204" pitchFamily="34" charset="0"/>
              </a:rPr>
              <a:t>代到家天下</a:t>
            </a:r>
            <a:r>
              <a:rPr lang="zh-CN" altLang="en-US" dirty="0" smtClean="0">
                <a:latin typeface="Arial Narrow" panose="020B0606020202030204" pitchFamily="34" charset="0"/>
              </a:rPr>
              <a:t>→帝国晚期和崩溃后的异族军阀混战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5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79876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文明的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宗教建筑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对形而上问题的思考；组织力、凝聚力的提升；社会生产力水平的标志</a:t>
            </a:r>
            <a:endParaRPr lang="en-US" altLang="zh-CN" dirty="0" smtClean="0"/>
          </a:p>
          <a:p>
            <a:pPr lvl="1"/>
            <a:r>
              <a:rPr lang="zh-CN" altLang="en-US" dirty="0"/>
              <a:t>国家</a:t>
            </a:r>
            <a:r>
              <a:rPr lang="zh-CN" altLang="en-US" dirty="0" smtClean="0"/>
              <a:t>出现（阶级分化）</a:t>
            </a:r>
            <a:endParaRPr lang="en-US" altLang="zh-CN" dirty="0" smtClean="0"/>
          </a:p>
          <a:p>
            <a:pPr lvl="2"/>
            <a:r>
              <a:rPr lang="zh-CN" altLang="en-US" dirty="0"/>
              <a:t>社会组织方式的根本</a:t>
            </a:r>
            <a:r>
              <a:rPr lang="zh-CN" altLang="en-US" dirty="0" smtClean="0"/>
              <a:t>变革；社会动员能力的根本性提升</a:t>
            </a:r>
            <a:endParaRPr lang="zh-CN" altLang="en-US" dirty="0"/>
          </a:p>
          <a:p>
            <a:pPr lvl="2"/>
            <a:r>
              <a:rPr lang="zh-CN" altLang="en-US" dirty="0" smtClean="0"/>
              <a:t>标志：王宫</a:t>
            </a:r>
            <a:r>
              <a:rPr lang="zh-CN" altLang="en-US" dirty="0"/>
              <a:t>建筑；墓葬出现等级差异</a:t>
            </a:r>
          </a:p>
          <a:p>
            <a:pPr lvl="1"/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财政</a:t>
            </a:r>
            <a:r>
              <a:rPr lang="zh-CN" altLang="en-US" dirty="0"/>
              <a:t>管理、宗教、颁行政令</a:t>
            </a:r>
            <a:r>
              <a:rPr lang="zh-CN" altLang="en-US" dirty="0" smtClean="0"/>
              <a:t>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恩美尔卡</a:t>
            </a:r>
            <a:r>
              <a:rPr lang="zh-CN" altLang="en-US" dirty="0"/>
              <a:t>与阿拉塔之</a:t>
            </a:r>
            <a:r>
              <a:rPr lang="zh-CN" altLang="en-US" dirty="0" smtClean="0"/>
              <a:t>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青铜器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67" y="2304"/>
            <a:ext cx="4073033" cy="23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83560"/>
            <a:ext cx="7931224" cy="45720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耶利哥（公元前</a:t>
            </a:r>
            <a:r>
              <a:rPr lang="en-US" altLang="zh-CN" dirty="0"/>
              <a:t>9000-</a:t>
            </a:r>
            <a:r>
              <a:rPr lang="zh-CN" altLang="en-US" dirty="0"/>
              <a:t>公元前</a:t>
            </a:r>
            <a:r>
              <a:rPr lang="en-US" altLang="zh-CN" dirty="0"/>
              <a:t>7000 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已知最早的拥有石砌城墙的城市</a:t>
            </a:r>
            <a:endParaRPr lang="en-US" altLang="zh-CN" dirty="0"/>
          </a:p>
          <a:p>
            <a:pPr lvl="1"/>
            <a:r>
              <a:rPr lang="zh-CN" altLang="en-US" dirty="0"/>
              <a:t>塔型建筑（望楼？神庙？）</a:t>
            </a:r>
            <a:endParaRPr lang="en-US" altLang="zh-CN" dirty="0"/>
          </a:p>
          <a:p>
            <a:r>
              <a:rPr lang="zh-CN" altLang="en-US" dirty="0"/>
              <a:t>苏美尔：目前可确定的最早文明</a:t>
            </a:r>
            <a:endParaRPr lang="en-US" altLang="zh-CN" dirty="0"/>
          </a:p>
          <a:p>
            <a:pPr lvl="1"/>
            <a:r>
              <a:rPr lang="zh-CN" altLang="en-US" dirty="0"/>
              <a:t>证据：泥板书、遗址和文物、传世文献记载</a:t>
            </a:r>
            <a:endParaRPr lang="en-US" altLang="zh-CN" dirty="0"/>
          </a:p>
          <a:p>
            <a:pPr lvl="1"/>
            <a:r>
              <a:rPr lang="zh-CN" altLang="en-US" dirty="0"/>
              <a:t>族</a:t>
            </a:r>
            <a:r>
              <a:rPr lang="zh-CN" altLang="en-US" dirty="0" smtClean="0"/>
              <a:t>源</a:t>
            </a:r>
            <a:endParaRPr lang="en-US" altLang="zh-CN" dirty="0"/>
          </a:p>
          <a:p>
            <a:pPr lvl="2"/>
            <a:r>
              <a:rPr lang="zh-CN" altLang="en-US" dirty="0"/>
              <a:t>黑首（阿卡德人对苏美尔人的称呼）；波斯湾贝冢文化</a:t>
            </a:r>
            <a:endParaRPr lang="en-US" altLang="zh-CN" dirty="0"/>
          </a:p>
          <a:p>
            <a:pPr lvl="2"/>
            <a:r>
              <a:rPr lang="zh-CN" altLang="en-US" dirty="0"/>
              <a:t>传说：水神恩基造人、埃利都从水中诞生、七贤（七王）</a:t>
            </a:r>
            <a:endParaRPr lang="en-US" altLang="zh-CN" dirty="0"/>
          </a:p>
          <a:p>
            <a:pPr lvl="1"/>
            <a:r>
              <a:rPr lang="zh-CN" altLang="en-US" dirty="0"/>
              <a:t>埃利都（欧贝德文化，约公元前</a:t>
            </a:r>
            <a:r>
              <a:rPr lang="en-US" altLang="zh-CN" dirty="0"/>
              <a:t>5400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2"/>
            <a:r>
              <a:rPr lang="zh-CN" altLang="en-US" dirty="0"/>
              <a:t>苏美尔王表记载人类第一城；神庙建筑</a:t>
            </a:r>
            <a:endParaRPr lang="en-US" altLang="zh-CN" dirty="0"/>
          </a:p>
          <a:p>
            <a:endParaRPr lang="zh-SG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196752"/>
            <a:ext cx="1691680" cy="31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乌鲁克文化（前</a:t>
            </a:r>
            <a:r>
              <a:rPr lang="en-US" altLang="zh-CN" dirty="0"/>
              <a:t>3500</a:t>
            </a:r>
            <a:r>
              <a:rPr lang="zh-CN" altLang="en-US" dirty="0"/>
              <a:t>年，早期高度文明）</a:t>
            </a:r>
            <a:endParaRPr lang="en-US" altLang="zh-CN" dirty="0"/>
          </a:p>
          <a:p>
            <a:pPr lvl="2"/>
            <a:r>
              <a:rPr lang="zh-CN" altLang="en-US" dirty="0"/>
              <a:t>出现</a:t>
            </a:r>
            <a:r>
              <a:rPr lang="zh-CN" altLang="en-US" dirty="0" smtClean="0"/>
              <a:t>象形文字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城市</a:t>
            </a:r>
            <a:r>
              <a:rPr lang="zh-CN" altLang="en-US" dirty="0"/>
              <a:t>急速</a:t>
            </a:r>
            <a:r>
              <a:rPr lang="zh-CN" altLang="en-US" dirty="0" smtClean="0"/>
              <a:t>扩张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</a:t>
            </a:r>
            <a:r>
              <a:rPr lang="zh-CN" altLang="en-US" dirty="0"/>
              <a:t>使用</a:t>
            </a:r>
            <a:r>
              <a:rPr lang="zh-CN" altLang="en-US" dirty="0" smtClean="0"/>
              <a:t>青铜器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</a:t>
            </a:r>
            <a:r>
              <a:rPr lang="zh-CN" altLang="en-US" dirty="0"/>
              <a:t>专业</a:t>
            </a:r>
            <a:r>
              <a:rPr lang="zh-CN" altLang="en-US" dirty="0" smtClean="0"/>
              <a:t>手工业者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祭司</a:t>
            </a:r>
            <a:r>
              <a:rPr lang="zh-CN" altLang="en-US" dirty="0"/>
              <a:t>王</a:t>
            </a:r>
            <a:endParaRPr lang="en-US" altLang="zh-CN" dirty="0"/>
          </a:p>
          <a:p>
            <a:pPr lvl="1"/>
            <a:r>
              <a:rPr lang="zh-CN" altLang="zh-CN" dirty="0"/>
              <a:t>杰姆代特奈斯尔文化</a:t>
            </a:r>
            <a:r>
              <a:rPr lang="zh-CN" altLang="en-US" dirty="0"/>
              <a:t>（前</a:t>
            </a:r>
            <a:r>
              <a:rPr lang="en-US" altLang="zh-CN" dirty="0"/>
              <a:t>3100</a:t>
            </a:r>
            <a:r>
              <a:rPr lang="zh-CN" altLang="en-US" dirty="0"/>
              <a:t>年，乌鲁克晚期）</a:t>
            </a:r>
            <a:endParaRPr lang="en-US" altLang="zh-CN" dirty="0"/>
          </a:p>
          <a:p>
            <a:pPr lvl="2"/>
            <a:r>
              <a:rPr lang="zh-CN" altLang="en-US" dirty="0"/>
              <a:t>成熟的文字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出现商业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十进制和六十进制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3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-1"/>
            <a:ext cx="6264696" cy="68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28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rmAutofit/>
          </a:bodyPr>
          <a:lstStyle/>
          <a:p>
            <a:r>
              <a:rPr lang="zh-CN" altLang="en-US" dirty="0"/>
              <a:t>王权确立（前</a:t>
            </a:r>
            <a:r>
              <a:rPr lang="en-US" altLang="zh-CN" dirty="0"/>
              <a:t>2900-</a:t>
            </a:r>
            <a:r>
              <a:rPr lang="zh-CN" altLang="en-US" dirty="0"/>
              <a:t>前</a:t>
            </a:r>
            <a:r>
              <a:rPr lang="en-US" altLang="zh-CN" dirty="0"/>
              <a:t>2600</a:t>
            </a:r>
            <a:r>
              <a:rPr lang="zh-CN" altLang="en-US" dirty="0"/>
              <a:t>年，早王朝一、二期）</a:t>
            </a:r>
          </a:p>
          <a:p>
            <a:pPr lvl="1"/>
            <a:r>
              <a:rPr lang="zh-CN" altLang="en-US" dirty="0"/>
              <a:t>基什王</a:t>
            </a:r>
            <a:r>
              <a:rPr lang="en-US" altLang="zh-CN" dirty="0" err="1"/>
              <a:t>Enmebaragesi</a:t>
            </a:r>
            <a:r>
              <a:rPr lang="zh-CN" altLang="en-US" dirty="0"/>
              <a:t>（前</a:t>
            </a:r>
            <a:r>
              <a:rPr lang="en-US" altLang="zh-CN" dirty="0"/>
              <a:t>2800</a:t>
            </a:r>
            <a:r>
              <a:rPr lang="zh-CN" altLang="en-US" dirty="0"/>
              <a:t>年前后）</a:t>
            </a:r>
          </a:p>
          <a:p>
            <a:pPr lvl="2"/>
            <a:r>
              <a:rPr lang="zh-CN" altLang="en-US" dirty="0"/>
              <a:t>王表上被考古证据证实的第一个国王</a:t>
            </a:r>
            <a:endParaRPr lang="en-US" altLang="zh-CN" dirty="0"/>
          </a:p>
          <a:p>
            <a:pPr lvl="2"/>
            <a:r>
              <a:rPr lang="zh-CN" altLang="en-US" dirty="0"/>
              <a:t>征讨四方确立军事霸权（征服埃兰）</a:t>
            </a:r>
            <a:endParaRPr lang="en-US" altLang="zh-CN" dirty="0"/>
          </a:p>
          <a:p>
            <a:pPr lvl="2"/>
            <a:r>
              <a:rPr lang="zh-CN" altLang="en-US" dirty="0"/>
              <a:t>建</a:t>
            </a:r>
            <a:r>
              <a:rPr lang="en-US" altLang="zh-CN" dirty="0"/>
              <a:t>Nippur</a:t>
            </a:r>
            <a:r>
              <a:rPr lang="zh-CN" altLang="en-US" dirty="0"/>
              <a:t>神庙，建立神庙加冕制度</a:t>
            </a:r>
          </a:p>
          <a:p>
            <a:pPr lvl="1"/>
            <a:r>
              <a:rPr lang="zh-CN" altLang="en-US" dirty="0"/>
              <a:t>乌鲁克王吉尔伽美什（前</a:t>
            </a:r>
            <a:r>
              <a:rPr lang="en-US" altLang="zh-CN" dirty="0"/>
              <a:t>2750</a:t>
            </a:r>
            <a:r>
              <a:rPr lang="zh-CN" altLang="en-US" dirty="0"/>
              <a:t>年前后）</a:t>
            </a:r>
            <a:endParaRPr lang="en-US" altLang="zh-CN" dirty="0"/>
          </a:p>
          <a:p>
            <a:pPr lvl="2"/>
            <a:r>
              <a:rPr lang="zh-CN" altLang="en-US" dirty="0"/>
              <a:t>首次王权转移</a:t>
            </a:r>
            <a:endParaRPr lang="en-US" altLang="zh-CN" dirty="0"/>
          </a:p>
          <a:p>
            <a:pPr lvl="1"/>
            <a:r>
              <a:rPr lang="zh-CN" altLang="en-US" dirty="0"/>
              <a:t>乌尔王击败诸邦，加冕基什王（约前</a:t>
            </a:r>
            <a:r>
              <a:rPr lang="en-US" altLang="zh-CN" dirty="0"/>
              <a:t>27</a:t>
            </a:r>
            <a:r>
              <a:rPr lang="zh-CN" altLang="en-US" dirty="0"/>
              <a:t>世纪）</a:t>
            </a:r>
          </a:p>
          <a:p>
            <a:pPr lvl="2"/>
            <a:r>
              <a:rPr lang="zh-CN" altLang="en-US" dirty="0"/>
              <a:t>建立苏美尔王权在各城邦间转移的</a:t>
            </a:r>
            <a:r>
              <a:rPr lang="zh-CN" altLang="en-US" dirty="0" smtClean="0"/>
              <a:t>规则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92071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阿万征服（约前</a:t>
            </a:r>
            <a:r>
              <a:rPr lang="en-US" altLang="zh-CN" dirty="0"/>
              <a:t>2600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2550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埃兰人国家，首次异族染指王权</a:t>
            </a:r>
            <a:endParaRPr lang="en-US" altLang="zh-CN" dirty="0"/>
          </a:p>
          <a:p>
            <a:r>
              <a:rPr lang="zh-CN" altLang="en-US" dirty="0"/>
              <a:t>诸邦争霸（约前</a:t>
            </a:r>
            <a:r>
              <a:rPr lang="en-US" altLang="zh-CN" dirty="0"/>
              <a:t>2550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前</a:t>
            </a:r>
            <a:r>
              <a:rPr lang="en-US" altLang="zh-CN" dirty="0"/>
              <a:t>2334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苏美尔的“春秋”时代，王权不断易手</a:t>
            </a:r>
          </a:p>
          <a:p>
            <a:r>
              <a:rPr lang="zh-CN" altLang="en-US" dirty="0"/>
              <a:t>萨尔贡征服（前</a:t>
            </a:r>
            <a:r>
              <a:rPr lang="en-US" altLang="zh-CN" dirty="0"/>
              <a:t>2334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基什第四王朝、乌玛王国（乌鲁克第三王朝）、拉格什王国争霸</a:t>
            </a:r>
            <a:endParaRPr lang="en-US" altLang="zh-CN" dirty="0"/>
          </a:p>
          <a:p>
            <a:pPr lvl="1"/>
            <a:r>
              <a:rPr lang="zh-CN" altLang="en-US" dirty="0"/>
              <a:t>阿卡德王国建立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31561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</a:t>
            </a:r>
            <a:r>
              <a:rPr lang="zh-CN" altLang="en-US" dirty="0" smtClean="0"/>
              <a:t>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7267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苏美尔崛起的地缘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两河流域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灌溉农业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工程技术需求和管理组织压力</a:t>
            </a:r>
            <a:endParaRPr lang="en-US" altLang="zh-CN" dirty="0" smtClean="0"/>
          </a:p>
          <a:p>
            <a:pPr lvl="2"/>
            <a:r>
              <a:rPr lang="zh-CN" altLang="en-US" dirty="0"/>
              <a:t>航运</a:t>
            </a:r>
            <a:r>
              <a:rPr lang="zh-CN" altLang="en-US" dirty="0" smtClean="0"/>
              <a:t>便利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统一经济体的形成</a:t>
            </a:r>
            <a:endParaRPr lang="en-US" altLang="zh-CN" dirty="0"/>
          </a:p>
          <a:p>
            <a:pPr lvl="1"/>
            <a:r>
              <a:rPr lang="zh-CN" altLang="en-US" dirty="0" smtClean="0"/>
              <a:t>本土资源匮乏</a:t>
            </a:r>
            <a:endParaRPr lang="en-US" altLang="zh-CN" dirty="0" smtClean="0"/>
          </a:p>
          <a:p>
            <a:pPr lvl="2"/>
            <a:r>
              <a:rPr lang="zh-CN" altLang="en-US" dirty="0"/>
              <a:t>对外贸易和交流需求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文明汇聚地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东部：扎格罗夫山地民族（埃兰文明）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北部：农耕闪族人、小亚细亚原住民族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西部：黎凡特地区诸部族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南部：阿拉伯半岛游牧闪族人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东南：波斯湾沿海渔猎文化（贝冢文化）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西南：埃及文明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一、人类的诞生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大爆炸（约</a:t>
            </a:r>
            <a:r>
              <a:rPr lang="en-US" altLang="zh-CN" dirty="0"/>
              <a:t>138</a:t>
            </a:r>
            <a:r>
              <a:rPr lang="zh-CN" altLang="en-US" dirty="0"/>
              <a:t>亿年前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太阳系诞生（约</a:t>
            </a:r>
            <a:r>
              <a:rPr lang="en-US" altLang="zh-CN" dirty="0"/>
              <a:t>46</a:t>
            </a:r>
            <a:r>
              <a:rPr lang="zh-CN" altLang="en-US" dirty="0" smtClean="0"/>
              <a:t>亿年前）</a:t>
            </a:r>
            <a:endParaRPr lang="en-US" altLang="zh-CN" dirty="0" smtClean="0"/>
          </a:p>
          <a:p>
            <a:r>
              <a:rPr lang="zh-CN" altLang="en-US" dirty="0" smtClean="0"/>
              <a:t>出现原始生命（</a:t>
            </a:r>
            <a:r>
              <a:rPr lang="en-US" altLang="zh-CN" dirty="0" smtClean="0"/>
              <a:t>38</a:t>
            </a:r>
            <a:r>
              <a:rPr lang="zh-CN" altLang="en-US" dirty="0" smtClean="0"/>
              <a:t>亿年前？）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Calibri" panose="020F0502020204030204" pitchFamily="34" charset="0"/>
              </a:rPr>
              <a:t>⟶</a:t>
            </a:r>
            <a:r>
              <a:rPr lang="zh-CN" altLang="en-US" dirty="0" smtClean="0">
                <a:latin typeface="Cambria Math"/>
              </a:rPr>
              <a:t>植物：利用光能，获得取之不尽的能量来源</a:t>
            </a:r>
            <a:endParaRPr lang="en-US" altLang="zh-CN" dirty="0" smtClean="0">
              <a:latin typeface="Cambria Math"/>
            </a:endParaRPr>
          </a:p>
          <a:p>
            <a:pPr lvl="1"/>
            <a:r>
              <a:rPr lang="zh-CN" altLang="en-US" dirty="0" smtClean="0">
                <a:latin typeface="Calibri" panose="020F0502020204030204" pitchFamily="34" charset="0"/>
              </a:rPr>
              <a:t>⟶菌类：高度的环境适应能力和繁殖力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lvl="1"/>
            <a:r>
              <a:rPr lang="zh-CN" altLang="en-US" dirty="0" smtClean="0">
                <a:latin typeface="Cambria Math"/>
              </a:rPr>
              <a:t>⟶动物：运动能力和感知力（捕食和逃避危险）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lvl="2"/>
            <a:r>
              <a:rPr lang="zh-CN" altLang="en-US" dirty="0">
                <a:latin typeface="Cambria Math"/>
              </a:rPr>
              <a:t>⟶脊椎动物</a:t>
            </a:r>
            <a:r>
              <a:rPr lang="en-US" altLang="zh-CN" dirty="0" smtClean="0">
                <a:latin typeface="Cambria Math"/>
              </a:rPr>
              <a:t>——</a:t>
            </a:r>
            <a:r>
              <a:rPr lang="zh-CN" altLang="en-US" dirty="0" smtClean="0">
                <a:latin typeface="Cambria Math"/>
              </a:rPr>
              <a:t>一类拥有强大神经系统和运动能力的动物⟶鱼类</a:t>
            </a:r>
            <a:r>
              <a:rPr lang="en-US" altLang="zh-CN" dirty="0" smtClean="0">
                <a:latin typeface="Cambria Math"/>
              </a:rPr>
              <a:t>(</a:t>
            </a:r>
            <a:r>
              <a:rPr lang="zh-CN" altLang="en-US" dirty="0" smtClean="0">
                <a:latin typeface="Cambria Math"/>
              </a:rPr>
              <a:t>约</a:t>
            </a:r>
            <a:r>
              <a:rPr lang="en-US" altLang="zh-CN" dirty="0" smtClean="0"/>
              <a:t>4.5</a:t>
            </a:r>
            <a:r>
              <a:rPr lang="zh-CN" altLang="en-US" dirty="0" smtClean="0">
                <a:latin typeface="Cambria Math"/>
              </a:rPr>
              <a:t>亿年前</a:t>
            </a:r>
            <a:r>
              <a:rPr lang="en-US" altLang="zh-CN" dirty="0" smtClean="0">
                <a:latin typeface="Cambria Math"/>
              </a:rPr>
              <a:t>)</a:t>
            </a:r>
            <a:r>
              <a:rPr lang="zh-CN" altLang="en-US" dirty="0" smtClean="0">
                <a:latin typeface="Cambria Math"/>
              </a:rPr>
              <a:t>⟶两栖类⟶爬行类⟶</a:t>
            </a:r>
            <a:endParaRPr lang="en-US" altLang="zh-CN" dirty="0" smtClean="0">
              <a:latin typeface="Cambria Math"/>
            </a:endParaRPr>
          </a:p>
          <a:p>
            <a:pPr lvl="3"/>
            <a:r>
              <a:rPr lang="zh-CN" altLang="en-US" dirty="0" smtClean="0">
                <a:latin typeface="Cambria Math"/>
              </a:rPr>
              <a:t>鸟类</a:t>
            </a:r>
            <a:endParaRPr lang="en-US" altLang="zh-CN" dirty="0">
              <a:latin typeface="Cambria Math"/>
            </a:endParaRPr>
          </a:p>
          <a:p>
            <a:pPr lvl="3"/>
            <a:r>
              <a:rPr lang="zh-CN" altLang="en-US" dirty="0">
                <a:latin typeface="Cambria Math"/>
              </a:rPr>
              <a:t>哺乳类⟶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61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</a:t>
            </a:r>
            <a:r>
              <a:rPr lang="zh-CN" altLang="en-US" dirty="0" smtClean="0"/>
              <a:t>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/>
          <a:lstStyle/>
          <a:p>
            <a:r>
              <a:rPr lang="zh-CN" altLang="en-US" dirty="0" smtClean="0"/>
              <a:t>苏美尔崛起的地缘条件</a:t>
            </a:r>
            <a:endParaRPr lang="zh-CN" altLang="en-US" dirty="0"/>
          </a:p>
        </p:txBody>
      </p:sp>
      <p:pic>
        <p:nvPicPr>
          <p:cNvPr id="4097" name="图片 2" descr="http://e.hiphotos.baidu.com/baike/c0%3Dbaike92%2C5%2C5%2C92%2C30/sign=92fe4f84fd1f4134f43a0d2c4476feaf/060828381f30e9248c794e564c086e061c95f7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" r="16177" b="56633"/>
          <a:stretch>
            <a:fillRect/>
          </a:stretch>
        </p:blipFill>
        <p:spPr bwMode="auto">
          <a:xfrm>
            <a:off x="452092" y="2199640"/>
            <a:ext cx="8593772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8028384" y="2492896"/>
            <a:ext cx="224790" cy="43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里海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404995" y="2209309"/>
            <a:ext cx="465455" cy="24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黑海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83893" y="4436984"/>
            <a:ext cx="6032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地中海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99615" y="4121150"/>
            <a:ext cx="569060" cy="19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塞浦路斯</a:t>
            </a:r>
            <a:endParaRPr 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11560" y="3429000"/>
            <a:ext cx="422275" cy="1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爱琴海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554780" y="4071620"/>
            <a:ext cx="6328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solidFill>
                  <a:srgbClr val="FFFFFF"/>
                </a:solidFill>
                <a:effectLst/>
                <a:latin typeface="Calibri"/>
                <a:ea typeface="宋体"/>
                <a:cs typeface="Times New Roman"/>
              </a:rPr>
              <a:t>克里特</a:t>
            </a:r>
            <a:endParaRPr 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623612" y="6106753"/>
            <a:ext cx="68135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波斯湾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8233477" y="5516726"/>
            <a:ext cx="46545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埃兰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549525" y="2780299"/>
            <a:ext cx="8191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小亚细亚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5436096" y="5528776"/>
            <a:ext cx="508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沙漠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6278562" y="6397392"/>
            <a:ext cx="6381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阿拉伯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2054415" y="5490832"/>
            <a:ext cx="46545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埃及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905448" y="4060001"/>
            <a:ext cx="180975" cy="65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黎凡特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8851650" y="2348880"/>
            <a:ext cx="160020" cy="4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中亚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6278562" y="2204864"/>
            <a:ext cx="753745" cy="19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格鲁吉亚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7032306" y="5515010"/>
            <a:ext cx="34800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 err="1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Eridu</a:t>
            </a:r>
            <a:endParaRPr lang="zh-CN" sz="160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7031352" y="5397146"/>
            <a:ext cx="18986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Ur</a:t>
            </a:r>
            <a:endParaRPr lang="zh-CN" sz="160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3551123" y="5001822"/>
            <a:ext cx="444813" cy="1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Jericho</a:t>
            </a:r>
            <a:endParaRPr lang="zh-CN" sz="160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3635896" y="5175558"/>
            <a:ext cx="1625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死海</a:t>
            </a:r>
            <a:endParaRPr lang="zh-CN" sz="160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 rot="1800000">
            <a:off x="7099737" y="4304930"/>
            <a:ext cx="10477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扎格罗夫山脉</a:t>
            </a: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4895602" y="3933056"/>
            <a:ext cx="445135" cy="38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Abu </a:t>
            </a:r>
            <a:r>
              <a:rPr lang="en-US" sz="1050" b="1" kern="100" dirty="0" err="1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Hureyra</a:t>
            </a:r>
            <a:endParaRPr lang="zh-CN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5834810" y="4320910"/>
            <a:ext cx="537390" cy="19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Samarra</a:t>
            </a:r>
            <a:endParaRPr lang="zh-CN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5580111" y="3933056"/>
            <a:ext cx="509399" cy="27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b="1" kern="100" dirty="0" err="1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Hassuna</a:t>
            </a:r>
            <a:endParaRPr lang="zh-CN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8466205" y="4608476"/>
            <a:ext cx="46545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050" b="1" kern="100" dirty="0">
                <a:solidFill>
                  <a:schemeClr val="bg1"/>
                </a:solidFill>
                <a:effectLst/>
                <a:latin typeface="Calibri"/>
                <a:ea typeface="宋体"/>
                <a:cs typeface="Times New Roman"/>
              </a:rPr>
              <a:t>伊朗</a:t>
            </a:r>
            <a:endParaRPr lang="zh-CN" sz="1050" kern="100" dirty="0">
              <a:solidFill>
                <a:schemeClr val="bg1"/>
              </a:solidFill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三、最早的文明</a:t>
            </a:r>
            <a:r>
              <a:rPr lang="en-US" altLang="zh-CN" dirty="0"/>
              <a:t>·</a:t>
            </a:r>
            <a:r>
              <a:rPr lang="zh-CN" altLang="en-US" dirty="0"/>
              <a:t>美索不达米亚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00808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苏美尔神话系统</a:t>
            </a:r>
            <a:endParaRPr lang="en-US" altLang="zh-CN" dirty="0"/>
          </a:p>
          <a:p>
            <a:pPr lvl="1"/>
            <a:r>
              <a:rPr lang="zh-CN" altLang="en-US" dirty="0"/>
              <a:t>天神</a:t>
            </a:r>
            <a:r>
              <a:rPr lang="en-US" altLang="zh-CN" dirty="0"/>
              <a:t>An+</a:t>
            </a:r>
            <a:r>
              <a:rPr lang="zh-CN" altLang="en-US" dirty="0"/>
              <a:t>地神</a:t>
            </a:r>
            <a:r>
              <a:rPr lang="en-US" altLang="zh-CN" dirty="0"/>
              <a:t>Ki</a:t>
            </a: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zh-CN" altLang="en-US" dirty="0" smtClean="0"/>
              <a:t>空气</a:t>
            </a:r>
            <a:r>
              <a:rPr lang="zh-CN" altLang="en-US" dirty="0"/>
              <a:t>之神</a:t>
            </a:r>
            <a:r>
              <a:rPr lang="en-US" altLang="zh-CN" dirty="0"/>
              <a:t>·</a:t>
            </a:r>
            <a:r>
              <a:rPr lang="zh-CN" altLang="en-US" dirty="0"/>
              <a:t>主神：</a:t>
            </a:r>
            <a:r>
              <a:rPr lang="en-US" altLang="zh-CN" dirty="0"/>
              <a:t>Enlil </a:t>
            </a:r>
            <a:r>
              <a:rPr lang="zh-CN" altLang="en-US" dirty="0"/>
              <a:t>（弟）</a:t>
            </a:r>
            <a:r>
              <a:rPr lang="en-US" altLang="zh-CN" dirty="0"/>
              <a:t>——Nippur</a:t>
            </a:r>
          </a:p>
          <a:p>
            <a:pPr lvl="3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zh-CN" altLang="en-US" dirty="0" smtClean="0"/>
              <a:t>月</a:t>
            </a:r>
            <a:r>
              <a:rPr lang="zh-CN" altLang="en-US" dirty="0"/>
              <a:t>神：</a:t>
            </a:r>
            <a:r>
              <a:rPr lang="en-US" altLang="zh-CN" dirty="0"/>
              <a:t>Nanna——Ur</a:t>
            </a:r>
          </a:p>
          <a:p>
            <a:pPr lvl="4"/>
            <a:r>
              <a:rPr lang="zh-CN" altLang="en-US" dirty="0"/>
              <a:t>南那信仰与古闪米特信仰</a:t>
            </a:r>
            <a:endParaRPr lang="en-US" altLang="zh-CN" dirty="0"/>
          </a:p>
          <a:p>
            <a:pPr lvl="4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zh-CN" altLang="en-US" dirty="0" smtClean="0"/>
              <a:t>太阳神</a:t>
            </a:r>
            <a:r>
              <a:rPr lang="zh-CN" altLang="en-US" dirty="0"/>
              <a:t>：</a:t>
            </a:r>
            <a:r>
              <a:rPr lang="en-US" altLang="zh-CN" dirty="0"/>
              <a:t>Utu——Sippar</a:t>
            </a:r>
          </a:p>
          <a:p>
            <a:pPr lvl="4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zh-CN" altLang="en-US" dirty="0" smtClean="0"/>
              <a:t>金星</a:t>
            </a:r>
            <a:r>
              <a:rPr lang="zh-CN" altLang="en-US" dirty="0"/>
              <a:t>神</a:t>
            </a:r>
            <a:r>
              <a:rPr lang="en-US" altLang="zh-CN" dirty="0"/>
              <a:t>·</a:t>
            </a:r>
            <a:r>
              <a:rPr lang="zh-CN" altLang="en-US" dirty="0"/>
              <a:t>爱神</a:t>
            </a:r>
            <a:r>
              <a:rPr lang="en-US" altLang="zh-CN" dirty="0"/>
              <a:t>·</a:t>
            </a:r>
            <a:r>
              <a:rPr lang="zh-CN" altLang="en-US" dirty="0"/>
              <a:t>战神</a:t>
            </a:r>
            <a:r>
              <a:rPr lang="en-US" altLang="zh-CN" dirty="0"/>
              <a:t>·</a:t>
            </a:r>
            <a:r>
              <a:rPr lang="zh-CN" altLang="en-US" dirty="0"/>
              <a:t>丰饶之神：</a:t>
            </a:r>
            <a:r>
              <a:rPr lang="en-US" altLang="zh-CN" dirty="0"/>
              <a:t>Inanna——</a:t>
            </a:r>
            <a:r>
              <a:rPr lang="en-US" altLang="zh-CN" dirty="0" err="1"/>
              <a:t>Uruk</a:t>
            </a:r>
            <a:endParaRPr lang="en-US" altLang="zh-CN" dirty="0"/>
          </a:p>
          <a:p>
            <a:pPr lvl="5"/>
            <a:r>
              <a:rPr lang="zh-CN" altLang="en-US" dirty="0"/>
              <a:t>智取文明；嫁给牧神；下冥界</a:t>
            </a:r>
            <a:endParaRPr lang="en-US" altLang="zh-CN" dirty="0"/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zh-CN" altLang="en-US" dirty="0" smtClean="0"/>
              <a:t>水神</a:t>
            </a:r>
            <a:r>
              <a:rPr lang="en-US" altLang="zh-CN" dirty="0"/>
              <a:t>·</a:t>
            </a:r>
            <a:r>
              <a:rPr lang="zh-CN" altLang="en-US" dirty="0"/>
              <a:t>智慧之神：</a:t>
            </a:r>
            <a:r>
              <a:rPr lang="en-US" altLang="zh-CN" dirty="0"/>
              <a:t>Enki </a:t>
            </a:r>
            <a:r>
              <a:rPr lang="zh-CN" altLang="en-US" dirty="0"/>
              <a:t>（兄）</a:t>
            </a:r>
            <a:r>
              <a:rPr lang="en-US" altLang="zh-CN" dirty="0"/>
              <a:t>——</a:t>
            </a:r>
            <a:r>
              <a:rPr lang="en-US" altLang="zh-CN" dirty="0" err="1"/>
              <a:t>Eridu</a:t>
            </a:r>
            <a:endParaRPr lang="en-US" altLang="zh-CN" dirty="0"/>
          </a:p>
          <a:p>
            <a:pPr lvl="3"/>
            <a:r>
              <a:rPr lang="zh-CN" altLang="en-US" dirty="0"/>
              <a:t>造人、造最早的城市；闪米特名字</a:t>
            </a:r>
            <a:r>
              <a:rPr lang="en-US" altLang="zh-CN" dirty="0" err="1"/>
              <a:t>Lahu</a:t>
            </a:r>
            <a:r>
              <a:rPr lang="en-US" altLang="zh-CN" dirty="0" err="1">
                <a:latin typeface="Arial Narrow" panose="020B0606020202030204" pitchFamily="34" charset="0"/>
              </a:rPr>
              <a:t>→Yahweh</a:t>
            </a:r>
            <a:endParaRPr lang="en-US" altLang="zh-CN" dirty="0"/>
          </a:p>
          <a:p>
            <a:pPr lvl="1"/>
            <a:r>
              <a:rPr lang="zh-CN" altLang="en-US" dirty="0"/>
              <a:t>洪水传说</a:t>
            </a:r>
            <a:r>
              <a:rPr lang="en-US" altLang="zh-CN" dirty="0"/>
              <a:t>——</a:t>
            </a:r>
            <a:r>
              <a:rPr lang="zh-CN" altLang="en-US" dirty="0"/>
              <a:t>诺亚故事的原型？</a:t>
            </a:r>
            <a:endParaRPr lang="en-US" altLang="zh-CN" dirty="0"/>
          </a:p>
          <a:p>
            <a:pPr lvl="1"/>
            <a:r>
              <a:rPr lang="zh-CN" altLang="en-US" dirty="0"/>
              <a:t>吉尔伽美什神话</a:t>
            </a:r>
            <a:r>
              <a:rPr lang="en-US" altLang="zh-CN" dirty="0"/>
              <a:t>——</a:t>
            </a:r>
            <a:r>
              <a:rPr lang="zh-CN" altLang="en-US" dirty="0"/>
              <a:t>最早的史诗；从天神神话到英雄神话</a:t>
            </a: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674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一、人类的诞生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8590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灵长目</a:t>
            </a:r>
            <a:r>
              <a:rPr lang="zh-CN" altLang="en-US" dirty="0">
                <a:latin typeface="Cambria Math"/>
              </a:rPr>
              <a:t>⟶类人猿亚目（约</a:t>
            </a:r>
            <a:r>
              <a:rPr lang="en-US" altLang="zh-CN" dirty="0">
                <a:latin typeface="Cambria Math"/>
              </a:rPr>
              <a:t>5000</a:t>
            </a:r>
            <a:r>
              <a:rPr lang="zh-CN" altLang="en-US" dirty="0">
                <a:latin typeface="Cambria Math"/>
              </a:rPr>
              <a:t>多万年前）⟶狭鼻猴次目⟶人猿超科（ </a:t>
            </a:r>
            <a:r>
              <a:rPr lang="en-US" altLang="zh-CN" dirty="0">
                <a:latin typeface="Cambria Math"/>
              </a:rPr>
              <a:t>3300</a:t>
            </a:r>
            <a:r>
              <a:rPr lang="zh-CN" altLang="en-US" dirty="0">
                <a:latin typeface="Cambria Math"/>
              </a:rPr>
              <a:t>万</a:t>
            </a:r>
            <a:r>
              <a:rPr lang="en-US" altLang="zh-CN" dirty="0">
                <a:latin typeface="Cambria Math"/>
              </a:rPr>
              <a:t>-2400</a:t>
            </a:r>
            <a:r>
              <a:rPr lang="zh-CN" altLang="en-US" dirty="0">
                <a:latin typeface="Cambria Math"/>
              </a:rPr>
              <a:t>万年前）⟶</a:t>
            </a:r>
            <a:endParaRPr lang="en-US" altLang="zh-CN" dirty="0">
              <a:latin typeface="Cambria Math"/>
            </a:endParaRPr>
          </a:p>
          <a:p>
            <a:pPr lvl="1"/>
            <a:r>
              <a:rPr lang="zh-CN" altLang="en-US" dirty="0">
                <a:latin typeface="Cambria Math"/>
              </a:rPr>
              <a:t>亚洲猿：长臂猿、猩猩</a:t>
            </a:r>
            <a:endParaRPr lang="en-US" altLang="zh-CN" dirty="0">
              <a:latin typeface="Cambria Math"/>
            </a:endParaRPr>
          </a:p>
          <a:p>
            <a:pPr lvl="1"/>
            <a:r>
              <a:rPr lang="zh-CN" altLang="en-US" dirty="0">
                <a:latin typeface="Cambria Math"/>
              </a:rPr>
              <a:t>非洲猿（ </a:t>
            </a:r>
            <a:r>
              <a:rPr lang="en-US" altLang="zh-CN" dirty="0">
                <a:latin typeface="Cambria Math"/>
              </a:rPr>
              <a:t>1500</a:t>
            </a:r>
            <a:r>
              <a:rPr lang="zh-CN" altLang="en-US" dirty="0">
                <a:latin typeface="Cambria Math"/>
              </a:rPr>
              <a:t>万</a:t>
            </a:r>
            <a:r>
              <a:rPr lang="en-US" altLang="zh-CN" dirty="0">
                <a:latin typeface="Cambria Math"/>
              </a:rPr>
              <a:t>-1200</a:t>
            </a:r>
            <a:r>
              <a:rPr lang="zh-CN" altLang="en-US" dirty="0">
                <a:latin typeface="Cambria Math"/>
              </a:rPr>
              <a:t>万年前）⟶</a:t>
            </a:r>
            <a:endParaRPr lang="en-US" altLang="zh-CN" dirty="0">
              <a:latin typeface="Cambria Math"/>
            </a:endParaRPr>
          </a:p>
          <a:p>
            <a:pPr lvl="2"/>
            <a:r>
              <a:rPr lang="zh-CN" altLang="en-US" dirty="0">
                <a:latin typeface="Cambria Math"/>
              </a:rPr>
              <a:t>大猩猩</a:t>
            </a:r>
            <a:endParaRPr lang="en-US" altLang="zh-CN" dirty="0">
              <a:latin typeface="Cambria Math"/>
            </a:endParaRPr>
          </a:p>
          <a:p>
            <a:pPr lvl="2"/>
            <a:r>
              <a:rPr lang="zh-CN" altLang="en-US" dirty="0">
                <a:latin typeface="Cambria Math"/>
              </a:rPr>
              <a:t>人亚科（ </a:t>
            </a:r>
            <a:r>
              <a:rPr lang="en-US" altLang="zh-CN" dirty="0">
                <a:latin typeface="Cambria Math"/>
              </a:rPr>
              <a:t>1000</a:t>
            </a:r>
            <a:r>
              <a:rPr lang="zh-CN" altLang="en-US" dirty="0">
                <a:latin typeface="Cambria Math"/>
              </a:rPr>
              <a:t>万</a:t>
            </a:r>
            <a:r>
              <a:rPr lang="en-US" altLang="zh-CN" dirty="0">
                <a:latin typeface="Cambria Math"/>
              </a:rPr>
              <a:t>-800</a:t>
            </a:r>
            <a:r>
              <a:rPr lang="zh-CN" altLang="en-US" dirty="0">
                <a:latin typeface="Cambria Math"/>
              </a:rPr>
              <a:t>万年前）⟶</a:t>
            </a:r>
            <a:endParaRPr lang="en-US" altLang="zh-CN" dirty="0">
              <a:latin typeface="Cambria Math"/>
            </a:endParaRPr>
          </a:p>
          <a:p>
            <a:pPr lvl="3"/>
            <a:r>
              <a:rPr lang="zh-CN" altLang="en-US" dirty="0">
                <a:latin typeface="Cambria Math"/>
              </a:rPr>
              <a:t>黑猩猩族</a:t>
            </a:r>
            <a:endParaRPr lang="en-US" altLang="zh-CN" dirty="0">
              <a:latin typeface="Cambria Math"/>
            </a:endParaRPr>
          </a:p>
          <a:p>
            <a:pPr lvl="3"/>
            <a:r>
              <a:rPr lang="zh-CN" altLang="en-US" dirty="0">
                <a:latin typeface="Cambria Math"/>
              </a:rPr>
              <a:t>人族（</a:t>
            </a:r>
            <a:r>
              <a:rPr lang="en-US" altLang="zh-CN" dirty="0">
                <a:latin typeface="Cambria Math"/>
              </a:rPr>
              <a:t>700</a:t>
            </a:r>
            <a:r>
              <a:rPr lang="zh-CN" altLang="en-US" dirty="0">
                <a:latin typeface="Cambria Math"/>
              </a:rPr>
              <a:t>万</a:t>
            </a:r>
            <a:r>
              <a:rPr lang="en-US" altLang="zh-CN" dirty="0">
                <a:latin typeface="Cambria Math"/>
              </a:rPr>
              <a:t>-500</a:t>
            </a:r>
            <a:r>
              <a:rPr lang="zh-CN" altLang="en-US" dirty="0">
                <a:latin typeface="Cambria Math"/>
              </a:rPr>
              <a:t>万年前）⟶南方古猿⟶能人（</a:t>
            </a:r>
            <a:r>
              <a:rPr lang="en-US" altLang="zh-CN" dirty="0">
                <a:latin typeface="Cambria Math"/>
              </a:rPr>
              <a:t>250</a:t>
            </a:r>
            <a:r>
              <a:rPr lang="zh-CN" altLang="en-US" dirty="0">
                <a:latin typeface="Cambria Math"/>
              </a:rPr>
              <a:t>万年前，旧石器时代开始）⟶直立人（</a:t>
            </a:r>
            <a:r>
              <a:rPr lang="en-US" altLang="zh-CN" dirty="0">
                <a:latin typeface="Cambria Math"/>
              </a:rPr>
              <a:t>180</a:t>
            </a:r>
            <a:r>
              <a:rPr lang="zh-CN" altLang="en-US" dirty="0">
                <a:latin typeface="Cambria Math"/>
              </a:rPr>
              <a:t>万年前）⟶智人⟶</a:t>
            </a:r>
            <a:endParaRPr lang="en-US" altLang="zh-CN" dirty="0">
              <a:latin typeface="Cambria Math"/>
            </a:endParaRPr>
          </a:p>
          <a:p>
            <a:pPr lvl="4"/>
            <a:r>
              <a:rPr lang="zh-CN" altLang="en-US" dirty="0">
                <a:latin typeface="Cambria Math"/>
              </a:rPr>
              <a:t>早期智人：尼安德特人、丹尼索瓦人、佛罗勒斯人</a:t>
            </a:r>
            <a:endParaRPr lang="en-US" altLang="zh-CN" dirty="0">
              <a:latin typeface="Cambria Math"/>
            </a:endParaRPr>
          </a:p>
          <a:p>
            <a:pPr lvl="4"/>
            <a:r>
              <a:rPr lang="zh-CN" altLang="en-US" dirty="0">
                <a:latin typeface="Cambria Math"/>
              </a:rPr>
              <a:t>晚期智人（</a:t>
            </a:r>
            <a:r>
              <a:rPr lang="en-US" altLang="zh-CN" dirty="0">
                <a:latin typeface="Cambria Math"/>
              </a:rPr>
              <a:t>5</a:t>
            </a:r>
            <a:r>
              <a:rPr lang="zh-CN" altLang="en-US" dirty="0">
                <a:latin typeface="Cambria Math"/>
              </a:rPr>
              <a:t>万年前）</a:t>
            </a:r>
            <a:endParaRPr lang="en-US" altLang="zh-CN" dirty="0">
              <a:latin typeface="Cambria Math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文明</a:t>
            </a:r>
            <a:r>
              <a:rPr lang="zh-CN" altLang="en-US" dirty="0"/>
              <a:t>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4957808"/>
          </a:xfrm>
        </p:spPr>
        <p:txBody>
          <a:bodyPr/>
          <a:lstStyle/>
          <a:p>
            <a:r>
              <a:rPr lang="zh-CN" altLang="en-US" dirty="0"/>
              <a:t>农业和定居的出现</a:t>
            </a:r>
            <a:endParaRPr lang="en-US" altLang="zh-CN" dirty="0"/>
          </a:p>
          <a:p>
            <a:pPr lvl="1"/>
            <a:r>
              <a:rPr lang="zh-CN" altLang="en-US" dirty="0" smtClean="0"/>
              <a:t>约公元前</a:t>
            </a:r>
            <a:r>
              <a:rPr lang="en-US" altLang="zh-CN" dirty="0" smtClean="0"/>
              <a:t>10000</a:t>
            </a:r>
            <a:r>
              <a:rPr lang="zh-CN" altLang="en-US" dirty="0"/>
              <a:t>年（新石器时代开始）</a:t>
            </a:r>
            <a:endParaRPr lang="en-US" altLang="zh-CN" dirty="0"/>
          </a:p>
          <a:p>
            <a:pPr lvl="1"/>
            <a:r>
              <a:rPr lang="zh-CN" altLang="en-US" dirty="0"/>
              <a:t>气候变化，狩猎和采集无法继续维持生存需要</a:t>
            </a:r>
            <a:endParaRPr lang="en-US" altLang="zh-CN" dirty="0"/>
          </a:p>
          <a:p>
            <a:pPr lvl="1"/>
            <a:r>
              <a:rPr lang="zh-CN" altLang="en-US" dirty="0"/>
              <a:t>幼发拉底河上游，阿布胡赖拉</a:t>
            </a:r>
            <a:r>
              <a:rPr lang="zh-CN" altLang="en-US" dirty="0" smtClean="0"/>
              <a:t>遗址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定居的优势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基础设施建设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领土意识</a:t>
            </a:r>
            <a:r>
              <a:rPr lang="zh-CN" altLang="en-US" dirty="0" smtClean="0">
                <a:latin typeface="Arial Narrow" panose="020B0606020202030204" pitchFamily="34" charset="0"/>
              </a:rPr>
              <a:t>→更复杂的社会组织</a:t>
            </a:r>
            <a:endParaRPr lang="en-US" altLang="zh-CN" dirty="0" smtClean="0">
              <a:latin typeface="Arial Narrow" panose="020B0606020202030204" pitchFamily="34" charset="0"/>
            </a:endParaRPr>
          </a:p>
          <a:p>
            <a:pPr lvl="2"/>
            <a:r>
              <a:rPr lang="zh-CN" altLang="en-US" dirty="0" smtClean="0">
                <a:latin typeface="Arial Narrow" panose="020B0606020202030204" pitchFamily="34" charset="0"/>
              </a:rPr>
              <a:t>财富</a:t>
            </a:r>
            <a:r>
              <a:rPr lang="zh-CN" altLang="en-US" dirty="0">
                <a:latin typeface="Arial Narrow" panose="020B0606020202030204" pitchFamily="34" charset="0"/>
              </a:rPr>
              <a:t>和</a:t>
            </a:r>
            <a:r>
              <a:rPr lang="zh-CN" altLang="en-US" dirty="0" smtClean="0">
                <a:latin typeface="Arial Narrow" panose="020B0606020202030204" pitchFamily="34" charset="0"/>
              </a:rPr>
              <a:t>文献的积累（不便于搬运的东西）</a:t>
            </a:r>
            <a:endParaRPr lang="en-US" altLang="zh-CN" dirty="0" smtClean="0">
              <a:latin typeface="Arial Narrow" panose="020B0606020202030204" pitchFamily="34" charset="0"/>
            </a:endParaRPr>
          </a:p>
          <a:p>
            <a:pPr lvl="2"/>
            <a:r>
              <a:rPr lang="zh-CN" altLang="en-US" dirty="0" smtClean="0"/>
              <a:t>人口增长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照顾后代成本降低；哺乳期缩短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解放母亲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2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SG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06"/>
            <a:ext cx="9144000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阶级分化：统治（贵族）阶层的产生</a:t>
            </a:r>
            <a:endParaRPr lang="en-US" altLang="zh-CN" dirty="0"/>
          </a:p>
          <a:p>
            <a:pPr lvl="1"/>
            <a:r>
              <a:rPr lang="zh-CN" altLang="en-US" dirty="0"/>
              <a:t>系统演化的</a:t>
            </a:r>
            <a:r>
              <a:rPr lang="zh-CN" altLang="en-US" dirty="0" smtClean="0"/>
              <a:t>必然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正反馈导致系统功能分化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对系统复杂程度的优化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社会性</a:t>
            </a:r>
            <a:r>
              <a:rPr lang="zh-CN" altLang="en-US" dirty="0"/>
              <a:t>动物的天性</a:t>
            </a:r>
            <a:endParaRPr lang="en-US" altLang="zh-CN" dirty="0"/>
          </a:p>
          <a:p>
            <a:pPr lvl="1"/>
            <a:r>
              <a:rPr lang="zh-CN" altLang="en-US" dirty="0"/>
              <a:t>来源：</a:t>
            </a:r>
            <a:endParaRPr lang="en-US" altLang="zh-CN" dirty="0"/>
          </a:p>
          <a:p>
            <a:pPr lvl="2"/>
            <a:r>
              <a:rPr lang="zh-CN" altLang="en-US" dirty="0">
                <a:latin typeface="Cambria Math"/>
              </a:rPr>
              <a:t>萨满</a:t>
            </a:r>
            <a:r>
              <a:rPr lang="en-US" altLang="zh-CN" dirty="0">
                <a:latin typeface="Cambria Math"/>
              </a:rPr>
              <a:t>/</a:t>
            </a:r>
            <a:r>
              <a:rPr lang="zh-CN" altLang="en-US" dirty="0">
                <a:latin typeface="Cambria Math"/>
              </a:rPr>
              <a:t>祭司：沟通天人者；知识的掌握者</a:t>
            </a:r>
            <a:endParaRPr lang="en-US" altLang="zh-CN" dirty="0">
              <a:latin typeface="Cambria Math"/>
            </a:endParaRPr>
          </a:p>
          <a:p>
            <a:pPr lvl="2"/>
            <a:r>
              <a:rPr lang="zh-CN" altLang="en-US" dirty="0">
                <a:latin typeface="Cambria Math"/>
              </a:rPr>
              <a:t>族长：社会和生产基本单元的控制者</a:t>
            </a:r>
            <a:endParaRPr lang="en-US" altLang="zh-CN" dirty="0">
              <a:latin typeface="Cambria Math"/>
            </a:endParaRPr>
          </a:p>
          <a:p>
            <a:pPr lvl="2"/>
            <a:r>
              <a:rPr lang="zh-CN" altLang="en-US" dirty="0">
                <a:latin typeface="Cambria Math"/>
              </a:rPr>
              <a:t>世俗领袖：集体行动（生产、军事）的组织者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3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文明</a:t>
            </a:r>
            <a:r>
              <a:rPr lang="zh-CN" altLang="en-US" dirty="0"/>
              <a:t>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705678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宗教和王权的起源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精神需求</a:t>
            </a:r>
            <a:endParaRPr lang="en-US" altLang="zh-CN" dirty="0" smtClean="0"/>
          </a:p>
          <a:p>
            <a:pPr lvl="2"/>
            <a:r>
              <a:rPr lang="zh-CN" altLang="en-US" dirty="0"/>
              <a:t>对自然的</a:t>
            </a:r>
            <a:r>
              <a:rPr lang="zh-CN" altLang="en-US" dirty="0" smtClean="0"/>
              <a:t>疑问</a:t>
            </a:r>
            <a:r>
              <a:rPr lang="zh-CN" altLang="en-US" dirty="0" smtClean="0">
                <a:latin typeface="Cambria Math"/>
              </a:rPr>
              <a:t>⟹自然崇拜</a:t>
            </a:r>
            <a:r>
              <a:rPr lang="en-US" altLang="zh-CN" dirty="0" smtClean="0">
                <a:latin typeface="Cambria Math"/>
              </a:rPr>
              <a:t>/</a:t>
            </a:r>
            <a:r>
              <a:rPr lang="zh-CN" altLang="en-US" dirty="0" smtClean="0">
                <a:latin typeface="Cambria Math"/>
              </a:rPr>
              <a:t>创世神话⟹萨满</a:t>
            </a:r>
            <a:endParaRPr lang="en-US" altLang="zh-CN" dirty="0" smtClean="0">
              <a:latin typeface="Cambria Math"/>
            </a:endParaRPr>
          </a:p>
          <a:p>
            <a:pPr lvl="3"/>
            <a:r>
              <a:rPr lang="zh-CN" altLang="en-US" dirty="0" smtClean="0"/>
              <a:t>世界从何而来？向何处去？风雨雷电各种自然现象是怎么回事？</a:t>
            </a:r>
            <a:endParaRPr lang="en-US" altLang="zh-CN" dirty="0" smtClean="0"/>
          </a:p>
          <a:p>
            <a:pPr lvl="3"/>
            <a:r>
              <a:rPr lang="zh-CN" altLang="en-US" dirty="0"/>
              <a:t>解释自然</a:t>
            </a:r>
            <a:r>
              <a:rPr lang="zh-CN" altLang="en-US" dirty="0">
                <a:latin typeface="Arial Narrow" panose="020B0606020202030204" pitchFamily="34" charset="0"/>
              </a:rPr>
              <a:t>→尝试控制、影响</a:t>
            </a:r>
            <a:r>
              <a:rPr lang="zh-CN" altLang="en-US" dirty="0"/>
              <a:t>自然力</a:t>
            </a:r>
            <a:r>
              <a:rPr lang="zh-CN" altLang="en-US" dirty="0">
                <a:latin typeface="Arial Narrow" panose="020B0606020202030204" pitchFamily="34" charset="0"/>
              </a:rPr>
              <a:t>→</a:t>
            </a:r>
            <a:r>
              <a:rPr lang="zh-CN" altLang="en-US" dirty="0" smtClean="0">
                <a:latin typeface="Arial Narrow" panose="020B0606020202030204" pitchFamily="34" charset="0"/>
              </a:rPr>
              <a:t>巫术</a:t>
            </a:r>
            <a:endParaRPr lang="en-US" altLang="zh-CN" dirty="0"/>
          </a:p>
          <a:p>
            <a:pPr lvl="2"/>
            <a:r>
              <a:rPr lang="zh-CN" altLang="en-US" dirty="0" smtClean="0"/>
              <a:t>对自身的疑问</a:t>
            </a:r>
            <a:r>
              <a:rPr lang="zh-CN" altLang="en-US" dirty="0" smtClean="0">
                <a:latin typeface="Cambria Math"/>
              </a:rPr>
              <a:t>⟹祖先崇拜</a:t>
            </a:r>
            <a:r>
              <a:rPr lang="en-US" altLang="zh-CN" dirty="0" smtClean="0">
                <a:latin typeface="Cambria Math"/>
              </a:rPr>
              <a:t>/</a:t>
            </a:r>
            <a:r>
              <a:rPr lang="zh-CN" altLang="en-US" dirty="0" smtClean="0">
                <a:latin typeface="Cambria Math"/>
              </a:rPr>
              <a:t>造人神话⟹族长</a:t>
            </a:r>
            <a:endParaRPr lang="en-US" altLang="zh-CN" dirty="0" smtClean="0"/>
          </a:p>
          <a:p>
            <a:pPr lvl="3"/>
            <a:r>
              <a:rPr lang="zh-CN" altLang="en-US" dirty="0"/>
              <a:t>我是</a:t>
            </a:r>
            <a:r>
              <a:rPr lang="zh-CN" altLang="en-US" dirty="0" smtClean="0"/>
              <a:t>谁？谁创造了我？谁创造了创造我的人？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生存需求</a:t>
            </a:r>
            <a:r>
              <a:rPr lang="zh-CN" altLang="en-US" dirty="0" smtClean="0">
                <a:latin typeface="Cambria Math"/>
              </a:rPr>
              <a:t>⟹世俗领袖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组织作战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组织生产（特别是大工程，如水利）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57197" y="3124125"/>
            <a:ext cx="1051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宗教：祭司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巫师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57197" y="4741903"/>
            <a:ext cx="90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王权：君王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endCxn id="4" idx="1"/>
          </p:cNvCxnSpPr>
          <p:nvPr/>
        </p:nvCxnSpPr>
        <p:spPr>
          <a:xfrm>
            <a:off x="7409126" y="2980109"/>
            <a:ext cx="648071" cy="746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380312" y="3730515"/>
            <a:ext cx="676885" cy="68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7380312" y="4453871"/>
            <a:ext cx="676885" cy="765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1"/>
          </p:cNvCxnSpPr>
          <p:nvPr/>
        </p:nvCxnSpPr>
        <p:spPr>
          <a:xfrm flipV="1">
            <a:off x="7380312" y="5218957"/>
            <a:ext cx="676885" cy="477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宗教崇拜的演化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18085679"/>
              </p:ext>
            </p:extLst>
          </p:nvPr>
        </p:nvGraphicFramePr>
        <p:xfrm>
          <a:off x="539552" y="2636912"/>
          <a:ext cx="8496943" cy="432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68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二、文明时代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宗教与</a:t>
            </a:r>
            <a:r>
              <a:rPr lang="zh-CN" altLang="en-US" dirty="0" smtClean="0"/>
              <a:t>王权的关系</a:t>
            </a:r>
            <a:endParaRPr lang="en-US" altLang="zh-CN" dirty="0"/>
          </a:p>
          <a:p>
            <a:pPr lvl="1"/>
            <a:r>
              <a:rPr lang="zh-CN" altLang="en-US" dirty="0" smtClean="0"/>
              <a:t>祭司王</a:t>
            </a:r>
            <a:r>
              <a:rPr lang="zh-CN" altLang="en-US" dirty="0"/>
              <a:t>：君神一体</a:t>
            </a:r>
            <a:endParaRPr lang="en-US" altLang="zh-CN" dirty="0"/>
          </a:p>
          <a:p>
            <a:pPr lvl="2"/>
            <a:r>
              <a:rPr lang="zh-CN" altLang="en-US" dirty="0" smtClean="0"/>
              <a:t>神庙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宗教中心：</a:t>
            </a:r>
            <a:r>
              <a:rPr lang="zh-CN" altLang="en-US" dirty="0"/>
              <a:t>最早的组织性力量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政治中心：统一思想、凝聚共识的凭藉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军事中心：出征前占卜、动员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财富中心：剩余财富贡献于神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灾荒时用于赈济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军事</a:t>
            </a:r>
            <a:r>
              <a:rPr lang="zh-CN" altLang="en-US" dirty="0"/>
              <a:t>领袖成为世俗君主（集权制或军事民主制）</a:t>
            </a:r>
            <a:endParaRPr lang="en-US" altLang="zh-CN" dirty="0"/>
          </a:p>
          <a:p>
            <a:pPr lvl="2"/>
            <a:r>
              <a:rPr lang="zh-CN" altLang="en-US" dirty="0"/>
              <a:t>领土控制能力和商业交通能力增强⟶与周边城邦冲突增加⟶防务压力</a:t>
            </a:r>
            <a:r>
              <a:rPr lang="zh-CN" altLang="en-US" dirty="0" smtClean="0"/>
              <a:t>增大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5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14406</TotalTime>
  <Words>1688</Words>
  <Application>Microsoft Office PowerPoint</Application>
  <PresentationFormat>全屏显示(4:3)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华文楷体</vt:lpstr>
      <vt:lpstr>宋体</vt:lpstr>
      <vt:lpstr>Arial</vt:lpstr>
      <vt:lpstr>Arial Narrow</vt:lpstr>
      <vt:lpstr>Calibri</vt:lpstr>
      <vt:lpstr>Cambria Math</vt:lpstr>
      <vt:lpstr>Consolas</vt:lpstr>
      <vt:lpstr>Corbel</vt:lpstr>
      <vt:lpstr>Times New Roman</vt:lpstr>
      <vt:lpstr>Wingdings</vt:lpstr>
      <vt:lpstr>Wingdings 2</vt:lpstr>
      <vt:lpstr>Wingdings 3</vt:lpstr>
      <vt:lpstr>穿越</vt:lpstr>
      <vt:lpstr>全球史 第二讲 文明起源（上）</vt:lpstr>
      <vt:lpstr>一、人类的诞生</vt:lpstr>
      <vt:lpstr>一、人类的诞生</vt:lpstr>
      <vt:lpstr>二、文明时代</vt:lpstr>
      <vt:lpstr>PowerPoint 演示文稿</vt:lpstr>
      <vt:lpstr>二、文明时代</vt:lpstr>
      <vt:lpstr>二、文明时代</vt:lpstr>
      <vt:lpstr>二、文明时代</vt:lpstr>
      <vt:lpstr>二、文明时代</vt:lpstr>
      <vt:lpstr>二、文明时代</vt:lpstr>
      <vt:lpstr>二、文明时代</vt:lpstr>
      <vt:lpstr>二、文明时代</vt:lpstr>
      <vt:lpstr>二、文明时代</vt:lpstr>
      <vt:lpstr>三、最早的文明·美索不达米亚</vt:lpstr>
      <vt:lpstr>三、最早的文明·美索不达米亚</vt:lpstr>
      <vt:lpstr>PowerPoint 演示文稿</vt:lpstr>
      <vt:lpstr>三、最早的文明·美索不达米亚</vt:lpstr>
      <vt:lpstr>三、最早的文明·美索不达米亚</vt:lpstr>
      <vt:lpstr>三、最早的文明·美索不达米亚</vt:lpstr>
      <vt:lpstr>三、最早的文明·美索不达米亚</vt:lpstr>
      <vt:lpstr>三、最早的文明·美索不达米亚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物理学与人类文明 第一讲 文明起源</dc:title>
  <dc:creator>Jean</dc:creator>
  <cp:lastModifiedBy>Lao Su</cp:lastModifiedBy>
  <cp:revision>315</cp:revision>
  <dcterms:created xsi:type="dcterms:W3CDTF">2016-03-01T15:42:21Z</dcterms:created>
  <dcterms:modified xsi:type="dcterms:W3CDTF">2019-10-24T00:34:56Z</dcterms:modified>
</cp:coreProperties>
</file>