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6723-7C26-425A-9047-2158F0A00E0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4942-A6DE-4DEE-B6B6-3C7F91D9A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1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6723-7C26-425A-9047-2158F0A00E0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4942-A6DE-4DEE-B6B6-3C7F91D9A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5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6723-7C26-425A-9047-2158F0A00E0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4942-A6DE-4DEE-B6B6-3C7F91D9A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6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6723-7C26-425A-9047-2158F0A00E0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4942-A6DE-4DEE-B6B6-3C7F91D9A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3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6723-7C26-425A-9047-2158F0A00E0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4942-A6DE-4DEE-B6B6-3C7F91D9A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6723-7C26-425A-9047-2158F0A00E0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4942-A6DE-4DEE-B6B6-3C7F91D9A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3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6723-7C26-425A-9047-2158F0A00E0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4942-A6DE-4DEE-B6B6-3C7F91D9A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4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6723-7C26-425A-9047-2158F0A00E0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4942-A6DE-4DEE-B6B6-3C7F91D9A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3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6723-7C26-425A-9047-2158F0A00E0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4942-A6DE-4DEE-B6B6-3C7F91D9A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2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6723-7C26-425A-9047-2158F0A00E0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4942-A6DE-4DEE-B6B6-3C7F91D9A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7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6723-7C26-425A-9047-2158F0A00E0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4942-A6DE-4DEE-B6B6-3C7F91D9A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9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06723-7C26-425A-9047-2158F0A00E0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94942-A6DE-4DEE-B6B6-3C7F91D9A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7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73731" y="3092335"/>
            <a:ext cx="3092334" cy="9559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타원 4"/>
          <p:cNvSpPr/>
          <p:nvPr/>
        </p:nvSpPr>
        <p:spPr>
          <a:xfrm>
            <a:off x="4289367" y="3711632"/>
            <a:ext cx="706581" cy="70242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타원 5"/>
          <p:cNvSpPr/>
          <p:nvPr/>
        </p:nvSpPr>
        <p:spPr>
          <a:xfrm>
            <a:off x="5755178" y="3697085"/>
            <a:ext cx="706581" cy="70242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4405745" y="1978429"/>
            <a:ext cx="2056014" cy="11139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5755178" y="2219498"/>
            <a:ext cx="579120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82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Jeong-Mo</dc:creator>
  <cp:lastModifiedBy>Hong Jeong-Mo</cp:lastModifiedBy>
  <cp:revision>2</cp:revision>
  <dcterms:created xsi:type="dcterms:W3CDTF">2018-11-26T14:33:18Z</dcterms:created>
  <dcterms:modified xsi:type="dcterms:W3CDTF">2018-11-26T14:36:24Z</dcterms:modified>
</cp:coreProperties>
</file>