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4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3" r:id="rId12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4660"/>
  </p:normalViewPr>
  <p:slideViewPr>
    <p:cSldViewPr>
      <p:cViewPr varScale="1">
        <p:scale>
          <a:sx n="114" d="100"/>
          <a:sy n="114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042F4-1A3D-4AB8-8E51-7429173C8EC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F1DA4-4795-4C63-9452-DA4AAD1F5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7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8CF92-FB17-42E5-948F-0BF4D13B6D3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05EA1-8A56-4E72-8952-72B9B4B4A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6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000" y="2348880"/>
            <a:ext cx="891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3200" b="1" spc="-1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Methods:</a:t>
            </a:r>
            <a:endParaRPr lang="en-US" altLang="ko-KR" sz="2500" b="1" spc="-1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450912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spc="20" dirty="0" err="1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주건재</a:t>
            </a:r>
            <a:endParaRPr lang="en-US" altLang="ko-KR" b="1" spc="2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62068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Nonparametric Statistical Analysis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E563C-3533-4902-829E-7FEBFD7FE5B4}"/>
              </a:ext>
            </a:extLst>
          </p:cNvPr>
          <p:cNvSpPr txBox="1"/>
          <p:nvPr/>
        </p:nvSpPr>
        <p:spPr>
          <a:xfrm>
            <a:off x="827584" y="1268760"/>
            <a:ext cx="720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Wilcoxon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sum: </a:t>
            </a:r>
          </a:p>
          <a:p>
            <a:pPr algn="just"/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두집단의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비모수인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중위수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비교 검정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집단간 독립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비모수적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정규성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</a:p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Kruskal-Wallis test:</a:t>
            </a:r>
          </a:p>
          <a:p>
            <a:pPr algn="just"/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두집단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이상의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비모수적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비교 검정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(ANOVA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비모수버전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집단간 독립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비모수적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정규성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3E8EFF-7A1E-442F-8DD1-2C8D2AEA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66" y="2276872"/>
            <a:ext cx="6008390" cy="7913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894B22-0870-4FE9-A50B-25A1C404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836469"/>
            <a:ext cx="6175648" cy="9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2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62068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Regression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E563C-3533-4902-829E-7FEBFD7FE5B4}"/>
              </a:ext>
            </a:extLst>
          </p:cNvPr>
          <p:cNvSpPr txBox="1"/>
          <p:nvPr/>
        </p:nvSpPr>
        <p:spPr>
          <a:xfrm>
            <a:off x="827584" y="1268760"/>
            <a:ext cx="7200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</a:t>
            </a:r>
          </a:p>
          <a:p>
            <a:pPr algn="just"/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종속변수 하나와 하나 이상의 독립변수의 선형 상관관계를 모델링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최소화 하는 방법으로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추정한다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</a:p>
          <a:p>
            <a:pPr algn="just"/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이진분류가 목적인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모델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53AC76-143E-4F19-A119-4F62728E3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2285852"/>
            <a:ext cx="5472608" cy="10162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639C8F-EEA4-4445-9625-6904908EC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437112"/>
            <a:ext cx="5906146" cy="10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3200" y="116632"/>
            <a:ext cx="218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2800" b="1" spc="-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844824"/>
            <a:ext cx="7200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Analysis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endParaRPr lang="en-US" altLang="ko-K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4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620688"/>
            <a:ext cx="172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T-test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E563C-3533-4902-829E-7FEBFD7FE5B4}"/>
              </a:ext>
            </a:extLst>
          </p:cNvPr>
          <p:cNvSpPr txBox="1"/>
          <p:nvPr/>
        </p:nvSpPr>
        <p:spPr>
          <a:xfrm>
            <a:off x="827584" y="1268760"/>
            <a:ext cx="720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두 집단 간의 평균을 비교하는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모수적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통계방법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표본이 정규성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등분산성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독립성을 만족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T-test:</a:t>
            </a:r>
          </a:p>
          <a:p>
            <a:pPr algn="just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비교하는 두 군이 서로 독립인 경우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Paired T-test:</a:t>
            </a:r>
          </a:p>
          <a:p>
            <a:pPr algn="just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서로 짝을 이뤄 비교하는 경우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DEF5E9-B428-436D-9EA6-1DC3BF2C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149080"/>
            <a:ext cx="7559824" cy="19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9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620688"/>
            <a:ext cx="172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ANOVA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91C49-F46E-4CDE-9464-2B319F5EB6E9}"/>
              </a:ext>
            </a:extLst>
          </p:cNvPr>
          <p:cNvSpPr txBox="1"/>
          <p:nvPr/>
        </p:nvSpPr>
        <p:spPr>
          <a:xfrm>
            <a:off x="827584" y="1268760"/>
            <a:ext cx="72008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latin typeface="+mj-lt"/>
              </a:rPr>
              <a:t>둘 이상의 집단간의 평균의 차이가 통계적으로 </a:t>
            </a:r>
            <a:r>
              <a:rPr lang="ko-KR" altLang="en-US" sz="2000" b="1" dirty="0" err="1">
                <a:latin typeface="+mj-lt"/>
              </a:rPr>
              <a:t>유의미</a:t>
            </a:r>
            <a:r>
              <a:rPr lang="ko-KR" altLang="en-US" sz="2000" b="1" dirty="0">
                <a:latin typeface="+mj-lt"/>
              </a:rPr>
              <a:t> 한지를 판단하기 위한 시험법</a:t>
            </a:r>
            <a:endParaRPr lang="en-US" altLang="ko-KR" sz="2000" b="1" dirty="0">
              <a:latin typeface="+mj-lt"/>
            </a:endParaRPr>
          </a:p>
          <a:p>
            <a:pPr algn="just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정규성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등분산성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독립성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One-way:</a:t>
            </a: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종속변수 하나와 독립변수 하나인 경우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28885D-ED73-4573-BDDB-A71D6D1AB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95074"/>
            <a:ext cx="5145423" cy="27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1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62068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Categorical Analysis (Chi-squared test)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E563C-3533-4902-829E-7FEBFD7FE5B4}"/>
              </a:ext>
            </a:extLst>
          </p:cNvPr>
          <p:cNvSpPr txBox="1"/>
          <p:nvPr/>
        </p:nvSpPr>
        <p:spPr>
          <a:xfrm>
            <a:off x="827584" y="1268760"/>
            <a:ext cx="72008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관찰된 빈도가 기대되는 빈도와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의미있게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다른지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여부 판단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명목형 자료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동질성 검정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표본이 해당 모집단을 대표하는지 판단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분포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독립성 검정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변인이 두개 이상일때 사용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기대빈도는 두 변수가 서로 상관 없고 독립적이라고 기대하는 것을 의미하며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관찰빈도와의 차이를 통해 기대빈도의 진위를 판단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B71D6C-637A-4E80-9662-40BBDB0F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39" y="4077072"/>
            <a:ext cx="4099995" cy="23688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70BD7F-E94B-4C5C-875C-8F7159B74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084450"/>
            <a:ext cx="3689096" cy="23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0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62068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Categorical Analysis (Fisher’s exact test)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E563C-3533-4902-829E-7FEBFD7FE5B4}"/>
              </a:ext>
            </a:extLst>
          </p:cNvPr>
          <p:cNvSpPr txBox="1"/>
          <p:nvPr/>
        </p:nvSpPr>
        <p:spPr>
          <a:xfrm>
            <a:off x="827584" y="1268760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관찰된 빈도가 기대되는 빈도와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의미있게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다른지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여부 판단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표본 수가 적어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카이제곱검정을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적용 못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할때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사용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명목형 자료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15AAE-C810-41BC-B468-D9F69747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96952"/>
            <a:ext cx="7581850" cy="19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6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62068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Correlation Analysis (Pearson correlation)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E563C-3533-4902-829E-7FEBFD7FE5B4}"/>
              </a:ext>
            </a:extLst>
          </p:cNvPr>
          <p:cNvSpPr txBox="1"/>
          <p:nvPr/>
        </p:nvSpPr>
        <p:spPr>
          <a:xfrm>
            <a:off x="827584" y="1268760"/>
            <a:ext cx="7200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두 변수의 선형 상관성을 수치화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연속형 자료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두 변수 모두 정규성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13D75E-71CC-4112-88B2-53BB69571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730782"/>
            <a:ext cx="6119664" cy="15065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B260A9-A55E-4970-ACB8-87E9BBD04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38" y="2194798"/>
            <a:ext cx="47529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5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62068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Correlation Analysis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E563C-3533-4902-829E-7FEBFD7FE5B4}"/>
              </a:ext>
            </a:extLst>
          </p:cNvPr>
          <p:cNvSpPr txBox="1"/>
          <p:nvPr/>
        </p:nvSpPr>
        <p:spPr>
          <a:xfrm>
            <a:off x="827584" y="1268760"/>
            <a:ext cx="7200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스피어만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순위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연속형 자료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순서형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비모수적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켄달의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타우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연속형 자료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비모수적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Point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biserial </a:t>
            </a:r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명목형자료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연속형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71F58A-0CE5-4922-A90D-F10DD7F6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79" y="2132856"/>
            <a:ext cx="5705475" cy="561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1E93B8-EE15-49E2-A0AD-7BDEE9F0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56" y="4077072"/>
            <a:ext cx="4705350" cy="657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380EE4-E826-4493-8883-16868BA50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5099826"/>
            <a:ext cx="2967781" cy="16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1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62068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Correlation Analysis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E563C-3533-4902-829E-7FEBFD7FE5B4}"/>
              </a:ext>
            </a:extLst>
          </p:cNvPr>
          <p:cNvSpPr txBox="1"/>
          <p:nvPr/>
        </p:nvSpPr>
        <p:spPr>
          <a:xfrm>
            <a:off x="827584" y="1268760"/>
            <a:ext cx="7200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스피어만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순위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연속형 자료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순서형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비모수적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켄달의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타우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연속형 자료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비모수적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Point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biserial </a:t>
            </a:r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조건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명목형자료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연속형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71F58A-0CE5-4922-A90D-F10DD7F6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79" y="2132856"/>
            <a:ext cx="5705475" cy="561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1E93B8-EE15-49E2-A0AD-7BDEE9F0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56" y="4077072"/>
            <a:ext cx="4705350" cy="657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380EE4-E826-4493-8883-16868BA50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5099826"/>
            <a:ext cx="2967781" cy="16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6261</TotalTime>
  <Words>347</Words>
  <Application>Microsoft Office PowerPoint</Application>
  <PresentationFormat>화면 슬라이드 쇼(4:3)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gj</cp:lastModifiedBy>
  <cp:revision>212</cp:revision>
  <cp:lastPrinted>2022-02-09T11:05:20Z</cp:lastPrinted>
  <dcterms:created xsi:type="dcterms:W3CDTF">2014-07-02T04:30:08Z</dcterms:created>
  <dcterms:modified xsi:type="dcterms:W3CDTF">2022-03-29T03:48:14Z</dcterms:modified>
</cp:coreProperties>
</file>