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6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2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3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5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9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9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4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88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71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1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3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3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8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Transformer Use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2016 Training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Filtering?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Transformers that 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74" y="1009100"/>
            <a:ext cx="2076524" cy="3988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Shape 14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2" name="Shape 14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88" y="2113500"/>
            <a:ext cx="3920158" cy="2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03" y="1432875"/>
            <a:ext cx="4284871" cy="33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3675" y="1184100"/>
            <a:ext cx="5612100" cy="13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Other Key Filter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AttributeFilter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AttributeRangeFilter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GeometryFilter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9" name="Shape 15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Noise Control Laws Project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Data Join?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Join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FeatureMerger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Joiner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5" y="3046675"/>
            <a:ext cx="3624600" cy="1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50" y="1691797"/>
            <a:ext cx="3485675" cy="31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 Join Transformers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Overlayers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NeighborFinder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FeatureReader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77" name="Shape 177">
              <a:hlinkClick r:id="rId3" action="ppaction://hlinksldjump" highlightClick="1"/>
            </p:cNvPr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347662" y="1027475"/>
          <a:ext cx="8448675" cy="3032760"/>
        </p:xfrm>
        <a:graphic>
          <a:graphicData uri="http://schemas.openxmlformats.org/drawingml/2006/table">
            <a:tbl>
              <a:tblPr>
                <a:noFill/>
                <a:tableStyleId>{E95CC027-97C1-41C7-BCE9-C0AB9AE2CB55}</a:tableStyleId>
              </a:tblPr>
              <a:tblGrid>
                <a:gridCol w="1676400"/>
                <a:gridCol w="6772275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Crime Mapping Data Request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Roads (AutoCAD DWG)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Crime Statistics (CSV)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Carry out a join between crime statistics and city block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Attribute-Based Joins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None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C:\FMEData2016\Workspaces\DesktopBasic\Transformers-Ex3-Complete.fmw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495575" y="3131725"/>
          <a:ext cx="6417650" cy="1828650"/>
        </p:xfrm>
        <a:graphic>
          <a:graphicData uri="http://schemas.openxmlformats.org/drawingml/2006/table">
            <a:tbl>
              <a:tblPr>
                <a:noFill/>
                <a:tableStyleId>{492039BB-D974-4733-82AF-A5A27F2C4AF8}</a:tableStyleId>
              </a:tblPr>
              <a:tblGrid>
                <a:gridCol w="3208825"/>
                <a:gridCol w="3208825"/>
              </a:tblGrid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Chopper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Calculators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Manipulators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DateFormatter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Filters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756" y="880024"/>
            <a:ext cx="85389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Which of the following is NOT a category of transformers?</a:t>
            </a:r>
          </a:p>
          <a:p>
            <a:endParaRPr lang="en-US" sz="1800" b="1" dirty="0" smtClean="0"/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Formats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Linear Referencing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Surfaces</a:t>
            </a:r>
          </a:p>
          <a:p>
            <a:pPr marL="342900" indent="-342900">
              <a:buAutoNum type="arabicPeriod"/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Here are four transformers and four categories.  Match the transformer to the correct category.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8126" y="0"/>
            <a:ext cx="9095874" cy="507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47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Look at this screenshot of an editing dialog and tell me what the value returned to the attribute will be: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2 + 2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4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4.0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Error!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37" y="2050050"/>
            <a:ext cx="30003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0"/>
            <a:ext cx="9144000" cy="5087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</a:rPr>
              <a:t>How many transformers in the Filter category appear in the Top 25 Most Valuable Transformers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Three (3)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Four (4)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Five (5)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Six (6)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8998" cy="5087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Look at the following screenshot, then answer how many features will appear in the output connection...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Eight (8)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Eighteen (18)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Twenty-six (26)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Can’t tell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00" y="2143212"/>
            <a:ext cx="42481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0"/>
            <a:ext cx="9144000" cy="509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Practical Transformer Use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105875" y="1246875"/>
            <a:ext cx="45075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Searching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Most Valuable Transformers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51" y="845648"/>
            <a:ext cx="1572903" cy="415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07500" cy="11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Categories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Help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853" y="982410"/>
            <a:ext cx="4912275" cy="397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Searching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83675" y="1184100"/>
            <a:ext cx="3829199" cy="120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Gallery Search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Quick Add Search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CamelCase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00" y="1782725"/>
            <a:ext cx="2228850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Shape 8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6" name="Shape 8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Valuable Transformers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83675" y="1184100"/>
            <a:ext cx="3099900" cy="13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Top 25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675" y="1184100"/>
            <a:ext cx="4378799" cy="6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Managing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AttributeManager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Shape 10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22" y="2059975"/>
            <a:ext cx="7059277" cy="2509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2" name="Shape 10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04" name="Shape 104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Address Open Data Project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3675" y="1184100"/>
            <a:ext cx="4095000" cy="155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Attributes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Text Editor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Arithmetic Editor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FME Feature Functions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Replacing Other Transformers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8" name="Shape 11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3675" y="1184100"/>
            <a:ext cx="5497199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Using Attributes for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Parameter Values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837" y="1333500"/>
            <a:ext cx="34766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7" y="2362700"/>
            <a:ext cx="4177500" cy="2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3675" y="1184100"/>
            <a:ext cx="5488199" cy="10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Renaming and Copying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Bulk Attribute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Attributes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327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Proxima Nova</vt:lpstr>
      <vt:lpstr>Open Sans</vt:lpstr>
      <vt:lpstr>spearmint</vt:lpstr>
      <vt:lpstr>Practical Transformer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Mark Ireland</dc:creator>
  <cp:lastModifiedBy>Mark Ireland</cp:lastModifiedBy>
  <cp:revision>4</cp:revision>
  <dcterms:modified xsi:type="dcterms:W3CDTF">2016-01-12T23:27:24Z</dcterms:modified>
</cp:coreProperties>
</file>