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95CC027-97C1-41C7-BCE9-C0AB9AE2CB55}">
  <a:tblStyle styleId="{E95CC027-97C1-41C7-BCE9-C0AB9AE2CB55}" styleName="Table_0"/>
  <a:tblStyle styleId="{492039BB-D974-4733-82AF-A5A27F2C4AF8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40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5966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03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352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72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6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1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e.com/" TargetMode="External"/><Relationship Id="rId7" Type="http://schemas.openxmlformats.org/officeDocument/2006/relationships/hyperlink" Target="https://support.safe.com/KnowledgeDocument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og.safe.com/" TargetMode="External"/><Relationship Id="rId5" Type="http://schemas.openxmlformats.org/officeDocument/2006/relationships/hyperlink" Target="https://support.safe.com/knowledgeSubmitCase" TargetMode="External"/><Relationship Id="rId4" Type="http://schemas.openxmlformats.org/officeDocument/2006/relationships/hyperlink" Target="http://www.saf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nowledge.saf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user/FMEchanne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Course Wrap Up</a:t>
            </a:r>
            <a:endParaRPr lang="en" sz="60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FME 2016.0 Training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Wrap Up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559" y="1047624"/>
            <a:ext cx="84415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Production Information and Resources</a:t>
            </a:r>
          </a:p>
          <a:p>
            <a:pPr lvl="8"/>
            <a:endParaRPr lang="en-US" sz="24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hlinkClick r:id="rId3"/>
            </a:endParaRPr>
          </a:p>
          <a:p>
            <a:pPr lvl="8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/>
              </a:rPr>
              <a:t>Safe Software Web Site</a:t>
            </a: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8"/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5"/>
              </a:rPr>
              <a:t>Safe Support Team</a:t>
            </a: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8"/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6"/>
              </a:rPr>
              <a:t>Safe Software Blog</a:t>
            </a: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8"/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7"/>
              </a:rPr>
              <a:t>FME Manuals and Documentation</a:t>
            </a: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Wrap Up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708" y="980303"/>
            <a:ext cx="82460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Community Information and Resources</a:t>
            </a:r>
          </a:p>
          <a:p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The 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FME Knowledge Center 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</a:p>
          <a:p>
            <a:pPr lvl="8"/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	Knowledge Base</a:t>
            </a:r>
          </a:p>
          <a:p>
            <a:pPr lvl="8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Community Answers</a:t>
            </a:r>
          </a:p>
          <a:p>
            <a:pPr lvl="8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Ideas Exchange</a:t>
            </a:r>
          </a:p>
          <a:p>
            <a:pPr lvl="8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8"/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The 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/>
              </a:rPr>
              <a:t>FME Channel</a:t>
            </a: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Wrap Up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Shape 69"/>
          <p:cNvSpPr txBox="1"/>
          <p:nvPr/>
        </p:nvSpPr>
        <p:spPr>
          <a:xfrm>
            <a:off x="417277" y="1177133"/>
            <a:ext cx="4441441" cy="2170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24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Feedback and Certificates</a:t>
            </a:r>
            <a:endParaRPr lang="en"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Wrap Up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Shape 69"/>
          <p:cNvSpPr txBox="1"/>
          <p:nvPr/>
        </p:nvSpPr>
        <p:spPr>
          <a:xfrm>
            <a:off x="417277" y="1177133"/>
            <a:ext cx="4441441" cy="2170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24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lang="en"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81" y="987187"/>
            <a:ext cx="3529104" cy="38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8584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32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Proxima Nova</vt:lpstr>
      <vt:lpstr>Open Sans</vt:lpstr>
      <vt:lpstr>spearmint</vt:lpstr>
      <vt:lpstr>Course Wrap 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Transformer Use</dc:title>
  <dc:creator>Mita Hajirakar</dc:creator>
  <cp:lastModifiedBy>Mark Ireland</cp:lastModifiedBy>
  <cp:revision>15</cp:revision>
  <dcterms:modified xsi:type="dcterms:W3CDTF">2016-01-12T23:28:47Z</dcterms:modified>
</cp:coreProperties>
</file>