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80" r:id="rId5"/>
    <p:sldId id="265" r:id="rId6"/>
    <p:sldId id="281" r:id="rId7"/>
    <p:sldId id="282" r:id="rId8"/>
    <p:sldId id="283" r:id="rId9"/>
    <p:sldId id="284" r:id="rId10"/>
  </p:sldIdLst>
  <p:sldSz cx="9144000" cy="5143500" type="screen16x9"/>
  <p:notesSz cx="6858000" cy="9144000"/>
  <p:embeddedFontLst>
    <p:embeddedFont>
      <p:font typeface="Open Sans" panose="020B0604020202020204" charset="0"/>
      <p:regular r:id="rId12"/>
      <p:bold r:id="rId13"/>
      <p:italic r:id="rId14"/>
      <p:boldItalic r:id="rId15"/>
    </p:embeddedFont>
    <p:embeddedFont>
      <p:font typeface="Proxima Nova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-354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710903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219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593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0374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0374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2957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2957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2957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2957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2957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rgbClr val="33333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7AB8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354699" cy="1588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defRPr sz="4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412650" y="3182325"/>
            <a:ext cx="7452600" cy="629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pic>
        <p:nvPicPr>
          <p:cNvPr id="13" name="Shape 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600" y="3182315"/>
            <a:ext cx="712950" cy="48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7AB8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599" cy="1917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14000" b="1"/>
            </a:lvl1pPr>
            <a:lvl2pPr lvl="1" algn="ctr" rtl="0">
              <a:spcBef>
                <a:spcPts val="0"/>
              </a:spcBef>
              <a:buSzPct val="100000"/>
              <a:defRPr sz="14000" b="1"/>
            </a:lvl2pPr>
            <a:lvl3pPr lvl="2" algn="ctr" rtl="0">
              <a:spcBef>
                <a:spcPts val="0"/>
              </a:spcBef>
              <a:buSzPct val="100000"/>
              <a:defRPr sz="14000" b="1"/>
            </a:lvl3pPr>
            <a:lvl4pPr lvl="3" algn="ctr" rtl="0">
              <a:spcBef>
                <a:spcPts val="0"/>
              </a:spcBef>
              <a:buSzPct val="100000"/>
              <a:defRPr sz="14000" b="1"/>
            </a:lvl4pPr>
            <a:lvl5pPr lvl="4" algn="ctr" rtl="0">
              <a:spcBef>
                <a:spcPts val="0"/>
              </a:spcBef>
              <a:buSzPct val="100000"/>
              <a:defRPr sz="14000" b="1"/>
            </a:lvl5pPr>
            <a:lvl6pPr lvl="5" algn="ctr" rtl="0">
              <a:spcBef>
                <a:spcPts val="0"/>
              </a:spcBef>
              <a:buSzPct val="100000"/>
              <a:defRPr sz="14000" b="1"/>
            </a:lvl6pPr>
            <a:lvl7pPr lvl="6" algn="ctr" rtl="0">
              <a:spcBef>
                <a:spcPts val="0"/>
              </a:spcBef>
              <a:buSzPct val="100000"/>
              <a:defRPr sz="14000" b="1"/>
            </a:lvl7pPr>
            <a:lvl8pPr lvl="7" algn="ctr" rtl="0">
              <a:spcBef>
                <a:spcPts val="0"/>
              </a:spcBef>
              <a:buSzPct val="100000"/>
              <a:defRPr sz="14000" b="1"/>
            </a:lvl8pPr>
            <a:lvl9pPr lvl="8" algn="ctr" rtl="0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599" cy="901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1">
    <p:bg>
      <p:bgPr>
        <a:solidFill>
          <a:srgbClr val="33333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7AB8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10450" y="3171200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7" name="Shape 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52750" y="403062"/>
            <a:ext cx="3238500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7AB8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38165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3400" b="1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37257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37257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29800" y="597600"/>
            <a:ext cx="6289800" cy="3948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5000"/>
            </a:lvl1pPr>
            <a:lvl2pPr lvl="1" rtl="0">
              <a:spcBef>
                <a:spcPts val="0"/>
              </a:spcBef>
              <a:buSzPct val="100000"/>
              <a:defRPr sz="5000"/>
            </a:lvl2pPr>
            <a:lvl3pPr lvl="2" rtl="0">
              <a:spcBef>
                <a:spcPts val="0"/>
              </a:spcBef>
              <a:buSzPct val="100000"/>
              <a:defRPr sz="5000"/>
            </a:lvl3pPr>
            <a:lvl4pPr lvl="3" rtl="0">
              <a:spcBef>
                <a:spcPts val="0"/>
              </a:spcBef>
              <a:buSzPct val="100000"/>
              <a:defRPr sz="5000"/>
            </a:lvl4pPr>
            <a:lvl5pPr lvl="4" rtl="0">
              <a:spcBef>
                <a:spcPts val="0"/>
              </a:spcBef>
              <a:buSzPct val="100000"/>
              <a:defRPr sz="5000"/>
            </a:lvl5pPr>
            <a:lvl6pPr lvl="5" rtl="0">
              <a:spcBef>
                <a:spcPts val="0"/>
              </a:spcBef>
              <a:buSzPct val="100000"/>
              <a:defRPr sz="5000"/>
            </a:lvl6pPr>
            <a:lvl7pPr lvl="6" rtl="0">
              <a:spcBef>
                <a:spcPts val="0"/>
              </a:spcBef>
              <a:buSzPct val="100000"/>
              <a:defRPr sz="5000"/>
            </a:lvl7pPr>
            <a:lvl8pPr lvl="7" rtl="0">
              <a:spcBef>
                <a:spcPts val="0"/>
              </a:spcBef>
              <a:buSzPct val="100000"/>
              <a:defRPr sz="5000"/>
            </a:lvl8pPr>
            <a:lvl9pPr lvl="8" rtl="0">
              <a:spcBef>
                <a:spcPts val="0"/>
              </a:spcBef>
              <a:buSzPct val="100000"/>
              <a:defRPr sz="50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rgbClr val="7AB800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75"/>
            <a:ext cx="4572000" cy="5143499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rgbClr val="7AB8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199" cy="1509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2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7257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buNone/>
              <a:defRPr sz="3400" b="1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354699" cy="158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Advanced Parameter Use</a:t>
            </a:r>
            <a:endParaRPr lang="en" dirty="0"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1412650" y="3182325"/>
            <a:ext cx="7452600" cy="62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FME </a:t>
            </a:r>
            <a:r>
              <a:rPr lang="en" dirty="0" smtClean="0"/>
              <a:t>2017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572000" y="843255"/>
            <a:ext cx="4224900" cy="412764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 In </a:t>
            </a:r>
            <a:r>
              <a:rPr lang="en" b="1" dirty="0"/>
              <a:t>this Section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800" dirty="0" smtClean="0"/>
              <a:t>FME Parameters</a:t>
            </a:r>
            <a:endParaRPr lang="en" sz="1800" dirty="0"/>
          </a:p>
          <a:p>
            <a:pPr marL="4572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800" dirty="0" smtClean="0"/>
              <a:t>User Parameters</a:t>
            </a:r>
            <a:endParaRPr lang="en" sz="1800" dirty="0"/>
          </a:p>
          <a:p>
            <a:pPr marL="4572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800" dirty="0" smtClean="0"/>
              <a:t>Parameter Types</a:t>
            </a:r>
            <a:endParaRPr lang="en" sz="1800" dirty="0"/>
          </a:p>
          <a:p>
            <a:pPr marL="4572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800" dirty="0" smtClean="0"/>
              <a:t>Linking Parameters</a:t>
            </a:r>
            <a:endParaRPr lang="en" sz="1800" dirty="0"/>
          </a:p>
          <a:p>
            <a:pPr marL="4572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800" dirty="0" smtClean="0"/>
              <a:t>Shared Parameters</a:t>
            </a:r>
            <a:endParaRPr lang="en" sz="1800" dirty="0"/>
          </a:p>
          <a:p>
            <a:pPr marL="4572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800" dirty="0" smtClean="0"/>
              <a:t>Parameter Settings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800" dirty="0" smtClean="0"/>
              <a:t>Parameters and Attributes</a:t>
            </a:r>
            <a:endParaRPr lang="en" sz="1800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9" name="Shape 69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Advanced Parameter Use</a:t>
            </a:r>
            <a:endParaRPr lang="en" sz="36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04" y="1536114"/>
            <a:ext cx="3857625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271158" y="1023383"/>
            <a:ext cx="3999899" cy="109587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 sz="1800" dirty="0" smtClean="0"/>
              <a:t>Built-In Parameters</a:t>
            </a:r>
            <a:endParaRPr lang="en" sz="1800" dirty="0"/>
          </a:p>
        </p:txBody>
      </p:sp>
      <p:sp>
        <p:nvSpPr>
          <p:cNvPr id="77" name="Shape 77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FME Parameters</a:t>
            </a:r>
            <a:endParaRPr lang="en" sz="36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50" name="Picture 2" descr="C:\Users\imark\Documents\Training\MaterialsAndData\FMETraining\DesktopAdvanced1Parameters\Images\Img1.002.SetWriterParamet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798" y="1848974"/>
            <a:ext cx="4842857" cy="91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271158" y="1023383"/>
            <a:ext cx="6608321" cy="109587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 sz="1800" dirty="0" smtClean="0"/>
              <a:t>Creating a User Parameter</a:t>
            </a:r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 sz="1800" dirty="0" smtClean="0"/>
              <a:t>Entering Information into a User Parameter</a:t>
            </a:r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 sz="1800" dirty="0" smtClean="0"/>
              <a:t>Using a User Parameter</a:t>
            </a:r>
            <a:endParaRPr lang="en" sz="1800" dirty="0"/>
          </a:p>
        </p:txBody>
      </p:sp>
      <p:sp>
        <p:nvSpPr>
          <p:cNvPr id="77" name="Shape 77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User Parameters</a:t>
            </a:r>
            <a:endParaRPr lang="en" sz="36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074" name="Picture 2" descr="C:\Users\imark\Documents\Training\MaterialsAndData\FMETraining\DesktopAdvanced1Parameters\Images\Img1.005.DefiningUserParame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765" y="2612662"/>
            <a:ext cx="2935715" cy="171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23018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60800" cy="376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 smtClean="0"/>
              <a:t>Text Parameters</a:t>
            </a:r>
            <a:endParaRPr lang="en" sz="1800" dirty="0"/>
          </a:p>
          <a:p>
            <a:pPr marL="514350" lvl="0" indent="-285750">
              <a:buFont typeface="Arial" panose="020B0604020202020204" pitchFamily="34" charset="0"/>
              <a:buChar char="•"/>
            </a:pPr>
            <a:r>
              <a:rPr lang="en" sz="1800" dirty="0"/>
              <a:t>Numeric Parameters</a:t>
            </a:r>
            <a:endParaRPr lang="en" sz="1800" dirty="0"/>
          </a:p>
          <a:p>
            <a:pPr marL="514350" lvl="0" indent="-285750">
              <a:buFont typeface="Arial" panose="020B0604020202020204" pitchFamily="34" charset="0"/>
              <a:buChar char="•"/>
            </a:pPr>
            <a:r>
              <a:rPr lang="en" sz="1800" dirty="0"/>
              <a:t>Choice </a:t>
            </a:r>
            <a:r>
              <a:rPr lang="en" sz="1800" dirty="0" smtClean="0"/>
              <a:t>Parameters</a:t>
            </a:r>
            <a:endParaRPr lang="en" sz="1800" dirty="0"/>
          </a:p>
        </p:txBody>
      </p:sp>
      <p:sp>
        <p:nvSpPr>
          <p:cNvPr id="136" name="Shape 136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Parameter Types</a:t>
            </a:r>
            <a:endParaRPr lang="en" sz="36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098" name="Picture 2" descr="C:\Users\imark\Documents\Training\MaterialsAndData\FMETraining\DesktopAdvanced1Parameters\Images\Img1.016.ChoiceParameterSetu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228" y="3077225"/>
            <a:ext cx="5350001" cy="171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60800" cy="376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 smtClean="0"/>
              <a:t>Linking Parameters</a:t>
            </a:r>
            <a:endParaRPr lang="en" sz="1800" dirty="0"/>
          </a:p>
          <a:p>
            <a:pPr marL="514350" lvl="0" indent="-285750">
              <a:buFont typeface="Arial" panose="020B0604020202020204" pitchFamily="34" charset="0"/>
              <a:buChar char="•"/>
            </a:pPr>
            <a:r>
              <a:rPr lang="en" sz="1800" dirty="0" smtClean="0"/>
              <a:t>Creating Direct Links</a:t>
            </a:r>
            <a:endParaRPr lang="en" sz="1800" dirty="0"/>
          </a:p>
          <a:p>
            <a:pPr marL="514350" lvl="0" indent="-285750">
              <a:buFont typeface="Arial" panose="020B0604020202020204" pitchFamily="34" charset="0"/>
              <a:buChar char="•"/>
            </a:pPr>
            <a:r>
              <a:rPr lang="en" sz="1800" dirty="0" smtClean="0"/>
              <a:t>Pre-Linked Parameters</a:t>
            </a:r>
            <a:endParaRPr lang="en" sz="1800" dirty="0"/>
          </a:p>
        </p:txBody>
      </p:sp>
      <p:sp>
        <p:nvSpPr>
          <p:cNvPr id="136" name="Shape 136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Linking Parameters</a:t>
            </a:r>
            <a:endParaRPr lang="en" sz="36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122" name="Picture 2" descr="C:\Users\imark\Documents\Training\MaterialsAndData\FMETraining\DesktopAdvanced1Parameters\Images\Img1.025.CreateDirectUserParameterTransform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088" y="2723468"/>
            <a:ext cx="5228572" cy="21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73209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60800" cy="376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 smtClean="0"/>
              <a:t>Shared Parameters</a:t>
            </a:r>
            <a:endParaRPr lang="en" sz="1800" dirty="0"/>
          </a:p>
          <a:p>
            <a:pPr marL="514350" lvl="0" indent="-285750">
              <a:buFont typeface="Arial" panose="020B0604020202020204" pitchFamily="34" charset="0"/>
              <a:buChar char="•"/>
            </a:pPr>
            <a:r>
              <a:rPr lang="en" sz="1800" dirty="0" smtClean="0"/>
              <a:t>Embedded Parameters</a:t>
            </a:r>
            <a:endParaRPr lang="en" sz="1800" dirty="0"/>
          </a:p>
          <a:p>
            <a:pPr marL="514350" lvl="0" indent="-285750">
              <a:buFont typeface="Arial" panose="020B0604020202020204" pitchFamily="34" charset="0"/>
              <a:buChar char="•"/>
            </a:pPr>
            <a:r>
              <a:rPr lang="en" sz="1800" dirty="0" smtClean="0"/>
              <a:t>Scripted Parameters</a:t>
            </a:r>
            <a:endParaRPr lang="en" sz="1800" dirty="0"/>
          </a:p>
        </p:txBody>
      </p:sp>
      <p:sp>
        <p:nvSpPr>
          <p:cNvPr id="136" name="Shape 136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Shared Parameters</a:t>
            </a:r>
            <a:endParaRPr lang="en" sz="36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146" name="Picture 2" descr="C:\Users\imark\Documents\Training\MaterialsAndData\FMETraining\DesktopAdvanced1Parameters\Images\Img1.030.SharedToleranceParame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094" y="1082739"/>
            <a:ext cx="2607143" cy="282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32531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60800" cy="376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 smtClean="0"/>
              <a:t>Published Parameters</a:t>
            </a:r>
            <a:endParaRPr lang="en" sz="1800" dirty="0"/>
          </a:p>
          <a:p>
            <a:pPr marL="514350" lvl="0" indent="-285750">
              <a:buFont typeface="Arial" panose="020B0604020202020204" pitchFamily="34" charset="0"/>
              <a:buChar char="•"/>
            </a:pPr>
            <a:r>
              <a:rPr lang="en" sz="1800" dirty="0" smtClean="0"/>
              <a:t>Private Parameters</a:t>
            </a:r>
            <a:endParaRPr lang="en" sz="1800" dirty="0"/>
          </a:p>
          <a:p>
            <a:pPr marL="514350" lvl="0" indent="-285750">
              <a:buFont typeface="Arial" panose="020B0604020202020204" pitchFamily="34" charset="0"/>
              <a:buChar char="•"/>
            </a:pPr>
            <a:r>
              <a:rPr lang="en" sz="1800" dirty="0" smtClean="0"/>
              <a:t>Optional Parameters</a:t>
            </a:r>
            <a:endParaRPr lang="en" sz="1800" dirty="0"/>
          </a:p>
        </p:txBody>
      </p:sp>
      <p:sp>
        <p:nvSpPr>
          <p:cNvPr id="136" name="Shape 136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Parameter Settings</a:t>
            </a:r>
            <a:endParaRPr lang="en" sz="36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170" name="Picture 2" descr="C:\Users\imark\Documents\Training\MaterialsAndData\FMETraining\DesktopAdvanced1Parameters\Images\Img1.032.ParameterSetting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263" y="1128339"/>
            <a:ext cx="3007143" cy="171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5986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5487683" cy="376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 smtClean="0"/>
              <a:t>FME Parameters and Attributes</a:t>
            </a:r>
            <a:endParaRPr lang="en" sz="1800" dirty="0"/>
          </a:p>
          <a:p>
            <a:pPr marL="514350" lvl="0" indent="-285750">
              <a:buFont typeface="Arial" panose="020B0604020202020204" pitchFamily="34" charset="0"/>
              <a:buChar char="•"/>
            </a:pPr>
            <a:r>
              <a:rPr lang="en" sz="1800" dirty="0" smtClean="0"/>
              <a:t>Attribute Assignment and User Parameters</a:t>
            </a:r>
            <a:endParaRPr lang="en" sz="1800" dirty="0"/>
          </a:p>
          <a:p>
            <a:pPr marL="514350" lvl="0" indent="-285750">
              <a:buFont typeface="Arial" panose="020B0604020202020204" pitchFamily="34" charset="0"/>
              <a:buChar char="•"/>
            </a:pPr>
            <a:r>
              <a:rPr lang="en" sz="1800" dirty="0" smtClean="0"/>
              <a:t>Attribute Name Parameter</a:t>
            </a:r>
            <a:endParaRPr lang="en" sz="1800" dirty="0"/>
          </a:p>
        </p:txBody>
      </p:sp>
      <p:sp>
        <p:nvSpPr>
          <p:cNvPr id="136" name="Shape 136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Parameters and Attributes</a:t>
            </a:r>
            <a:endParaRPr lang="en" sz="36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194" name="Picture 2" descr="C:\Users\imark\Documents\Training\MaterialsAndData\FMETraining\DesktopAdvanced1Parameters\Images\Img1.041.AttributeAssignmentSett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85" y="2600986"/>
            <a:ext cx="2935715" cy="171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18903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95</Words>
  <Application>Microsoft Office PowerPoint</Application>
  <PresentationFormat>On-screen Show (16:9)</PresentationFormat>
  <Paragraphs>37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Open Sans</vt:lpstr>
      <vt:lpstr>Proxima Nova</vt:lpstr>
      <vt:lpstr>spearmint</vt:lpstr>
      <vt:lpstr>Advanced Parameter Use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Translation Basics</dc:title>
  <dc:creator>Mark Ireland</dc:creator>
  <cp:lastModifiedBy>Mark Ireland</cp:lastModifiedBy>
  <cp:revision>20</cp:revision>
  <dcterms:modified xsi:type="dcterms:W3CDTF">2017-03-22T19:36:15Z</dcterms:modified>
</cp:coreProperties>
</file>