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80" r:id="rId5"/>
    <p:sldId id="265" r:id="rId6"/>
    <p:sldId id="281" r:id="rId7"/>
    <p:sldId id="282" r:id="rId8"/>
    <p:sldId id="283" r:id="rId9"/>
    <p:sldId id="284" r:id="rId10"/>
  </p:sldIdLst>
  <p:sldSz cx="9144000" cy="5143500" type="screen16x9"/>
  <p:notesSz cx="6858000" cy="9144000"/>
  <p:embeddedFontLs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35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1090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21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9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374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374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600" y="3182315"/>
            <a:ext cx="712950" cy="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33333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31712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750" y="403062"/>
            <a:ext cx="32385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81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29800" y="597600"/>
            <a:ext cx="6289800" cy="39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5000"/>
            </a:lvl2pPr>
            <a:lvl3pPr lvl="2" rtl="0">
              <a:spcBef>
                <a:spcPts val="0"/>
              </a:spcBef>
              <a:buSzPct val="100000"/>
              <a:defRPr sz="5000"/>
            </a:lvl3pPr>
            <a:lvl4pPr lvl="3" rtl="0">
              <a:spcBef>
                <a:spcPts val="0"/>
              </a:spcBef>
              <a:buSzPct val="100000"/>
              <a:defRPr sz="5000"/>
            </a:lvl4pPr>
            <a:lvl5pPr lvl="4" rtl="0">
              <a:spcBef>
                <a:spcPts val="0"/>
              </a:spcBef>
              <a:buSzPct val="100000"/>
              <a:defRPr sz="5000"/>
            </a:lvl5pPr>
            <a:lvl6pPr lvl="5" rtl="0">
              <a:spcBef>
                <a:spcPts val="0"/>
              </a:spcBef>
              <a:buSzPct val="100000"/>
              <a:defRPr sz="5000"/>
            </a:lvl6pPr>
            <a:lvl7pPr lvl="6" rtl="0">
              <a:spcBef>
                <a:spcPts val="0"/>
              </a:spcBef>
              <a:buSzPct val="100000"/>
              <a:defRPr sz="5000"/>
            </a:lvl7pPr>
            <a:lvl8pPr lvl="7" rtl="0">
              <a:spcBef>
                <a:spcPts val="0"/>
              </a:spcBef>
              <a:buSzPct val="100000"/>
              <a:defRPr sz="5000"/>
            </a:lvl8pPr>
            <a:lvl9pPr lvl="8" rtl="0">
              <a:spcBef>
                <a:spcPts val="0"/>
              </a:spcBef>
              <a:buSzPct val="100000"/>
              <a:defRPr sz="5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7AB8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2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buNone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Custom Transformers</a:t>
            </a:r>
            <a:endParaRPr lang="en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FME </a:t>
            </a:r>
            <a:r>
              <a:rPr lang="en" dirty="0" smtClean="0"/>
              <a:t>2017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0" y="843255"/>
            <a:ext cx="4224900" cy="412764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 In </a:t>
            </a:r>
            <a:r>
              <a:rPr lang="en" b="1" dirty="0"/>
              <a:t>this Section</a:t>
            </a:r>
          </a:p>
          <a:p>
            <a:pPr marL="457200" lvl="0" indent="-342900">
              <a:buFont typeface="Arial" panose="020B0604020202020204" pitchFamily="34" charset="0"/>
              <a:buChar char="•"/>
            </a:pPr>
            <a:r>
              <a:rPr lang="en" sz="1800" dirty="0" smtClean="0"/>
              <a:t>Creating Custom </a:t>
            </a:r>
            <a:r>
              <a:rPr lang="en" sz="1800" dirty="0"/>
              <a:t>Transformers</a:t>
            </a:r>
          </a:p>
          <a:p>
            <a:pPr marL="457200" lvl="0" indent="-342900">
              <a:buFont typeface="Arial" panose="020B0604020202020204" pitchFamily="34" charset="0"/>
              <a:buChar char="•"/>
            </a:pPr>
            <a:r>
              <a:rPr lang="en" sz="1800" dirty="0"/>
              <a:t>Using Custom Transformers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Schema Handling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Custom Transformer Types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Custom Transformer Versioning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Parallel Processing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Custom Transformer Loops</a:t>
            </a:r>
            <a:endParaRPr lang="en" sz="18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9" name="Shape 6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 Transformers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89" y="1141465"/>
            <a:ext cx="2646700" cy="358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71158" y="1023383"/>
            <a:ext cx="6816976" cy="10958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 smtClean="0"/>
              <a:t>What is a Custom Transformer?</a:t>
            </a:r>
          </a:p>
          <a:p>
            <a:pPr marL="457200" lvl="0" indent="-342900">
              <a:buChar char="●"/>
            </a:pPr>
            <a:r>
              <a:rPr lang="en" sz="1800" dirty="0"/>
              <a:t>Creating a Custom Transformer</a:t>
            </a:r>
            <a:endParaRPr lang="en" sz="1800" dirty="0" smtClean="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endParaRPr lang="en" sz="1800" dirty="0"/>
          </a:p>
        </p:txBody>
      </p:sp>
      <p:sp>
        <p:nvSpPr>
          <p:cNvPr id="77" name="Shape 7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 Transformers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0" name="Picture 2" descr="C:\Users\imark\Documents\Training\MaterialsAndData\FMETraining\DesktopAdvanced3CustomTransformers\Images\Img3.003.CustomTransformerContextMen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653" y="1059704"/>
            <a:ext cx="3264286" cy="289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71158" y="1023383"/>
            <a:ext cx="6608321" cy="10958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buChar char="●"/>
            </a:pPr>
            <a:r>
              <a:rPr lang="en" sz="1800" dirty="0"/>
              <a:t>Using a Custom Transformer</a:t>
            </a:r>
            <a:endParaRPr lang="en" sz="1800" dirty="0" smtClean="0"/>
          </a:p>
          <a:p>
            <a:pPr marL="457200" lvl="0" indent="-342900">
              <a:buChar char="●"/>
            </a:pPr>
            <a:r>
              <a:rPr lang="en" sz="1800" dirty="0"/>
              <a:t>Editing a Re-Used Custom </a:t>
            </a:r>
            <a:r>
              <a:rPr lang="en" sz="1800" dirty="0" smtClean="0"/>
              <a:t>Transformer</a:t>
            </a:r>
          </a:p>
          <a:p>
            <a:pPr marL="457200" lvl="0" indent="-342900">
              <a:buChar char="●"/>
            </a:pPr>
            <a:r>
              <a:rPr lang="en" sz="1800" dirty="0"/>
              <a:t>Custom </a:t>
            </a:r>
            <a:r>
              <a:rPr lang="en" sz="1800" dirty="0" smtClean="0"/>
              <a:t>Transformer Input/Output Ports</a:t>
            </a:r>
          </a:p>
        </p:txBody>
      </p:sp>
      <p:sp>
        <p:nvSpPr>
          <p:cNvPr id="77" name="Shape 7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Using Custom Transformers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4" name="Picture 2" descr="C:\Users\imark\Documents\Training\MaterialsAndData\FMETraining\DesktopAdvanced3CustomTransformers\Images\Img3.013.CustomTransformerDefInputOutputPor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77012"/>
            <a:ext cx="3771429" cy="14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2301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537411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Handling Attribute Schema</a:t>
            </a:r>
            <a:endParaRPr lang="en" sz="18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Handling User Parameters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Automatic Schema Handling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Post-Creation Schema Handling</a:t>
            </a:r>
          </a:p>
        </p:txBody>
      </p:sp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 Transformers and Schema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98" name="Picture 2" descr="C:\Users\imark\Documents\Training\MaterialsAndData\FMETraining\DesktopAdvanced3CustomTransformers\Images\Img3.026.CustomTransformerHandleWithOp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17" y="1372271"/>
            <a:ext cx="3228572" cy="16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052279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Linked vs Embedded</a:t>
            </a:r>
            <a:endParaRPr lang="en" sz="18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Creating a Linked Custom Transformer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Switching Custom </a:t>
            </a:r>
            <a:r>
              <a:rPr lang="en" sz="1800" dirty="0" smtClean="0"/>
              <a:t>Transformer Types</a:t>
            </a:r>
          </a:p>
        </p:txBody>
      </p:sp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 </a:t>
            </a: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Transformer Types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122" name="Picture 2" descr="C:\Users\imark\Documents\Training\MaterialsAndData\FMETraining\DesktopAdvanced3CustomTransformers\Images\Img3.033.CustomTransformerTyp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92" y="2902408"/>
            <a:ext cx="3878572" cy="11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7320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0800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Custom Transformer </a:t>
            </a:r>
            <a:r>
              <a:rPr lang="en" sz="1800" dirty="0" smtClean="0"/>
              <a:t>Versioning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Why Use Versioning?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Creating/Editing Versions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Updating Versions</a:t>
            </a:r>
            <a:endParaRPr lang="en" sz="1800" dirty="0"/>
          </a:p>
        </p:txBody>
      </p:sp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 Transformer Versioning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46" name="Picture 2" descr="C:\Users\imark\Documents\Training\MaterialsAndData\FMETraining\DesktopAdvanced3CustomTransformers\Images\Img3.045.CTVersionSummaryAn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814" y="1814831"/>
            <a:ext cx="1978571" cy="126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253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0800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Activating Parallel Processing</a:t>
            </a:r>
            <a:endParaRPr lang="en" sz="18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Defining a Group</a:t>
            </a:r>
            <a:endParaRPr lang="en" sz="1800" dirty="0"/>
          </a:p>
        </p:txBody>
      </p:sp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Parallel Processing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70" name="Picture 2" descr="C:\Users\imark\Documents\Training\MaterialsAndData\FMETraining\DesktopAdvanced3CustomTransformers\Images\Img3.051.CTParallelOptionUserPa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81" y="2299381"/>
            <a:ext cx="4678572" cy="18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598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699" y="968367"/>
            <a:ext cx="5487683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Custom </a:t>
            </a:r>
            <a:r>
              <a:rPr lang="en" sz="1800" dirty="0" smtClean="0"/>
              <a:t>Transformers and Loops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What is a Loop?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Why use a Loop?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Setting up a Loop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Loops and Custom </a:t>
            </a:r>
            <a:r>
              <a:rPr lang="en" sz="1800" dirty="0" smtClean="0"/>
              <a:t>Transformer Types</a:t>
            </a:r>
          </a:p>
        </p:txBody>
      </p:sp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Loops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94" name="Picture 2" descr="C:\Users\imark\Documents\Training\MaterialsAndData\FMETraining\DesktopAdvanced3CustomTransformers\Images\Img3.060.CTCompleted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123" y="3738136"/>
            <a:ext cx="5364286" cy="11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1890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134</Words>
  <Application>Microsoft Office PowerPoint</Application>
  <PresentationFormat>On-screen Show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Open Sans</vt:lpstr>
      <vt:lpstr>Proxima Nova</vt:lpstr>
      <vt:lpstr>spearmint</vt:lpstr>
      <vt:lpstr>Custom Transformers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Translation Basics</dc:title>
  <dc:creator>Mark Ireland</dc:creator>
  <cp:lastModifiedBy>Mark Ireland</cp:lastModifiedBy>
  <cp:revision>25</cp:revision>
  <dcterms:modified xsi:type="dcterms:W3CDTF">2017-03-22T20:15:18Z</dcterms:modified>
</cp:coreProperties>
</file>