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80" r:id="rId5"/>
    <p:sldId id="265" r:id="rId6"/>
    <p:sldId id="281" r:id="rId7"/>
    <p:sldId id="282" r:id="rId8"/>
    <p:sldId id="283" r:id="rId9"/>
    <p:sldId id="28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Advanced Reading/Writing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FME </a:t>
            </a:r>
            <a:r>
              <a:rPr lang="en" dirty="0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843255"/>
            <a:ext cx="4224900" cy="4127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>
              <a:buFont typeface="Arial" panose="020B0604020202020204" pitchFamily="34" charset="0"/>
              <a:buChar char="•"/>
            </a:pPr>
            <a:r>
              <a:rPr lang="en" sz="1800" dirty="0" smtClean="0"/>
              <a:t>Zip File Handling</a:t>
            </a:r>
            <a:endParaRPr lang="en" sz="1800" dirty="0"/>
          </a:p>
          <a:p>
            <a:pPr marL="457200" lvl="0" indent="-342900">
              <a:buFont typeface="Arial" panose="020B0604020202020204" pitchFamily="34" charset="0"/>
              <a:buChar char="•"/>
            </a:pPr>
            <a:r>
              <a:rPr lang="en" sz="1800" dirty="0" smtClean="0"/>
              <a:t>Web Based Datasets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Fanouts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Generic Read/Write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Dynamic Read/Write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Dynamic Schema Handling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Advanced Dynamic Schemas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Reading and Writing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3" y="1145379"/>
            <a:ext cx="3635195" cy="36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816976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Zip File Reading</a:t>
            </a:r>
            <a:endParaRPr lang="en" sz="1800" dirty="0" smtClean="0"/>
          </a:p>
          <a:p>
            <a:pPr marL="457200" lvl="0" indent="-342900">
              <a:buChar char="●"/>
            </a:pPr>
            <a:r>
              <a:rPr lang="en" sz="1800" dirty="0" smtClean="0"/>
              <a:t>Zip File Writing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endParaRPr lang="en" sz="1800" dirty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Zip File Handling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03.ZipDataset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" y="2314032"/>
            <a:ext cx="3021429" cy="10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58884" y="925193"/>
            <a:ext cx="6608321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Char char="●"/>
            </a:pPr>
            <a:r>
              <a:rPr lang="en" sz="1800" dirty="0" smtClean="0"/>
              <a:t>Simple URL Selection</a:t>
            </a:r>
            <a:endParaRPr lang="en" sz="1800" dirty="0" smtClean="0"/>
          </a:p>
          <a:p>
            <a:pPr marL="457200" lvl="0" indent="-342900">
              <a:buChar char="●"/>
            </a:pPr>
            <a:r>
              <a:rPr lang="en" sz="1800" dirty="0" smtClean="0"/>
              <a:t>Web Services</a:t>
            </a:r>
            <a:endParaRPr lang="en" sz="1800" dirty="0" smtClean="0"/>
          </a:p>
          <a:p>
            <a:pPr marL="457200" lvl="0" indent="-342900">
              <a:buChar char="●"/>
            </a:pPr>
            <a:r>
              <a:rPr lang="en" sz="1800" dirty="0" smtClean="0"/>
              <a:t>Connector Transformers</a:t>
            </a:r>
            <a:endParaRPr lang="en" sz="1800" dirty="0" smtClean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Web-Based Datasets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09.WebConnection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234" y="2412201"/>
            <a:ext cx="5928572" cy="25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30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537411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What is a Fanout?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Feature Type Fanout</a:t>
            </a:r>
            <a:endParaRPr lang="en" sz="1800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Dataset Fanout</a:t>
            </a:r>
            <a:endParaRPr lang="en" sz="1800" dirty="0" smtClean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Fanouts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12.FanoutGeneric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43" y="1085849"/>
            <a:ext cx="38481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052279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The Generic Reader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T</a:t>
            </a:r>
            <a:r>
              <a:rPr lang="en-CA" sz="1800" dirty="0" smtClean="0"/>
              <a:t>he</a:t>
            </a:r>
            <a:r>
              <a:rPr lang="en" sz="1800" dirty="0"/>
              <a:t> </a:t>
            </a:r>
            <a:r>
              <a:rPr lang="en" sz="1800" dirty="0" smtClean="0"/>
              <a:t>Generic Writer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Generic Read/Write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24.GenericWriter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3014578"/>
            <a:ext cx="1428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imark\Documents\Training\MaterialsAndData\FMETraining\DesktopAdvanced4AdvancedR+W\Images\4.023.GenericReader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1161231"/>
            <a:ext cx="1428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3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What are Dynamic Translations?</a:t>
            </a:r>
            <a:endParaRPr lang="en" sz="1800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Creating </a:t>
            </a:r>
            <a:r>
              <a:rPr lang="en" sz="1800" dirty="0"/>
              <a:t>a Dynamic Translation</a:t>
            </a:r>
            <a:endParaRPr lang="en" sz="1800" dirty="0" smtClean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How does a Dynamic </a:t>
            </a:r>
            <a:r>
              <a:rPr lang="en" sz="1800" dirty="0" smtClean="0"/>
              <a:t>Translation Look?</a:t>
            </a:r>
            <a:endParaRPr lang="en" sz="1800" dirty="0" smtClean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Dynamic Translations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36.DynamicWriter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00" y="1151876"/>
            <a:ext cx="2438400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imark\Documents\Training\MaterialsAndData\FMETraining\DesktopAdvanced4AdvancedR+W\Images\4.035.DynamicReaderGrap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00" y="1151876"/>
            <a:ext cx="2438400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imark\Documents\Training\MaterialsAndData\FMETraining\DesktopAdvanced4AdvancedR+W\Images\4.036.DynamicWriter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64" y="2988004"/>
            <a:ext cx="2438400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25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Schema Sources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Dynamic Feature Types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Dynamic Attribute Handling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Dynamic Geometry Handling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Dynamic Schema Handling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42.DynamicWriterFT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17" y="1548569"/>
            <a:ext cx="3950000" cy="2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9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968367"/>
            <a:ext cx="5487683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Table-Based Schemas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Constructed Attribute Schemas</a:t>
            </a:r>
            <a:endParaRPr lang="en" sz="1800" dirty="0" smtClean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Dynamic Schemas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 descr="C:\Users\imark\Documents\Training\MaterialsAndData\FMETraining\DesktopAdvanced4AdvancedR+W\Images\4.058.DynamicTableSche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76" y="2073745"/>
            <a:ext cx="4420000" cy="27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890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107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Proxima Nova</vt:lpstr>
      <vt:lpstr>spearmint</vt:lpstr>
      <vt:lpstr>Advanced Reading/Writing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26</cp:revision>
  <dcterms:modified xsi:type="dcterms:W3CDTF">2017-03-22T20:21:18Z</dcterms:modified>
</cp:coreProperties>
</file>