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80" r:id="rId5"/>
    <p:sldId id="265" r:id="rId6"/>
    <p:sldId id="281" r:id="rId7"/>
  </p:sldIdLst>
  <p:sldSz cx="9144000" cy="5143500" type="screen16x9"/>
  <p:notesSz cx="6858000" cy="9144000"/>
  <p:embeddedFontLst>
    <p:embeddedFont>
      <p:font typeface="Open Sans" panose="020B0604020202020204" charset="0"/>
      <p:regular r:id="rId9"/>
      <p:bold r:id="rId10"/>
      <p:italic r:id="rId11"/>
      <p:boldItalic r:id="rId12"/>
    </p:embeddedFon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35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1090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21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9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7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74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Advanced </a:t>
            </a:r>
            <a:r>
              <a:rPr lang="en" dirty="0" smtClean="0"/>
              <a:t>Attributes</a:t>
            </a:r>
            <a:endParaRPr lang="en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FME </a:t>
            </a:r>
            <a:r>
              <a:rPr lang="en" dirty="0" smtClean="0"/>
              <a:t>2017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0" y="843255"/>
            <a:ext cx="4224900" cy="41276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 In </a:t>
            </a:r>
            <a:r>
              <a:rPr lang="en" b="1" dirty="0"/>
              <a:t>this Section</a:t>
            </a:r>
          </a:p>
          <a:p>
            <a:pPr marL="457200" lvl="0" indent="-342900">
              <a:buFont typeface="Arial" panose="020B0604020202020204" pitchFamily="34" charset="0"/>
              <a:buChar char="•"/>
            </a:pPr>
            <a:r>
              <a:rPr lang="en" sz="1800" dirty="0" smtClean="0"/>
              <a:t>Constructing Values</a:t>
            </a:r>
            <a:endParaRPr lang="en" sz="1800" dirty="0"/>
          </a:p>
          <a:p>
            <a:pPr marL="457200" lvl="0" indent="-342900">
              <a:buFont typeface="Arial" panose="020B0604020202020204" pitchFamily="34" charset="0"/>
              <a:buChar char="•"/>
            </a:pPr>
            <a:r>
              <a:rPr lang="en" sz="1800" dirty="0" smtClean="0"/>
              <a:t>Editor Dialogs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Conditional Values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Multiple Feature Attributes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Null Attributes</a:t>
            </a:r>
            <a:endParaRPr lang="en" sz="18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" name="Shape 6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Advanced </a:t>
            </a: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Attribute Handling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76" y="1274687"/>
            <a:ext cx="3122569" cy="326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71158" y="1023383"/>
            <a:ext cx="6816976" cy="10958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 smtClean="0"/>
              <a:t>Text Editor</a:t>
            </a:r>
            <a:endParaRPr lang="en" sz="1800" dirty="0" smtClean="0"/>
          </a:p>
          <a:p>
            <a:pPr marL="457200" lvl="0" indent="-342900">
              <a:buChar char="●"/>
            </a:pPr>
            <a:r>
              <a:rPr lang="en" sz="1800" dirty="0" smtClean="0"/>
              <a:t>Arithmetic Editor</a:t>
            </a:r>
          </a:p>
          <a:p>
            <a:pPr marL="457200" lvl="0" indent="-342900">
              <a:buChar char="●"/>
            </a:pPr>
            <a:r>
              <a:rPr lang="en" sz="1800" dirty="0" smtClean="0"/>
              <a:t>FME Feature Functions</a:t>
            </a:r>
          </a:p>
          <a:p>
            <a:pPr marL="457200" lvl="0" indent="-342900">
              <a:buChar char="●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endParaRPr lang="en" sz="1800" dirty="0"/>
          </a:p>
        </p:txBody>
      </p:sp>
      <p:sp>
        <p:nvSpPr>
          <p:cNvPr id="77" name="Shape 7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Constructing Values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 descr="C:\Users\imark\Documents\Training\MaterialsAndData\FMETraining\DesktopAdvanced5Attributes\Images\Img5.005.AttributeManagerMathEd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352" y="1219820"/>
            <a:ext cx="4528572" cy="26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58884" y="925193"/>
            <a:ext cx="6608321" cy="10958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buChar char="●"/>
            </a:pPr>
            <a:r>
              <a:rPr lang="en" sz="1800" dirty="0" smtClean="0"/>
              <a:t>What are Conditional Values?</a:t>
            </a:r>
            <a:endParaRPr lang="en" sz="1800" dirty="0" smtClean="0"/>
          </a:p>
          <a:p>
            <a:pPr marL="457200" lvl="0" indent="-342900">
              <a:buChar char="●"/>
            </a:pPr>
            <a:r>
              <a:rPr lang="en" sz="1800" dirty="0" smtClean="0"/>
              <a:t>When to use Conditional Values</a:t>
            </a:r>
            <a:endParaRPr lang="en" sz="1800" dirty="0" smtClean="0"/>
          </a:p>
        </p:txBody>
      </p:sp>
      <p:sp>
        <p:nvSpPr>
          <p:cNvPr id="77" name="Shape 7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Conditional Values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4" name="Picture 2" descr="C:\Users\imark\Documents\Training\MaterialsAndData\FMETraining\DesktopAdvanced5Attributes\Images\Img5.013.ConditionalParame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96" y="2214212"/>
            <a:ext cx="2592857" cy="158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301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537411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Adjacent Feature Functionality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Using Multiple Feature Attributes</a:t>
            </a:r>
            <a:endParaRPr lang="en" sz="1800" dirty="0" smtClean="0"/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Multiple Feature Attributes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98" name="Picture 2" descr="C:\Users\imark\Documents\Training\MaterialsAndData\FMETraining\DesktopAdvanced5Attributes\Images\Img5.017.AdjacentAttributesUsedIn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19" y="2314458"/>
            <a:ext cx="5714286" cy="239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052279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What is a Null Value?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-CA" sz="1800" dirty="0" smtClean="0"/>
              <a:t>How does FME Represent “Nothing”?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-CA" sz="1800" dirty="0" smtClean="0"/>
              <a:t>Handling “Nothing”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-CA" sz="1800" dirty="0" smtClean="0"/>
              <a:t>Recognizing and Writing Nulls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-CA" sz="1800" dirty="0" smtClean="0"/>
              <a:t>Setting Nulls and Bulk Setting</a:t>
            </a:r>
            <a:endParaRPr lang="en" sz="1800" dirty="0"/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Null Attribute Values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22" name="Picture 2" descr="C:\Users\imark\Documents\Training\MaterialsAndData\FMETraining\DesktopAdvanced5Attributes\Images\Img5.021.TesterNothingTes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39" y="1493689"/>
            <a:ext cx="1385714" cy="217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320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82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Open Sans</vt:lpstr>
      <vt:lpstr>Proxima Nova</vt:lpstr>
      <vt:lpstr>spearmint</vt:lpstr>
      <vt:lpstr>Advanced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Translation Basics</dc:title>
  <dc:creator>Mark Ireland</dc:creator>
  <cp:lastModifiedBy>Mark Ireland</cp:lastModifiedBy>
  <cp:revision>28</cp:revision>
  <dcterms:modified xsi:type="dcterms:W3CDTF">2017-03-22T20:33:57Z</dcterms:modified>
</cp:coreProperties>
</file>