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.com/" TargetMode="External"/><Relationship Id="rId7" Type="http://schemas.openxmlformats.org/officeDocument/2006/relationships/hyperlink" Target="https://support.safe.com/KnowledgeDocu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safe.com/" TargetMode="External"/><Relationship Id="rId5" Type="http://schemas.openxmlformats.org/officeDocument/2006/relationships/hyperlink" Target="https://support.safe.com/knowledgeSubmitCase" TargetMode="External"/><Relationship Id="rId4" Type="http://schemas.openxmlformats.org/officeDocument/2006/relationships/hyperlink" Target="http://www.saf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saf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user/FMEchann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Course Wrap Up</a:t>
            </a:r>
            <a:endParaRPr lang="en" sz="6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FME </a:t>
            </a:r>
            <a:r>
              <a:rPr lang="en" dirty="0" smtClean="0"/>
              <a:t>2017.0 </a:t>
            </a:r>
            <a:r>
              <a:rPr lang="en" dirty="0" smtClean="0"/>
              <a:t>Training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559" y="1047624"/>
            <a:ext cx="84415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Production Information and Resources</a:t>
            </a:r>
          </a:p>
          <a:p>
            <a:pPr lvl="8"/>
            <a:endParaRPr lang="en-US" sz="2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hlinkClick r:id="rId3"/>
            </a:endParaRP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Safe Software Web Site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Safe Support Team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Safe Software Blog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7"/>
              </a:rPr>
              <a:t>FME Manuals and Documentation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980303"/>
            <a:ext cx="82460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Community Information and Resources</a:t>
            </a:r>
          </a:p>
          <a:p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FME Knowledge Center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Knowledge Base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Community Answers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Ideas Exchange</a:t>
            </a:r>
          </a:p>
          <a:p>
            <a:pPr lvl="8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FME Channel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Feedback and Certificates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C:\Users\imark\Documents\Training\MaterialsAndData\FMETraining\DesktopAdvanced6WrapUp\Images\Img6.008.ThankYou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29" y="884921"/>
            <a:ext cx="2746801" cy="407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8584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Proxima Nova</vt:lpstr>
      <vt:lpstr>spearmint</vt:lpstr>
      <vt:lpstr>Course Wrap 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16</cp:revision>
  <dcterms:modified xsi:type="dcterms:W3CDTF">2017-03-22T19:21:24Z</dcterms:modified>
</cp:coreProperties>
</file>