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090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1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81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0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68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8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112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251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297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6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57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3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07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906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92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0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94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70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37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85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66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3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17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Translation Basics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2016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The Start Tab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Generate Workspace Dialog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Format Selection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Feature Types Dialog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87" y="1226687"/>
            <a:ext cx="31146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Creating a Translation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38" name="Shape 13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Saving the Workspace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Workspace Results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Running the Workspace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New Workspace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47" name="Shape 147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49" name="Shape 149"/>
          <p:cNvSpPr txBox="1"/>
          <p:nvPr/>
        </p:nvSpPr>
        <p:spPr>
          <a:xfrm>
            <a:off x="7635350" y="3067525"/>
            <a:ext cx="14145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Basic Workspace Creation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3299" cy="31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is Data Inspection?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can be Inspected?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is the FME Data Inspector?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Starting the FME Data Inspector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75" y="3343115"/>
            <a:ext cx="23050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FME Data Inspector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58" name="Shape 15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>
              <a:hlinkClick r:id="rId4" action="ppaction://hlinksldjump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96" y="925713"/>
            <a:ext cx="7102208" cy="399499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Data Inspector Components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26000" cy="34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Opening a Dataset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Adding a Dataset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Windowing Tools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Background Maps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Viewing Data in the Data Inspector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51958" y="1152475"/>
            <a:ext cx="5262542" cy="111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Query Tool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Measure Tool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7" name="Shape 177"/>
          <p:cNvSpPr txBox="1"/>
          <p:nvPr/>
        </p:nvSpPr>
        <p:spPr>
          <a:xfrm>
            <a:off x="504931" y="3407327"/>
            <a:ext cx="5302800" cy="9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19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Feature Information Window</a:t>
            </a:r>
          </a:p>
          <a:p>
            <a:pPr marL="3619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Table View Window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175" y="2269675"/>
            <a:ext cx="67913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Querying Data in the Data Inspector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81" name="Shape 181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83" name="Shape 183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Basic Data Inspection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Display Control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Display Status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Style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9" name="Shape 18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</a:t>
            </a: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Inspector </a:t>
            </a:r>
            <a:r>
              <a:rPr lang="en" sz="3600" b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 Functionality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71700" cy="22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Shift + Ctrl Keys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Save Tools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Data Filtering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5" name="Shape 19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950" y="1469222"/>
            <a:ext cx="4026176" cy="26240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Misc. Data Inspector Functionality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98" name="Shape 19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200" name="Shape 200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FME Data Inspector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88799" cy="9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Redirect to FME Data Inspector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300" y="1980650"/>
            <a:ext cx="3152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Translation Previews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37880"/>
              </p:ext>
            </p:extLst>
          </p:nvPr>
        </p:nvGraphicFramePr>
        <p:xfrm>
          <a:off x="779927" y="1152525"/>
          <a:ext cx="7557248" cy="3505240"/>
        </p:xfrm>
        <a:graphic>
          <a:graphicData uri="http://schemas.openxmlformats.org/drawingml/2006/table">
            <a:tbl>
              <a:tblPr/>
              <a:tblGrid>
                <a:gridCol w="3778624"/>
                <a:gridCol w="3778624"/>
              </a:tblGrid>
              <a:tr h="229519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Tourist Bureau Project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566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Mapping/Food Vendors (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Esri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Geodatabase)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78566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Goal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GPS-compatible dataset of food vendors for the local tourist bureau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2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Demonstrates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Data Translation and Data Inspection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2951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Workspace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566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Workspace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C:\FMEData2016\Workspaces\DesktopBasic\Basics-Ex4-Complete.fmw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0" y="929174"/>
            <a:ext cx="4224900" cy="4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In </a:t>
            </a:r>
            <a:r>
              <a:rPr lang="en" b="1" dirty="0"/>
              <a:t>this Section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What is FME?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FME Desktop Components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Introduction to FME Workbench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Creating a Translation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Introduction to FME Data Inspector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Basic Data Inspection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Translation Basics</a:t>
            </a:r>
          </a:p>
        </p:txBody>
      </p:sp>
      <p:pic>
        <p:nvPicPr>
          <p:cNvPr id="70" name="Shape 70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6" y="1113417"/>
            <a:ext cx="4597100" cy="34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" action="ppaction://hlinkshowjump?jump=lastslideviewed"/>
          </p:cNvPr>
          <p:cNvSpPr/>
          <p:nvPr/>
        </p:nvSpPr>
        <p:spPr>
          <a:xfrm>
            <a:off x="64893" y="0"/>
            <a:ext cx="9273786" cy="5079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Shape 21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6" name="Shape 220"/>
          <p:cNvSpPr txBox="1">
            <a:spLocks noGrp="1"/>
          </p:cNvSpPr>
          <p:nvPr>
            <p:ph type="body" idx="4294967295"/>
          </p:nvPr>
        </p:nvSpPr>
        <p:spPr>
          <a:xfrm>
            <a:off x="215675" y="961234"/>
            <a:ext cx="8707200" cy="39234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ETL is an acronym for…?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Extra-Terrestrial Lifeform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Extract, Transform, Load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Express Toll Lane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Eat, Transform, Love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/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can seamlessly translate between so many formats because it has…</a:t>
            </a:r>
          </a:p>
          <a:p>
            <a:pPr lvl="0"/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sentient data dictionary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retro-encabulator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rich data model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core of unicorn hairs</a:t>
            </a:r>
          </a:p>
          <a:p>
            <a:pPr marL="114300" lvl="0" rtl="0">
              <a:spcBef>
                <a:spcPts val="0"/>
              </a:spcBef>
              <a:buSzPct val="100000"/>
            </a:pP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218400" y="1076577"/>
            <a:ext cx="8707200" cy="380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/>
              <a:t>Which of the following applications is NOT part of FME Desktop</a:t>
            </a:r>
            <a:r>
              <a:rPr lang="en" sz="1800" b="1" dirty="0" smtClean="0"/>
              <a:t>?</a:t>
            </a:r>
          </a:p>
          <a:p>
            <a:pPr lvl="0"/>
            <a:endParaRPr lang="en" sz="1800" b="1" dirty="0"/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Workbench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Integration Console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Server Console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Data Inspector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</a:t>
            </a:r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Workbench allows you to define flows of data in which way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Graphically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Telepathically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Problematically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 writing lots of code in C++ or Java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8660" y="37956"/>
            <a:ext cx="9033582" cy="5024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218400" y="991726"/>
            <a:ext cx="8707200" cy="38252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of these is a window in FME Workbench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/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Maths Window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Geography Window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English Literature Window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History Window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</a:t>
            </a:r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 these is NOT an arrangement of windows in FME Workbench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Stacked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Floating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Double-Glazed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Tabbed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1758" y="37956"/>
            <a:ext cx="9043934" cy="503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257371" y="955806"/>
            <a:ext cx="8707200" cy="39474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of these is NOT a way to set the format of a translation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/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Typing the format name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Selecting the format from a drop-down list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Browsing for a format in the formats gallery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 selecting a dataset with a known file extension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None of the above (they are all valid ways to set the format)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1407" y="48308"/>
            <a:ext cx="9033582" cy="501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037900" cy="198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When you are inspecting *schema*, what are you trying to verify?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The color and linestyle of features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The number of features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The layers (classes, tables, types)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Where the nearest coffee shop is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1407" y="48308"/>
            <a:ext cx="9019779" cy="503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3999899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Data Interoperability Solution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 dirty="0"/>
              <a:t>Extract, Transform and Load</a:t>
            </a:r>
          </a:p>
        </p:txBody>
      </p:sp>
      <p:pic>
        <p:nvPicPr>
          <p:cNvPr id="76" name="Shape 76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466" y="2004242"/>
            <a:ext cx="4903472" cy="284401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FME?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943000" y="1152475"/>
            <a:ext cx="3889199" cy="64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Rich Data Model</a:t>
            </a:r>
          </a:p>
        </p:txBody>
      </p:sp>
      <p:pic>
        <p:nvPicPr>
          <p:cNvPr id="83" name="Shape 8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68" y="982686"/>
            <a:ext cx="3784314" cy="3935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85" name="Shape 85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4800" b="1" dirty="0" smtClea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 lang="en" sz="4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" name="Shape 8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FME Works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43799" cy="49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FME Workbench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849701" y="1647774"/>
            <a:ext cx="3294299" cy="49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FME Data Inspector</a:t>
            </a:r>
          </a:p>
        </p:txBody>
      </p:sp>
      <p:pic>
        <p:nvPicPr>
          <p:cNvPr id="94" name="Shape 9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0019"/>
            <a:ext cx="4948826" cy="278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637" y="2085278"/>
            <a:ext cx="5147130" cy="28952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Desktop Applications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89454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FME </a:t>
            </a:r>
            <a:r>
              <a:rPr lang="en" sz="2400" b="1" dirty="0" smtClean="0"/>
              <a:t>Utilities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Help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Quick Translator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Integration Console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Licensing Assistant</a:t>
            </a:r>
            <a:endParaRPr lang="en" sz="180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0" y="1152475"/>
            <a:ext cx="41183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Other </a:t>
            </a:r>
            <a:r>
              <a:rPr lang="en" sz="2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</a:t>
            </a:r>
            <a:r>
              <a:rPr lang="en" sz="24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Components</a:t>
            </a:r>
            <a:endParaRPr lang="en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</a:t>
            </a: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Command 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Line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Plug-in SDK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Other FME Desktop Applications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76425"/>
            <a:ext cx="5042399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is FME Workbench?</a:t>
            </a:r>
          </a:p>
          <a:p>
            <a:pPr marL="5715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Starting FME Workbench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475" y="2535450"/>
            <a:ext cx="23050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FME Workbench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12" name="Shape 11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43" y="973459"/>
            <a:ext cx="6684490" cy="376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Workbench Components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20900" cy="4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Detach and Deposit in Custom Location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78" y="1671668"/>
            <a:ext cx="5800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 Control in FME Workbench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28" name="Shape 12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528</Words>
  <Application>Microsoft Office PowerPoint</Application>
  <PresentationFormat>On-screen Show (16:9)</PresentationFormat>
  <Paragraphs>148</Paragraphs>
  <Slides>24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Open Sans</vt:lpstr>
      <vt:lpstr>Proxima Nova</vt:lpstr>
      <vt:lpstr>spearmint</vt:lpstr>
      <vt:lpstr>Data Translation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Basics</dc:title>
  <dc:creator>Mark Ireland</dc:creator>
  <cp:lastModifiedBy>Mark Ireland</cp:lastModifiedBy>
  <cp:revision>18</cp:revision>
  <dcterms:modified xsi:type="dcterms:W3CDTF">2016-03-31T20:34:18Z</dcterms:modified>
</cp:coreProperties>
</file>