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Proxima Nova" panose="020B0604020202020204" charset="0"/>
      <p:regular r:id="rId20"/>
      <p:bold r:id="rId21"/>
      <p:italic r:id="rId22"/>
      <p:boldItalic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D2583F5-DEC2-4ED5-89A7-CC4143D8FFE6}">
  <a:tblStyle styleId="{2D2583F5-DEC2-4ED5-89A7-CC4143D8FFE6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35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60982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840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522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466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321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435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467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930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460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1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925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384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44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473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680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282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746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58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Transformation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FME 2016 Training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Transformers Used in Series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83675" y="1184100"/>
            <a:ext cx="4095000" cy="71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Chaining Transformers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7" name="Shape 14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48" name="Shape 14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1516828" y="2210695"/>
            <a:ext cx="5276088" cy="87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Calculating Statistics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Transformers Used in Parallel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83675" y="1184100"/>
            <a:ext cx="4095000" cy="71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Multiple Streams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8" name="Shape 158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59" name="Shape 159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61" name="Shape 161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Labelling Features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1300247" y="2877744"/>
            <a:ext cx="5614416" cy="1965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tretch/>
        </p:blipFill>
        <p:spPr>
          <a:xfrm>
            <a:off x="1070771" y="1563101"/>
            <a:ext cx="2212848" cy="90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5">
            <a:alphaModFix/>
          </a:blip>
          <a:stretch/>
        </p:blipFill>
        <p:spPr>
          <a:xfrm>
            <a:off x="4828142" y="1255198"/>
            <a:ext cx="2807208" cy="150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Group-By Processing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83675" y="1184100"/>
            <a:ext cx="4095000" cy="71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What is a Group?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Creating Groups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1" name="Shape 171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72" name="Shape 172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74" name="Shape 174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Neighborhood Averages</a:t>
            </a:r>
          </a:p>
        </p:txBody>
      </p:sp>
      <p:pic>
        <p:nvPicPr>
          <p:cNvPr id="175" name="Shape 175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3401615" y="1056501"/>
            <a:ext cx="4145010" cy="39795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Shape 176"/>
          <p:cNvGrpSpPr/>
          <p:nvPr/>
        </p:nvGrpSpPr>
        <p:grpSpPr>
          <a:xfrm>
            <a:off x="7812800" y="2232575"/>
            <a:ext cx="1059599" cy="892500"/>
            <a:chOff x="7812800" y="3860725"/>
            <a:chExt cx="1059599" cy="892500"/>
          </a:xfrm>
        </p:grpSpPr>
        <p:sp>
          <p:nvSpPr>
            <p:cNvPr id="177" name="Shape 177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Inspection Using Workbench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83675" y="1184100"/>
            <a:ext cx="5612100" cy="71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Using and Placing Inspector Transformer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1668525" y="1899602"/>
            <a:ext cx="5230368" cy="237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Coordinate System Transformation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83675" y="1184100"/>
            <a:ext cx="3799199" cy="167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Coordinate System Basics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Coordinate System Settings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Automatic Detection of Coordinate Systems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2" name="Shape 192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3603919" y="1979734"/>
            <a:ext cx="3797342" cy="28539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Shape 193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94" name="Shape 194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96" name="Shape 196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Reprojection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Exercise</a:t>
            </a:r>
          </a:p>
        </p:txBody>
      </p:sp>
      <p:graphicFrame>
        <p:nvGraphicFramePr>
          <p:cNvPr id="202" name="Shape 202"/>
          <p:cNvGraphicFramePr/>
          <p:nvPr/>
        </p:nvGraphicFramePr>
        <p:xfrm>
          <a:off x="1172400" y="960300"/>
          <a:ext cx="7270750" cy="3934225"/>
        </p:xfrm>
        <a:graphic>
          <a:graphicData uri="http://schemas.openxmlformats.org/drawingml/2006/table">
            <a:tbl>
              <a:tblPr>
                <a:noFill/>
                <a:tableStyleId>{2D2583F5-DEC2-4ED5-89A7-CC4143D8FFE6}</a:tableStyleId>
              </a:tblPr>
              <a:tblGrid>
                <a:gridCol w="1426275"/>
                <a:gridCol w="5844475"/>
              </a:tblGrid>
              <a:tr h="672175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b="1">
                          <a:solidFill>
                            <a:srgbClr val="333333"/>
                          </a:solidFill>
                        </a:rPr>
                        <a:t>Exercise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b="1">
                          <a:solidFill>
                            <a:srgbClr val="333333"/>
                          </a:solidFill>
                        </a:rPr>
                        <a:t>Voting Analysis Project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10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Data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Election Mapping (GML)</a:t>
                      </a:r>
                    </a:p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Election Statistics (Microsoft Excel)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7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Overall Goal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Map statistics of voting patterns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7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Demonstrates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Data Transformation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7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Start Workspace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C:\FMEData2016\Workspaces\DesktopBasic\Transformation-Ex7-Begin.fmw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7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End Workspace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C:\FMEData2016\Workspaces\DesktopBasic\Transformation-Ex7-Complete.fmw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2"/>
          </p:nvPr>
        </p:nvSpPr>
        <p:spPr>
          <a:xfrm>
            <a:off x="352800" y="2962000"/>
            <a:ext cx="8707200" cy="186280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1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If I use a transformer to remove irregularities (like self-intersecting loops) in the boundary of a polygon, what type of transformation is it?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Structural Transformation of Attributes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Structural Transformation of Geometry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Content Transformation of Attributes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Content Transformation of Geometry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Shape 209"/>
          <p:cNvSpPr txBox="1">
            <a:spLocks noGrp="1"/>
          </p:cNvSpPr>
          <p:nvPr>
            <p:ph type="body" idx="4294967295"/>
          </p:nvPr>
        </p:nvSpPr>
        <p:spPr>
          <a:xfrm>
            <a:off x="352800" y="946197"/>
            <a:ext cx="8707200" cy="186280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1" dirty="0" smtClean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Which three colors represent checked, need checking, and unset parameters on transformer objects?</a:t>
            </a:r>
            <a:endParaRPr lang="en" sz="1800" b="1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</a:t>
            </a: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lue, yellow, red</a:t>
            </a: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</a:t>
            </a: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reen, yellow, red</a:t>
            </a: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</a:t>
            </a: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ed, green, blue</a:t>
            </a: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</a:t>
            </a: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reen, blue hellow</a:t>
            </a: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0" y="0"/>
            <a:ext cx="9144000" cy="5072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330700" cy="297180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Which of the following transformers do you think is group-based?  Feel free to use Workbench to help answer this question.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StringFormatter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Clipper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Rotator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AttributeRounder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64546" y="59167"/>
            <a:ext cx="9009529" cy="4900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Transformation</a:t>
            </a:r>
          </a:p>
        </p:txBody>
      </p:sp>
      <p:pic>
        <p:nvPicPr>
          <p:cNvPr id="69" name="Shape 69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876748" y="982850"/>
            <a:ext cx="2699094" cy="389708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4132768" y="793200"/>
            <a:ext cx="4543273" cy="42467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In this Section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What is Data Transformation?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Structural Transformation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Transformation with Transformers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Content Transformation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Transformers in Series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Transformers in Parallel</a:t>
            </a:r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Coordinate System Transformation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Transformation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34325" y="1034900"/>
            <a:ext cx="4507500" cy="62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What is Data Transformation?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564914"/>
            <a:ext cx="57150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Transformation Types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83675" y="1184100"/>
            <a:ext cx="6228899" cy="19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Structural (reorganization)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Content (revision)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Structural Transformation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3675" y="1184100"/>
            <a:ext cx="6093300" cy="79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What is a schema?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Schema Representation in FME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000" y="1977300"/>
            <a:ext cx="54673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Schema Editing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83675" y="1184100"/>
            <a:ext cx="4378799" cy="16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Attribute Renaming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Attribute Type Changes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Feature Type Renaming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Geometry Type Changes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Shape 98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751" y="950402"/>
            <a:ext cx="3583771" cy="2558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983" y="2467963"/>
            <a:ext cx="3570182" cy="25483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Shape 100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01" name="Shape 101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03" name="Shape 103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Schema Editing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Schema Mapping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83675" y="1184100"/>
            <a:ext cx="4292399" cy="11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What is Schema Mapping?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Feature Mapping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Attribute Mapping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Shape 110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74" y="2348424"/>
            <a:ext cx="4491671" cy="247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387" y="1166950"/>
            <a:ext cx="42957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4379" y="2331275"/>
            <a:ext cx="4177083" cy="2489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Transformation with Transformers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83675" y="1184100"/>
            <a:ext cx="4095000" cy="13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What is a Transformer?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Transformer Parameters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Color-Coded Properties Button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Transformer Ports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715375" y="2944199"/>
            <a:ext cx="1856232" cy="137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Shape 120"/>
          <p:cNvGrpSpPr/>
          <p:nvPr/>
        </p:nvGrpSpPr>
        <p:grpSpPr>
          <a:xfrm>
            <a:off x="5344099" y="1580239"/>
            <a:ext cx="2189797" cy="2748227"/>
            <a:chOff x="0" y="0"/>
            <a:chExt cx="2654300" cy="3243128"/>
          </a:xfrm>
        </p:grpSpPr>
        <p:sp>
          <p:nvSpPr>
            <p:cNvPr id="121" name="Shape 121"/>
            <p:cNvSpPr/>
            <p:nvPr/>
          </p:nvSpPr>
          <p:spPr>
            <a:xfrm>
              <a:off x="2463800" y="2247899"/>
              <a:ext cx="190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2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  <p:pic>
          <p:nvPicPr>
            <p:cNvPr id="122" name="Shape 122"/>
            <p:cNvPicPr preferRelativeResize="0"/>
            <p:nvPr/>
          </p:nvPicPr>
          <p:blipFill rotWithShape="1">
            <a:blip r:embed="rId4">
              <a:alphaModFix/>
            </a:blip>
            <a:stretch/>
          </p:blipFill>
          <p:spPr>
            <a:xfrm>
              <a:off x="69850" y="228600"/>
              <a:ext cx="2006139" cy="6582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Shape 123"/>
            <p:cNvSpPr/>
            <p:nvPr/>
          </p:nvSpPr>
          <p:spPr>
            <a:xfrm>
              <a:off x="69850" y="0"/>
              <a:ext cx="190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2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  <p:pic>
          <p:nvPicPr>
            <p:cNvPr id="124" name="Shape 124"/>
            <p:cNvPicPr preferRelativeResize="0"/>
            <p:nvPr/>
          </p:nvPicPr>
          <p:blipFill rotWithShape="1">
            <a:blip r:embed="rId5">
              <a:alphaModFix/>
            </a:blip>
            <a:stretch/>
          </p:blipFill>
          <p:spPr>
            <a:xfrm>
              <a:off x="57150" y="1142999"/>
              <a:ext cx="2028306" cy="841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Shape 125"/>
            <p:cNvSpPr/>
            <p:nvPr/>
          </p:nvSpPr>
          <p:spPr>
            <a:xfrm>
              <a:off x="57150" y="914399"/>
              <a:ext cx="190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2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  <p:pic>
          <p:nvPicPr>
            <p:cNvPr id="126" name="Shape 126"/>
            <p:cNvPicPr preferRelativeResize="0"/>
            <p:nvPr/>
          </p:nvPicPr>
          <p:blipFill rotWithShape="1">
            <a:blip r:embed="rId6">
              <a:alphaModFix/>
            </a:blip>
            <a:stretch/>
          </p:blipFill>
          <p:spPr>
            <a:xfrm>
              <a:off x="0" y="2120900"/>
              <a:ext cx="2128059" cy="11222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Shape 127"/>
            <p:cNvSpPr/>
            <p:nvPr/>
          </p:nvSpPr>
          <p:spPr>
            <a:xfrm>
              <a:off x="0" y="1828799"/>
              <a:ext cx="190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2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grpSp>
        <p:nvGrpSpPr>
          <p:cNvPr id="128" name="Shape 128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29" name="Shape 129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31" name="Shape 131"/>
          <p:cNvSpPr txBox="1"/>
          <p:nvPr/>
        </p:nvSpPr>
        <p:spPr>
          <a:xfrm>
            <a:off x="7533900" y="3272125"/>
            <a:ext cx="1515899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Structural Transformation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Content Transformation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83675" y="1184100"/>
            <a:ext cx="4095000" cy="13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What is a Feature?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Geometric Transformation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Attribute Transformation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39" name="Shape 139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>
              <a:hlinkClick r:id="rId3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325</Words>
  <Application>Microsoft Office PowerPoint</Application>
  <PresentationFormat>On-screen Show (16:9)</PresentationFormat>
  <Paragraphs>103</Paragraphs>
  <Slides>17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Proxima Nova</vt:lpstr>
      <vt:lpstr>Open Sans</vt:lpstr>
      <vt:lpstr>Times New Roman</vt:lpstr>
      <vt:lpstr>spearmint</vt:lpstr>
      <vt:lpstr>Data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Transformation</dc:title>
  <dc:creator>Mark Ireland</dc:creator>
  <cp:lastModifiedBy>Mark Ireland</cp:lastModifiedBy>
  <cp:revision>10</cp:revision>
  <dcterms:modified xsi:type="dcterms:W3CDTF">2016-01-08T17:12:28Z</dcterms:modified>
</cp:coreProperties>
</file>