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5143500" type="screen16x9"/>
  <p:notesSz cx="6858000" cy="9144000"/>
  <p:embeddedFontLst>
    <p:embeddedFont>
      <p:font typeface="Open Sans" panose="020B0604020202020204" charset="0"/>
      <p:regular r:id="rId7"/>
      <p:bold r:id="rId8"/>
      <p:italic r:id="rId9"/>
      <p:boldItalic r:id="rId10"/>
    </p:embeddedFont>
    <p:embeddedFont>
      <p:font typeface="Proxima Nov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E95CC027-97C1-41C7-BCE9-C0AB9AE2CB55}">
  <a:tblStyle styleId="{E95CC027-97C1-41C7-BCE9-C0AB9AE2CB55}" styleName="Table_0"/>
  <a:tblStyle styleId="{492039BB-D974-4733-82AF-A5A27F2C4AF8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40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5966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03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529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720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6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600" y="3182315"/>
            <a:ext cx="712950" cy="4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bg>
      <p:bgPr>
        <a:solidFill>
          <a:srgbClr val="33333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31712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2750" y="403062"/>
            <a:ext cx="32385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816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29800" y="597600"/>
            <a:ext cx="6289800" cy="39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5000"/>
            </a:lvl1pPr>
            <a:lvl2pPr lvl="1" rtl="0">
              <a:spcBef>
                <a:spcPts val="0"/>
              </a:spcBef>
              <a:buSzPct val="100000"/>
              <a:defRPr sz="5000"/>
            </a:lvl2pPr>
            <a:lvl3pPr lvl="2" rtl="0">
              <a:spcBef>
                <a:spcPts val="0"/>
              </a:spcBef>
              <a:buSzPct val="100000"/>
              <a:defRPr sz="5000"/>
            </a:lvl3pPr>
            <a:lvl4pPr lvl="3" rtl="0">
              <a:spcBef>
                <a:spcPts val="0"/>
              </a:spcBef>
              <a:buSzPct val="100000"/>
              <a:defRPr sz="5000"/>
            </a:lvl4pPr>
            <a:lvl5pPr lvl="4" rtl="0">
              <a:spcBef>
                <a:spcPts val="0"/>
              </a:spcBef>
              <a:buSzPct val="100000"/>
              <a:defRPr sz="5000"/>
            </a:lvl5pPr>
            <a:lvl6pPr lvl="5" rtl="0">
              <a:spcBef>
                <a:spcPts val="0"/>
              </a:spcBef>
              <a:buSzPct val="100000"/>
              <a:defRPr sz="5000"/>
            </a:lvl6pPr>
            <a:lvl7pPr lvl="6" rtl="0">
              <a:spcBef>
                <a:spcPts val="0"/>
              </a:spcBef>
              <a:buSzPct val="100000"/>
              <a:defRPr sz="5000"/>
            </a:lvl7pPr>
            <a:lvl8pPr lvl="7" rtl="0">
              <a:spcBef>
                <a:spcPts val="0"/>
              </a:spcBef>
              <a:buSzPct val="100000"/>
              <a:defRPr sz="5000"/>
            </a:lvl8pPr>
            <a:lvl9pPr lvl="8" rtl="0">
              <a:spcBef>
                <a:spcPts val="0"/>
              </a:spcBef>
              <a:buSzPct val="100000"/>
              <a:defRPr sz="5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7AB8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2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buNone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 smtClean="0"/>
              <a:t>FME 2017 </a:t>
            </a:r>
            <a:r>
              <a:rPr lang="en" sz="6000" dirty="0" smtClean="0"/>
              <a:t>Training</a:t>
            </a:r>
            <a:br>
              <a:rPr lang="en" sz="6000" dirty="0" smtClean="0"/>
            </a:br>
            <a:r>
              <a:rPr lang="en" sz="4000" dirty="0" smtClean="0"/>
              <a:t>FME Desktop Basic</a:t>
            </a:r>
            <a:endParaRPr lang="en" sz="4000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www.safe.com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Course Overview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556763" y="1231376"/>
            <a:ext cx="2620390" cy="3371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Who Am I?</a:t>
            </a:r>
            <a:endParaRPr lang="en"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Course Structure</a:t>
            </a:r>
            <a:endParaRPr lang="en"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Course Resources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Shape 69"/>
          <p:cNvSpPr txBox="1"/>
          <p:nvPr/>
        </p:nvSpPr>
        <p:spPr>
          <a:xfrm>
            <a:off x="417278" y="1177133"/>
            <a:ext cx="3457298" cy="14730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On Your Training Computer</a:t>
            </a:r>
            <a:endParaRPr lang="en"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Course Etiquette</a:t>
            </a:r>
            <a:endParaRPr lang="en"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Introductions</a:t>
            </a:r>
            <a:endParaRPr lang="en" sz="36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Shape 69"/>
          <p:cNvSpPr txBox="1"/>
          <p:nvPr/>
        </p:nvSpPr>
        <p:spPr>
          <a:xfrm>
            <a:off x="417277" y="1177133"/>
            <a:ext cx="4441441" cy="2170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Who Are You?</a:t>
            </a:r>
            <a:endParaRPr lang="en"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What Formats Interest You?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What do you Hope to Achieve?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 smtClean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Have you used FME Before?</a:t>
            </a:r>
            <a:endParaRPr lang="en"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43</Words>
  <Application>Microsoft Office PowerPoint</Application>
  <PresentationFormat>On-screen Show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Open Sans</vt:lpstr>
      <vt:lpstr>Proxima Nova</vt:lpstr>
      <vt:lpstr>spearmint</vt:lpstr>
      <vt:lpstr>FME 2017 Training FME Desktop Basic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Transformer Use</dc:title>
  <dc:creator>Mita Hajirakar</dc:creator>
  <cp:lastModifiedBy>Mark Ireland</cp:lastModifiedBy>
  <cp:revision>11</cp:revision>
  <dcterms:modified xsi:type="dcterms:W3CDTF">2017-03-23T15:22:15Z</dcterms:modified>
</cp:coreProperties>
</file>