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C58FE-AF68-4DA3-9B65-166EB1CCC307}">
  <a:tblStyle styleId="{442C58FE-AF68-4DA3-9B65-166EB1CCC30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569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2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8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4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9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8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34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48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4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4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2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9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09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5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69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4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Best Practice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</a:t>
            </a:r>
            <a:r>
              <a:rPr lang="en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Methodology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25825" y="1079000"/>
            <a:ext cx="4095000" cy="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Duplicated Transformers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Trapping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Complexity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Shape 133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704200" y="870274"/>
            <a:ext cx="3890951" cy="4072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Shape 13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5" name="Shape 13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37" name="Shape 137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 - Logging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3675" y="1184100"/>
            <a:ext cx="5184000" cy="15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Message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 Options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 Timings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Logger Transformer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 Log File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512456" y="3106957"/>
            <a:ext cx="4178808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3833131" y="2711100"/>
            <a:ext cx="4178808" cy="115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 - Logging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3675" y="1184100"/>
            <a:ext cx="5071800" cy="158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Interpreting the Log Window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Errors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Warnings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Timestamps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Sequence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Shape 152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24800" y="3108553"/>
            <a:ext cx="74295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Deugging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3675" y="1094825"/>
            <a:ext cx="4592099" cy="8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Counts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Rejected Features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3593050" y="963325"/>
            <a:ext cx="4279392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470150" y="2918524"/>
            <a:ext cx="3739896" cy="126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Workspace Searching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Testing Isolated Sections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68" name="Shape 16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7635350" y="3492225"/>
            <a:ext cx="14145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</p:txBody>
      </p:sp>
      <p:pic>
        <p:nvPicPr>
          <p:cNvPr id="171" name="Shape 171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06315" y="1820936"/>
            <a:ext cx="4619850" cy="3044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7812800" y="2521875"/>
            <a:ext cx="1059599" cy="892500"/>
            <a:chOff x="7812800" y="3860725"/>
            <a:chExt cx="1059599" cy="892500"/>
          </a:xfrm>
        </p:grpSpPr>
        <p:sp>
          <p:nvSpPr>
            <p:cNvPr id="173" name="Shape 173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83675" y="1184100"/>
            <a:ext cx="5612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Sharing Resources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Shared Resource Folder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Templates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2" name="Shape 18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FME Projects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Folder Structure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File Renaming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Relative Paths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347662" y="1089600"/>
          <a:ext cx="8448675" cy="2587752"/>
        </p:xfrm>
        <a:graphic>
          <a:graphicData uri="http://schemas.openxmlformats.org/drawingml/2006/table">
            <a:tbl>
              <a:tblPr>
                <a:noFill/>
                <a:tableStyleId>{442C58FE-AF68-4DA3-9B65-166EB1CCC307}</a:tableStyleId>
              </a:tblPr>
              <a:tblGrid>
                <a:gridCol w="1685925"/>
                <a:gridCol w="6762750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FME Hackathon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Roads (Autodesk AutoCAD DWG, Esri Shape, and/or PostGIS)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the shortest route from the hackathon to an Italian Cafe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Translation, Transformation, and Best Practice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C:\FMEData2016\Workspaces\DesktopBasic\BestPractice-Ex4-Complete.fmwt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39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solidFill>
                  <a:srgbClr val="000000"/>
                </a:solidFill>
              </a:rPr>
              <a:t>Which of the following is NOT a method to create a bookmark?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the Insert Bookmark button on the toolbar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a transformer, right click, choose Create Bookmark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multiple transformers, right click, choose Create Bookmark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 the Ctrl+B shortcut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Which of these is NOT a type of annotation in Workbench?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Header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Parameter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Summary Annotation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3" name="Shape 203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4" name="Shape 204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6" name="Shape 206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7" name="Shape 207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0" name="Shape 210"/>
          <p:cNvSpPr/>
          <p:nvPr/>
        </p:nvSpPr>
        <p:spPr>
          <a:xfrm>
            <a:off x="3238500" y="463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1" name="Shape 211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2" name="Shape 212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2123" cy="5092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39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It’s possible to disable other objects besides connections. Can you pick out which of these objects (there may be more than one) can be disabled in Workbench?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Transformers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Types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Bookmarks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Shape 219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0" name="Shape 220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1" name="Shape 221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2" name="Shape 222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3" name="Shape 223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4" name="Shape 224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5" name="Shape 225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6" name="Shape 226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7" name="Shape 227"/>
          <p:cNvSpPr/>
          <p:nvPr/>
        </p:nvSpPr>
        <p:spPr>
          <a:xfrm>
            <a:off x="2747575" y="4571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8" name="Shape 228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9" name="Shape 229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144000" cy="5080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12150" y="1318150"/>
            <a:ext cx="3496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Best Practice?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Style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0" y="1813437"/>
            <a:ext cx="4828075" cy="18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57700" cy="39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Which ways can a template be opened for use in FME Workbench (there might be more than one correct answer)?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it using File &gt; Open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it using File &gt; Open Recent Template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Double-click the fmwt file in Windows Explorer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 Create Workspace from Template in the Getting Started part of the start tab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7" name="Shape 237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9" name="Shape 239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3" name="Shape 243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5" name="Shape 245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7" name="Shape 247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2123" cy="507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29099" cy="8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Best Practice?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Why use Best Practice?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Workspace Design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Examples of Poor Design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Shape 83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206936" y="1615947"/>
            <a:ext cx="5075976" cy="33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Workspace Design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Examples of Poor Design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Shape 90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396853" y="872626"/>
            <a:ext cx="3172729" cy="411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Annotating Workspace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83675" y="1133175"/>
            <a:ext cx="5687399" cy="12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Header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Summary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User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Annotation Options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5188089" y="1133174"/>
            <a:ext cx="2432304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1028675" y="3301337"/>
            <a:ext cx="621792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Bookmarks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4850" y="1083475"/>
            <a:ext cx="41967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Adding, Resizing, and Editing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 Options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Magnet Icon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Shape 105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36503" y="2183336"/>
            <a:ext cx="4838243" cy="279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653725" y="1083475"/>
            <a:ext cx="41967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Sectioning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Quick Access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Editing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8" name="Shape 10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General Style Suggestions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Layout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Grid and Guides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Non-overlapping Connections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Renamed Transformers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Workspace Properties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7" name="Shape 11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Applying the Style Guide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 Methodology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3675" y="1184100"/>
            <a:ext cx="5340600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Minimizing Feature Type Objects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Database Connections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208275"/>
            <a:ext cx="3810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</Words>
  <Application>Microsoft Office PowerPoint</Application>
  <PresentationFormat>On-screen Show (16:9)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Helvetica Neue</vt:lpstr>
      <vt:lpstr>Open Sans</vt:lpstr>
      <vt:lpstr>Proxima Nova</vt:lpstr>
      <vt:lpstr>spearmint</vt:lpstr>
      <vt:lpstr>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</dc:title>
  <dc:creator>Mark Ireland</dc:creator>
  <cp:lastModifiedBy>Mark Ireland</cp:lastModifiedBy>
  <cp:revision>3</cp:revision>
  <dcterms:modified xsi:type="dcterms:W3CDTF">2017-03-23T15:22:55Z</dcterms:modified>
</cp:coreProperties>
</file>