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40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e.com/" TargetMode="External"/><Relationship Id="rId7" Type="http://schemas.openxmlformats.org/officeDocument/2006/relationships/hyperlink" Target="https://support.safe.com/KnowledgeDocument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log.safe.com/" TargetMode="External"/><Relationship Id="rId5" Type="http://schemas.openxmlformats.org/officeDocument/2006/relationships/hyperlink" Target="https://support.safe.com/knowledgeSubmitCase" TargetMode="External"/><Relationship Id="rId4" Type="http://schemas.openxmlformats.org/officeDocument/2006/relationships/hyperlink" Target="http://www.saf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owledge.saf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user/FMEchanne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Course Wrap Up</a:t>
            </a:r>
            <a:endParaRPr lang="en" sz="6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FME </a:t>
            </a:r>
            <a:r>
              <a:rPr lang="en" dirty="0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559" y="1047624"/>
            <a:ext cx="84415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2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Production Information and Resources</a:t>
            </a:r>
          </a:p>
          <a:p>
            <a:pPr lvl="8"/>
            <a:endParaRPr lang="en-US" sz="24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  <a:hlinkClick r:id="rId3"/>
            </a:endParaRP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Safe Software Web Site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Safe Support Team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/>
              </a:rPr>
              <a:t>Safe Software Blog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7"/>
              </a:rPr>
              <a:t>FME Manuals and Documentation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708" y="980303"/>
            <a:ext cx="824607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Community Information and Resources</a:t>
            </a:r>
          </a:p>
          <a:p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The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FME Knowledge Center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	Knowledge Base</a:t>
            </a: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Community Answers</a:t>
            </a:r>
          </a:p>
          <a:p>
            <a:pPr lvl="8"/>
            <a:r>
              <a:rPr lang="en-US" sz="1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Ideas Exchange</a:t>
            </a:r>
          </a:p>
          <a:p>
            <a:pPr lvl="8"/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8"/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The </a:t>
            </a:r>
            <a:r>
              <a:rPr lang="en-US" sz="18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FME Channel</a:t>
            </a:r>
            <a:endParaRPr lang="en-US" sz="18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24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Feedback and Certificates</a:t>
            </a:r>
            <a:endParaRPr lang="en"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Wrap Up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24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lang="en"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 descr="C:\Users\imark\Documents\Training\MaterialsAndData\FMETraining\DesktopBasic6WrapUp\Images\Img6.07.ThankYou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168" y="871442"/>
            <a:ext cx="2759664" cy="40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8584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Open Sans</vt:lpstr>
      <vt:lpstr>Proxima Nova</vt:lpstr>
      <vt:lpstr>spearmint</vt:lpstr>
      <vt:lpstr>Course Wrap 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Mita Hajirakar</dc:creator>
  <cp:lastModifiedBy>Mark Ireland</cp:lastModifiedBy>
  <cp:revision>16</cp:revision>
  <dcterms:modified xsi:type="dcterms:W3CDTF">2017-03-23T15:24:06Z</dcterms:modified>
</cp:coreProperties>
</file>