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-2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FME </a:t>
            </a:r>
            <a:r>
              <a:rPr lang="en" sz="6000" dirty="0" smtClean="0"/>
              <a:t>2017 </a:t>
            </a:r>
            <a:r>
              <a:rPr lang="en" sz="6000" dirty="0" smtClean="0"/>
              <a:t>Training</a:t>
            </a:r>
            <a:endParaRPr lang="en" sz="6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www.safe.com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Overview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56763" y="1231376"/>
            <a:ext cx="2620390" cy="3371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Who Am I?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Course Structure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Resources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69"/>
          <p:cNvSpPr txBox="1"/>
          <p:nvPr/>
        </p:nvSpPr>
        <p:spPr>
          <a:xfrm>
            <a:off x="417278" y="1177133"/>
            <a:ext cx="3457298" cy="14730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On Your Training Computer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Course Etiquette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Who Are You?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Formats Interest You?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do you Hope to Achieve?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Have you used FME Before?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Proxima Nova</vt:lpstr>
      <vt:lpstr>spearmint</vt:lpstr>
      <vt:lpstr>FME 2017 Training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Mita Hajirakar</dc:creator>
  <cp:lastModifiedBy>Mark Ireland</cp:lastModifiedBy>
  <cp:revision>10</cp:revision>
  <dcterms:modified xsi:type="dcterms:W3CDTF">2017-03-22T19:14:59Z</dcterms:modified>
</cp:coreProperties>
</file>