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D1581B7-7404-4A77-85CE-B399D3F977C2}">
  <a:tblStyle styleId="{9D1581B7-7404-4A77-85CE-B399D3F977C2}" styleName="Table_0"/>
  <a:tblStyle styleId="{33E704D6-431A-4FD6-94FB-397786588682}" styleName="Table_1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5374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95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5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17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7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66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1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0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53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1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6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59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64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0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285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4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6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3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84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77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4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9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1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Translation Components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2016 Training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3675" y="1184100"/>
            <a:ext cx="50718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Reader Feature Type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5" name="Shape 14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00" y="1899598"/>
            <a:ext cx="54673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Datasets and Feature Types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83675" y="1094825"/>
            <a:ext cx="6221099" cy="17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Limiting Source Data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Changing Source Dataset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Consequences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Unexpected Input Remover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Unexpected Input and Dataset Type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6" name="Shape 15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58" name="Shape 158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Unexpected Input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Dealing with Source Feature Types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 Feature Type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Merge Parameter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66" name="Shape 16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7635350" y="3067525"/>
            <a:ext cx="14145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Dealing with Unexpected Input</a:t>
            </a:r>
          </a:p>
        </p:txBody>
      </p:sp>
      <p:pic>
        <p:nvPicPr>
          <p:cNvPr id="169" name="Shape 16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013462" y="2290499"/>
            <a:ext cx="3824994" cy="256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5294533" y="3237738"/>
            <a:ext cx="2121408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3675" y="1184100"/>
            <a:ext cx="56121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a Writer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 Writer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390075" y="2178550"/>
            <a:ext cx="288036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5038675" y="2315518"/>
            <a:ext cx="2880360" cy="243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Controlling Writers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6" name="Shape 18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7724150" y="3272125"/>
            <a:ext cx="12368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 Writers</a:t>
            </a:r>
          </a:p>
        </p:txBody>
      </p:sp>
      <p:pic>
        <p:nvPicPr>
          <p:cNvPr id="189" name="Shape 18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57450" y="1852150"/>
            <a:ext cx="5330164" cy="191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961389" y="1142766"/>
            <a:ext cx="2448360" cy="204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4825" y="1083700"/>
            <a:ext cx="5830500" cy="13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Feature Type Attributes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Manual Attribute Definitions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Automatic Attribute Definitions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Dynamic Attribute Definitions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Shape 197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2655812"/>
            <a:ext cx="48101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94825" y="1083700"/>
            <a:ext cx="5830500" cy="11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Writer Feature Types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Feature Types to an Existing Writer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Feature Types to a New Writer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707912" y="2119291"/>
            <a:ext cx="2880360" cy="24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3759784" y="2142400"/>
            <a:ext cx="3584448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5181030" y="4044462"/>
            <a:ext cx="2322576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208" name="Shape 20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7649900" y="3071300"/>
            <a:ext cx="13854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Managing Writer Feature Types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94825" y="1083700"/>
            <a:ext cx="5830500" cy="11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Copying Feature Types to a Writer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Writer Feature Types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Importing Writer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7" name="Shape 21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218" name="Shape 21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94825" y="1083700"/>
            <a:ext cx="5830500" cy="6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Feature Type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50" y="1844227"/>
            <a:ext cx="54673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232" name="Shape 232"/>
          <p:cNvGraphicFramePr/>
          <p:nvPr>
            <p:extLst>
              <p:ext uri="{D42A27DB-BD31-4B8C-83A1-F6EECF244321}">
                <p14:modId xmlns:p14="http://schemas.microsoft.com/office/powerpoint/2010/main" val="2543858399"/>
              </p:ext>
            </p:extLst>
          </p:nvPr>
        </p:nvGraphicFramePr>
        <p:xfrm>
          <a:off x="347662" y="974250"/>
          <a:ext cx="8448675" cy="3032760"/>
        </p:xfrm>
        <a:graphic>
          <a:graphicData uri="http://schemas.openxmlformats.org/drawingml/2006/table">
            <a:tbl>
              <a:tblPr>
                <a:noFill/>
                <a:tableStyleId>{9D1581B7-7404-4A77-85CE-B399D3F977C2}</a:tableStyleId>
              </a:tblPr>
              <a:tblGrid>
                <a:gridCol w="1695450"/>
                <a:gridCol w="6753225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Elevation Model Updates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Contours (Esri Shapefile)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Raster Orthophotos (GeoTIFF)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a 3D surface model using updated information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Workspace components and parameters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C:\FMEData2016\Workspaces\DesktopBasic\Components-Ex8-Begin.fmw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C:\FMEData2016\Workspaces\DesktopBasic\Components-Ex8-Complete.fmw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Translation Components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105875" y="1246875"/>
            <a:ext cx="45075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Key Components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Workspaces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Readers and Writers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Feature Types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043142" y="1150056"/>
            <a:ext cx="1792224" cy="34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7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dirty="0">
                <a:solidFill>
                  <a:srgbClr val="000000"/>
                </a:solidFill>
              </a:rPr>
              <a:t>Here are four different formats and four different terms for “feature type”. Connect the format to the correct terminology.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39" name="Shape 239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3" name="Shape 243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5" name="Shape 245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7" name="Shape 247"/>
          <p:cNvSpPr/>
          <p:nvPr/>
        </p:nvSpPr>
        <p:spPr>
          <a:xfrm>
            <a:off x="3238500" y="463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8" name="Shape 248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9" name="Shape 249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983578" y="1783362"/>
          <a:ext cx="7069150" cy="2943225"/>
        </p:xfrm>
        <a:graphic>
          <a:graphicData uri="http://schemas.openxmlformats.org/drawingml/2006/table">
            <a:tbl>
              <a:tblPr firstRow="1" bandRow="1">
                <a:noFill/>
                <a:tableStyleId>{33E704D6-431A-4FD6-94FB-397786588682}</a:tableStyleId>
              </a:tblPr>
              <a:tblGrid>
                <a:gridCol w="3534575"/>
                <a:gridCol w="3534575"/>
              </a:tblGrid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Format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Type Terminology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Oracle Spatial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Level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MicroStation Design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Layer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Esri Geodatabase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Adobe PDF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Class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7652" y="0"/>
            <a:ext cx="9020287" cy="499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7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dirty="0">
                <a:solidFill>
                  <a:srgbClr val="000000"/>
                </a:solidFill>
              </a:rPr>
              <a:t>Here are four scenarios and four tools or settings. Connect the scenario to the correct tool/setting.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7" name="Shape 257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0" name="Shape 260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1" name="Shape 261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2" name="Shape 262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3" name="Shape 263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4" name="Shape 264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5" name="Shape 265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6" name="Shape 266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8" name="Shape 268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1365244" y="1968857"/>
          <a:ext cx="6786725" cy="2593023"/>
        </p:xfrm>
        <a:graphic>
          <a:graphicData uri="http://schemas.openxmlformats.org/drawingml/2006/table">
            <a:tbl>
              <a:tblPr firstRow="1" bandRow="1">
                <a:noFill/>
                <a:tableStyleId>{33E704D6-431A-4FD6-94FB-397786588682}</a:tableStyleId>
              </a:tblPr>
              <a:tblGrid>
                <a:gridCol w="3695850"/>
                <a:gridCol w="3090875"/>
              </a:tblGrid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 filename changes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Reader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Attribute type changes in database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Import Feature Type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database table needs reading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 Feature Type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 file dataset needs reading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 Dataset Parameter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9167" y="37652"/>
            <a:ext cx="9009529" cy="503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57700" cy="39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Here's an interesting question for you to consider. I want to convert some data from Esri Shapefile to GML format, with the GML having the same schema as an existing PostGIS database. How can I do this?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1. Create a workspace to convert the Shapefile to PostGIS. Create a second workspace to convert the PostGIS to GML.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2. Create a workspace to convert the PostGIS to GML. Create a second workspace to convert the Shapefile to GML, overwriting the previously created GML file.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3. Create a workspace with PostGIS and Shapefile Readers, and a GML Writer. Copy the PostGIS Reader feature types to the GML Writer and connect the Shapefile Reader feature types to them. Delete the PostGIS Reader and run the workspace.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4. Create a workspace with a Shapefile Reader and a GML Writer. Import feature type schemas from the PostGIS database into the GML Writer.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6" name="Shape 276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7" name="Shape 277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8" name="Shape 278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9" name="Shape 279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1" name="Shape 281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2" name="Shape 282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3" name="Shape 283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4" name="Shape 284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6" name="Shape 286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7" name="Shape 287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3031" y="53788"/>
            <a:ext cx="9047181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Translation Components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29099" cy="8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Component Hierarchy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One-to-Many Relationships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724488" y="1467950"/>
            <a:ext cx="3230331" cy="3292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Shape 7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79" name="Shape 7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Workspaces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a Workspace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Controlling a Workspace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051900" y="939250"/>
            <a:ext cx="2886782" cy="3916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9" name="Shape 8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Creating a Workspace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94850" y="1083475"/>
            <a:ext cx="60933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a Reader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 Reader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581373" y="1780678"/>
            <a:ext cx="2239597" cy="31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4586075" y="1719701"/>
            <a:ext cx="2953512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Controlling Readers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Reader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Shape 106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04450" y="1780954"/>
            <a:ext cx="4647479" cy="2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631135" y="2112131"/>
            <a:ext cx="2404827" cy="233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Dataset Parameter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3675" y="1184100"/>
            <a:ext cx="5340600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Multiple Dataset Selection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File-Based vs. Folder-Based Datasets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Shape 114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74259" y="2485015"/>
            <a:ext cx="4791456" cy="1344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Shape 11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6" name="Shape 11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18" name="Shape 118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 Readers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83675" y="1184100"/>
            <a:ext cx="4095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Reader Feature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Reader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027356" y="2216076"/>
            <a:ext cx="2971800" cy="25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4353868" y="2589610"/>
            <a:ext cx="3867912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83675" y="1184100"/>
            <a:ext cx="5184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Importing Reader Feature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Updating Reader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4" name="Shape 134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846675" y="2233925"/>
            <a:ext cx="2971800" cy="193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4640860" y="2233925"/>
            <a:ext cx="2980944" cy="193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447</Words>
  <Application>Microsoft Office PowerPoint</Application>
  <PresentationFormat>On-screen Show (16:9)</PresentationFormat>
  <Paragraphs>161</Paragraphs>
  <Slides>22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Proxima Nova</vt:lpstr>
      <vt:lpstr>Open Sans</vt:lpstr>
      <vt:lpstr>Times New Roman</vt:lpstr>
      <vt:lpstr>Helvetica Neue</vt:lpstr>
      <vt:lpstr>spearmint</vt:lpstr>
      <vt:lpstr>Translation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Components</dc:title>
  <dc:creator>Mark Ireland</dc:creator>
  <cp:lastModifiedBy>Mark Ireland</cp:lastModifiedBy>
  <cp:revision>8</cp:revision>
  <dcterms:modified xsi:type="dcterms:W3CDTF">2016-01-08T17:11:43Z</dcterms:modified>
</cp:coreProperties>
</file>