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9F6B8-18C3-477A-A5FC-A479554918D7}" v="2" dt="2021-07-29T07:31:4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Bruijn" userId="e5fc76a1-5e3b-42b0-aba4-a0e2d8e780fe" providerId="ADAL" clId="{9A79F6B8-18C3-477A-A5FC-A479554918D7}"/>
    <pc:docChg chg="custSel modSld">
      <pc:chgData name="Jan Bruijn" userId="e5fc76a1-5e3b-42b0-aba4-a0e2d8e780fe" providerId="ADAL" clId="{9A79F6B8-18C3-477A-A5FC-A479554918D7}" dt="2021-07-29T08:55:07.414" v="141" actId="6549"/>
      <pc:docMkLst>
        <pc:docMk/>
      </pc:docMkLst>
      <pc:sldChg chg="addSp modSp mod setBg">
        <pc:chgData name="Jan Bruijn" userId="e5fc76a1-5e3b-42b0-aba4-a0e2d8e780fe" providerId="ADAL" clId="{9A79F6B8-18C3-477A-A5FC-A479554918D7}" dt="2021-07-29T07:01:01.659" v="67" actId="26606"/>
        <pc:sldMkLst>
          <pc:docMk/>
          <pc:sldMk cId="1107593772" sldId="256"/>
        </pc:sldMkLst>
        <pc:spChg chg="mod">
          <ac:chgData name="Jan Bruijn" userId="e5fc76a1-5e3b-42b0-aba4-a0e2d8e780fe" providerId="ADAL" clId="{9A79F6B8-18C3-477A-A5FC-A479554918D7}" dt="2021-07-29T07:01:01.659" v="67" actId="26606"/>
          <ac:spMkLst>
            <pc:docMk/>
            <pc:sldMk cId="1107593772" sldId="256"/>
            <ac:spMk id="2" creationId="{C89E2140-0218-4613-9ECD-E30F2806C05E}"/>
          </ac:spMkLst>
        </pc:spChg>
        <pc:spChg chg="mod">
          <ac:chgData name="Jan Bruijn" userId="e5fc76a1-5e3b-42b0-aba4-a0e2d8e780fe" providerId="ADAL" clId="{9A79F6B8-18C3-477A-A5FC-A479554918D7}" dt="2021-07-29T07:01:01.659" v="67" actId="26606"/>
          <ac:spMkLst>
            <pc:docMk/>
            <pc:sldMk cId="1107593772" sldId="256"/>
            <ac:spMk id="3" creationId="{8A6831C9-0A61-4CF5-A600-2A8184736D8A}"/>
          </ac:spMkLst>
        </pc:spChg>
        <pc:spChg chg="add">
          <ac:chgData name="Jan Bruijn" userId="e5fc76a1-5e3b-42b0-aba4-a0e2d8e780fe" providerId="ADAL" clId="{9A79F6B8-18C3-477A-A5FC-A479554918D7}" dt="2021-07-29T07:01:01.659" v="67" actId="26606"/>
          <ac:spMkLst>
            <pc:docMk/>
            <pc:sldMk cId="1107593772" sldId="256"/>
            <ac:spMk id="8" creationId="{A8DB9CD9-59B1-4D73-BC4C-98796A48EF9B}"/>
          </ac:spMkLst>
        </pc:spChg>
        <pc:spChg chg="add">
          <ac:chgData name="Jan Bruijn" userId="e5fc76a1-5e3b-42b0-aba4-a0e2d8e780fe" providerId="ADAL" clId="{9A79F6B8-18C3-477A-A5FC-A479554918D7}" dt="2021-07-29T07:01:01.659" v="67" actId="26606"/>
          <ac:spMkLst>
            <pc:docMk/>
            <pc:sldMk cId="1107593772" sldId="256"/>
            <ac:spMk id="10" creationId="{8874A6A9-41FF-4E33-AFA8-F9F81436A59E}"/>
          </ac:spMkLst>
        </pc:spChg>
        <pc:grpChg chg="add">
          <ac:chgData name="Jan Bruijn" userId="e5fc76a1-5e3b-42b0-aba4-a0e2d8e780fe" providerId="ADAL" clId="{9A79F6B8-18C3-477A-A5FC-A479554918D7}" dt="2021-07-29T07:01:01.659" v="67" actId="26606"/>
          <ac:grpSpMkLst>
            <pc:docMk/>
            <pc:sldMk cId="1107593772" sldId="256"/>
            <ac:grpSpMk id="12" creationId="{721D730E-1F97-4071-B143-B05E6D2599BC}"/>
          </ac:grpSpMkLst>
        </pc:grpChg>
      </pc:sldChg>
      <pc:sldChg chg="addSp modSp mod setBg">
        <pc:chgData name="Jan Bruijn" userId="e5fc76a1-5e3b-42b0-aba4-a0e2d8e780fe" providerId="ADAL" clId="{9A79F6B8-18C3-477A-A5FC-A479554918D7}" dt="2021-07-29T07:01:10.472" v="68" actId="26606"/>
        <pc:sldMkLst>
          <pc:docMk/>
          <pc:sldMk cId="2986032768" sldId="259"/>
        </pc:sldMkLst>
        <pc:spChg chg="mod">
          <ac:chgData name="Jan Bruijn" userId="e5fc76a1-5e3b-42b0-aba4-a0e2d8e780fe" providerId="ADAL" clId="{9A79F6B8-18C3-477A-A5FC-A479554918D7}" dt="2021-07-29T07:01:10.472" v="68" actId="26606"/>
          <ac:spMkLst>
            <pc:docMk/>
            <pc:sldMk cId="2986032768" sldId="259"/>
            <ac:spMk id="2" creationId="{A2F297EC-F0CC-4D49-82CA-58AF143FB5C2}"/>
          </ac:spMkLst>
        </pc:spChg>
        <pc:spChg chg="mod">
          <ac:chgData name="Jan Bruijn" userId="e5fc76a1-5e3b-42b0-aba4-a0e2d8e780fe" providerId="ADAL" clId="{9A79F6B8-18C3-477A-A5FC-A479554918D7}" dt="2021-07-29T07:01:10.472" v="68" actId="26606"/>
          <ac:spMkLst>
            <pc:docMk/>
            <pc:sldMk cId="2986032768" sldId="259"/>
            <ac:spMk id="3" creationId="{95E3FA06-C371-4900-B7E9-933916CBCF75}"/>
          </ac:spMkLst>
        </pc:spChg>
        <pc:spChg chg="add">
          <ac:chgData name="Jan Bruijn" userId="e5fc76a1-5e3b-42b0-aba4-a0e2d8e780fe" providerId="ADAL" clId="{9A79F6B8-18C3-477A-A5FC-A479554918D7}" dt="2021-07-29T07:01:10.472" v="68" actId="26606"/>
          <ac:spMkLst>
            <pc:docMk/>
            <pc:sldMk cId="2986032768" sldId="259"/>
            <ac:spMk id="8" creationId="{87BF42CA-AD55-48B4-8949-C4DCA60A6AEE}"/>
          </ac:spMkLst>
        </pc:spChg>
        <pc:spChg chg="add">
          <ac:chgData name="Jan Bruijn" userId="e5fc76a1-5e3b-42b0-aba4-a0e2d8e780fe" providerId="ADAL" clId="{9A79F6B8-18C3-477A-A5FC-A479554918D7}" dt="2021-07-29T07:01:10.472" v="68" actId="26606"/>
          <ac:spMkLst>
            <pc:docMk/>
            <pc:sldMk cId="2986032768" sldId="259"/>
            <ac:spMk id="10" creationId="{66AE1D3D-3106-4CB2-AA7C-0C1642AC0F2E}"/>
          </ac:spMkLst>
        </pc:spChg>
        <pc:grpChg chg="add">
          <ac:chgData name="Jan Bruijn" userId="e5fc76a1-5e3b-42b0-aba4-a0e2d8e780fe" providerId="ADAL" clId="{9A79F6B8-18C3-477A-A5FC-A479554918D7}" dt="2021-07-29T07:01:10.472" v="68" actId="26606"/>
          <ac:grpSpMkLst>
            <pc:docMk/>
            <pc:sldMk cId="2986032768" sldId="259"/>
            <ac:grpSpMk id="12" creationId="{0A31B6AF-B711-4CDB-8C2B-16E963DDC4C5}"/>
          </ac:grpSpMkLst>
        </pc:grpChg>
      </pc:sldChg>
      <pc:sldChg chg="addSp modSp mod setBg">
        <pc:chgData name="Jan Bruijn" userId="e5fc76a1-5e3b-42b0-aba4-a0e2d8e780fe" providerId="ADAL" clId="{9A79F6B8-18C3-477A-A5FC-A479554918D7}" dt="2021-07-29T07:01:17.223" v="69" actId="26606"/>
        <pc:sldMkLst>
          <pc:docMk/>
          <pc:sldMk cId="2145989527" sldId="260"/>
        </pc:sldMkLst>
        <pc:spChg chg="mod">
          <ac:chgData name="Jan Bruijn" userId="e5fc76a1-5e3b-42b0-aba4-a0e2d8e780fe" providerId="ADAL" clId="{9A79F6B8-18C3-477A-A5FC-A479554918D7}" dt="2021-07-29T07:01:17.223" v="69" actId="26606"/>
          <ac:spMkLst>
            <pc:docMk/>
            <pc:sldMk cId="2145989527" sldId="260"/>
            <ac:spMk id="2" creationId="{B732B6D9-3D27-490E-A996-1839F2F733BC}"/>
          </ac:spMkLst>
        </pc:spChg>
        <pc:spChg chg="mod">
          <ac:chgData name="Jan Bruijn" userId="e5fc76a1-5e3b-42b0-aba4-a0e2d8e780fe" providerId="ADAL" clId="{9A79F6B8-18C3-477A-A5FC-A479554918D7}" dt="2021-07-29T07:01:17.223" v="69" actId="26606"/>
          <ac:spMkLst>
            <pc:docMk/>
            <pc:sldMk cId="2145989527" sldId="260"/>
            <ac:spMk id="3" creationId="{7995F7B9-8C07-4F3C-BE9F-EB68379C7BB9}"/>
          </ac:spMkLst>
        </pc:spChg>
        <pc:spChg chg="add">
          <ac:chgData name="Jan Bruijn" userId="e5fc76a1-5e3b-42b0-aba4-a0e2d8e780fe" providerId="ADAL" clId="{9A79F6B8-18C3-477A-A5FC-A479554918D7}" dt="2021-07-29T07:01:17.223" v="69" actId="26606"/>
          <ac:spMkLst>
            <pc:docMk/>
            <pc:sldMk cId="2145989527" sldId="260"/>
            <ac:spMk id="8" creationId="{18873D23-2DCF-4B31-A009-95721C06E8E1}"/>
          </ac:spMkLst>
        </pc:spChg>
        <pc:spChg chg="add">
          <ac:chgData name="Jan Bruijn" userId="e5fc76a1-5e3b-42b0-aba4-a0e2d8e780fe" providerId="ADAL" clId="{9A79F6B8-18C3-477A-A5FC-A479554918D7}" dt="2021-07-29T07:01:17.223" v="69" actId="26606"/>
          <ac:spMkLst>
            <pc:docMk/>
            <pc:sldMk cId="2145989527" sldId="260"/>
            <ac:spMk id="10" creationId="{C13EF075-D4EF-4929-ADBC-91B27DA19955}"/>
          </ac:spMkLst>
        </pc:spChg>
        <pc:grpChg chg="add">
          <ac:chgData name="Jan Bruijn" userId="e5fc76a1-5e3b-42b0-aba4-a0e2d8e780fe" providerId="ADAL" clId="{9A79F6B8-18C3-477A-A5FC-A479554918D7}" dt="2021-07-29T07:01:17.223" v="69" actId="26606"/>
          <ac:grpSpMkLst>
            <pc:docMk/>
            <pc:sldMk cId="2145989527" sldId="260"/>
            <ac:grpSpMk id="12" creationId="{DAA26DFA-AAB2-4973-9C17-16D587C7B198}"/>
          </ac:grpSpMkLst>
        </pc:grpChg>
      </pc:sldChg>
      <pc:sldChg chg="addSp modSp mod setBg">
        <pc:chgData name="Jan Bruijn" userId="e5fc76a1-5e3b-42b0-aba4-a0e2d8e780fe" providerId="ADAL" clId="{9A79F6B8-18C3-477A-A5FC-A479554918D7}" dt="2021-07-29T07:01:44.860" v="76" actId="1076"/>
        <pc:sldMkLst>
          <pc:docMk/>
          <pc:sldMk cId="3654711554" sldId="263"/>
        </pc:sldMkLst>
        <pc:spChg chg="mod">
          <ac:chgData name="Jan Bruijn" userId="e5fc76a1-5e3b-42b0-aba4-a0e2d8e780fe" providerId="ADAL" clId="{9A79F6B8-18C3-477A-A5FC-A479554918D7}" dt="2021-07-29T07:01:27.081" v="70" actId="26606"/>
          <ac:spMkLst>
            <pc:docMk/>
            <pc:sldMk cId="3654711554" sldId="263"/>
            <ac:spMk id="2" creationId="{8CABB3B0-E04A-4AE4-B52C-67E08FCC17F5}"/>
          </ac:spMkLst>
        </pc:spChg>
        <pc:spChg chg="mod">
          <ac:chgData name="Jan Bruijn" userId="e5fc76a1-5e3b-42b0-aba4-a0e2d8e780fe" providerId="ADAL" clId="{9A79F6B8-18C3-477A-A5FC-A479554918D7}" dt="2021-07-29T07:01:44.860" v="76" actId="1076"/>
          <ac:spMkLst>
            <pc:docMk/>
            <pc:sldMk cId="3654711554" sldId="263"/>
            <ac:spMk id="6" creationId="{1F40B137-EB20-4A8E-8EE3-D2F3E9FDCB70}"/>
          </ac:spMkLst>
        </pc:spChg>
        <pc:spChg chg="add">
          <ac:chgData name="Jan Bruijn" userId="e5fc76a1-5e3b-42b0-aba4-a0e2d8e780fe" providerId="ADAL" clId="{9A79F6B8-18C3-477A-A5FC-A479554918D7}" dt="2021-07-29T07:01:27.081" v="70" actId="26606"/>
          <ac:spMkLst>
            <pc:docMk/>
            <pc:sldMk cId="3654711554" sldId="263"/>
            <ac:spMk id="13" creationId="{B6FACB3C-9069-4791-BC5C-0DB7CD19B853}"/>
          </ac:spMkLst>
        </pc:spChg>
        <pc:spChg chg="add">
          <ac:chgData name="Jan Bruijn" userId="e5fc76a1-5e3b-42b0-aba4-a0e2d8e780fe" providerId="ADAL" clId="{9A79F6B8-18C3-477A-A5FC-A479554918D7}" dt="2021-07-29T07:01:27.081" v="70" actId="26606"/>
          <ac:spMkLst>
            <pc:docMk/>
            <pc:sldMk cId="3654711554" sldId="263"/>
            <ac:spMk id="15" creationId="{71F2038E-D777-4B76-81DD-DD13EE91B9DD}"/>
          </ac:spMkLst>
        </pc:spChg>
        <pc:grpChg chg="add">
          <ac:chgData name="Jan Bruijn" userId="e5fc76a1-5e3b-42b0-aba4-a0e2d8e780fe" providerId="ADAL" clId="{9A79F6B8-18C3-477A-A5FC-A479554918D7}" dt="2021-07-29T07:01:27.081" v="70" actId="26606"/>
          <ac:grpSpMkLst>
            <pc:docMk/>
            <pc:sldMk cId="3654711554" sldId="263"/>
            <ac:grpSpMk id="17" creationId="{DD354807-230F-4402-B1B9-F733A8F1F190}"/>
          </ac:grpSpMkLst>
        </pc:grpChg>
        <pc:picChg chg="mod">
          <ac:chgData name="Jan Bruijn" userId="e5fc76a1-5e3b-42b0-aba4-a0e2d8e780fe" providerId="ADAL" clId="{9A79F6B8-18C3-477A-A5FC-A479554918D7}" dt="2021-07-29T07:01:27.081" v="70" actId="26606"/>
          <ac:picMkLst>
            <pc:docMk/>
            <pc:sldMk cId="3654711554" sldId="263"/>
            <ac:picMk id="8" creationId="{3EC464D1-64DB-4F22-9C2B-3CDA45B4AE0B}"/>
          </ac:picMkLst>
        </pc:picChg>
      </pc:sldChg>
      <pc:sldChg chg="addSp modSp mod">
        <pc:chgData name="Jan Bruijn" userId="e5fc76a1-5e3b-42b0-aba4-a0e2d8e780fe" providerId="ADAL" clId="{9A79F6B8-18C3-477A-A5FC-A479554918D7}" dt="2021-07-29T08:55:07.414" v="141" actId="6549"/>
        <pc:sldMkLst>
          <pc:docMk/>
          <pc:sldMk cId="2436435722" sldId="264"/>
        </pc:sldMkLst>
        <pc:spChg chg="mod">
          <ac:chgData name="Jan Bruijn" userId="e5fc76a1-5e3b-42b0-aba4-a0e2d8e780fe" providerId="ADAL" clId="{9A79F6B8-18C3-477A-A5FC-A479554918D7}" dt="2021-07-29T08:55:07.414" v="141" actId="6549"/>
          <ac:spMkLst>
            <pc:docMk/>
            <pc:sldMk cId="2436435722" sldId="264"/>
            <ac:spMk id="7" creationId="{5DE1E4FB-4652-46A3-8DF0-F725A613F808}"/>
          </ac:spMkLst>
        </pc:spChg>
        <pc:spChg chg="mod">
          <ac:chgData name="Jan Bruijn" userId="e5fc76a1-5e3b-42b0-aba4-a0e2d8e780fe" providerId="ADAL" clId="{9A79F6B8-18C3-477A-A5FC-A479554918D7}" dt="2021-07-29T07:31:17.527" v="77" actId="1076"/>
          <ac:spMkLst>
            <pc:docMk/>
            <pc:sldMk cId="2436435722" sldId="264"/>
            <ac:spMk id="13" creationId="{E92B1D68-618C-424E-9D99-EC75B046298B}"/>
          </ac:spMkLst>
        </pc:spChg>
        <pc:spChg chg="mod">
          <ac:chgData name="Jan Bruijn" userId="e5fc76a1-5e3b-42b0-aba4-a0e2d8e780fe" providerId="ADAL" clId="{9A79F6B8-18C3-477A-A5FC-A479554918D7}" dt="2021-07-29T07:31:38.287" v="81" actId="688"/>
          <ac:spMkLst>
            <pc:docMk/>
            <pc:sldMk cId="2436435722" sldId="264"/>
            <ac:spMk id="19" creationId="{5BD2F85A-9B73-4688-BFD3-32277D3925ED}"/>
          </ac:spMkLst>
        </pc:spChg>
        <pc:spChg chg="add mod">
          <ac:chgData name="Jan Bruijn" userId="e5fc76a1-5e3b-42b0-aba4-a0e2d8e780fe" providerId="ADAL" clId="{9A79F6B8-18C3-477A-A5FC-A479554918D7}" dt="2021-07-29T07:32:27.988" v="138" actId="20577"/>
          <ac:spMkLst>
            <pc:docMk/>
            <pc:sldMk cId="2436435722" sldId="264"/>
            <ac:spMk id="33" creationId="{BDBECBFF-07F8-48CD-85B4-15BAA91B0334}"/>
          </ac:spMkLst>
        </pc:spChg>
        <pc:spChg chg="add mod">
          <ac:chgData name="Jan Bruijn" userId="e5fc76a1-5e3b-42b0-aba4-a0e2d8e780fe" providerId="ADAL" clId="{9A79F6B8-18C3-477A-A5FC-A479554918D7}" dt="2021-07-29T07:31:47.311" v="84" actId="688"/>
          <ac:spMkLst>
            <pc:docMk/>
            <pc:sldMk cId="2436435722" sldId="264"/>
            <ac:spMk id="34" creationId="{83F40904-C6BB-4180-BC2E-1398FE670163}"/>
          </ac:spMkLst>
        </pc:spChg>
        <pc:spChg chg="mod">
          <ac:chgData name="Jan Bruijn" userId="e5fc76a1-5e3b-42b0-aba4-a0e2d8e780fe" providerId="ADAL" clId="{9A79F6B8-18C3-477A-A5FC-A479554918D7}" dt="2021-07-29T07:32:40.127" v="140" actId="1076"/>
          <ac:spMkLst>
            <pc:docMk/>
            <pc:sldMk cId="2436435722" sldId="264"/>
            <ac:spMk id="46" creationId="{65D720AB-7223-47DC-914A-09730FC0BD0A}"/>
          </ac:spMkLst>
        </pc:spChg>
        <pc:picChg chg="mod">
          <ac:chgData name="Jan Bruijn" userId="e5fc76a1-5e3b-42b0-aba4-a0e2d8e780fe" providerId="ADAL" clId="{9A79F6B8-18C3-477A-A5FC-A479554918D7}" dt="2021-07-29T07:32:36.035" v="139" actId="1076"/>
          <ac:picMkLst>
            <pc:docMk/>
            <pc:sldMk cId="2436435722" sldId="264"/>
            <ac:picMk id="40" creationId="{02257271-DA94-400B-B743-01C04BDE682B}"/>
          </ac:picMkLst>
        </pc:picChg>
      </pc:sldChg>
      <pc:sldChg chg="modSp mod">
        <pc:chgData name="Jan Bruijn" userId="e5fc76a1-5e3b-42b0-aba4-a0e2d8e780fe" providerId="ADAL" clId="{9A79F6B8-18C3-477A-A5FC-A479554918D7}" dt="2021-07-28T15:39:38.188" v="66" actId="20577"/>
        <pc:sldMkLst>
          <pc:docMk/>
          <pc:sldMk cId="2439741528" sldId="265"/>
        </pc:sldMkLst>
        <pc:spChg chg="mod">
          <ac:chgData name="Jan Bruijn" userId="e5fc76a1-5e3b-42b0-aba4-a0e2d8e780fe" providerId="ADAL" clId="{9A79F6B8-18C3-477A-A5FC-A479554918D7}" dt="2021-07-28T15:39:38.188" v="66" actId="20577"/>
          <ac:spMkLst>
            <pc:docMk/>
            <pc:sldMk cId="2439741528" sldId="265"/>
            <ac:spMk id="3" creationId="{A5F275EF-ECA5-4B04-BB12-368E43AA421F}"/>
          </ac:spMkLst>
        </pc:spChg>
      </pc:sldChg>
      <pc:sldChg chg="delSp mod">
        <pc:chgData name="Jan Bruijn" userId="e5fc76a1-5e3b-42b0-aba4-a0e2d8e780fe" providerId="ADAL" clId="{9A79F6B8-18C3-477A-A5FC-A479554918D7}" dt="2021-07-28T15:37:49.883" v="1"/>
        <pc:sldMkLst>
          <pc:docMk/>
          <pc:sldMk cId="1136654211" sldId="266"/>
        </pc:sldMkLst>
        <pc:spChg chg="del">
          <ac:chgData name="Jan Bruijn" userId="e5fc76a1-5e3b-42b0-aba4-a0e2d8e780fe" providerId="ADAL" clId="{9A79F6B8-18C3-477A-A5FC-A479554918D7}" dt="2021-07-28T15:37:49.883" v="1"/>
          <ac:spMkLst>
            <pc:docMk/>
            <pc:sldMk cId="1136654211" sldId="266"/>
            <ac:spMk id="14" creationId="{B42A03A1-36D0-4C23-B547-8D0D83DFA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F9DA3-793C-4DF0-9B5E-42B67205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8A97EE-F889-47EA-8DCB-AB22B064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4885B0-2E84-496F-9A4F-76C1142B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06EED8-F2C8-44B9-9439-EB009457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D135ED-A9EE-4AC6-B865-15CE757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4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272F7-5C45-486B-85C5-9CE72E5B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295AD8F-EB9A-41EF-BCA4-8ECE0C225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BFC37B-4BD8-4929-A7E7-C9FD4365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761C9B-0974-49FA-86A5-C708D2DB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E668F6-82E3-4861-8F5D-2A4C2027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4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D10BC2-B50C-41EB-958F-6D4F4F5C1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72D30F-B35E-4AC1-B90C-CB09102F6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23BA90-818E-4F60-BBBF-7C1C9ABF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B25027-4936-4723-A45C-FAF2D181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181E66-8584-4A06-8653-6BACD322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1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1593-C186-45D3-9BAE-35907F41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E46348-731A-4D8C-8A2F-A1DBC7EE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6DB261-B787-4D8D-9DAC-3EFD84F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6D9D9E-F6D4-4EA3-8052-268C0EC1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94705C-D161-4EDD-9D0A-0A168F85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8F0F5-06FF-49B1-87F0-AEDEE85B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38CF58-CCF3-4819-9387-E7F33771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C5CE7E-41A5-4F52-92DC-65E7B97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59BCB5-B861-4D6E-AAEE-D752485D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BEE2F-4FE2-431F-8890-AB453318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88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F0256-C66A-46D0-90A0-446A3F79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B3A7EB-F3E7-45B6-89DE-B783D0062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59A8299-8795-4AC5-9BFB-92478538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866779-DC43-4CEF-9205-34DDB608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CDD7B2-3E70-40B2-8FC5-01B6C98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BAD61E-B28D-4F3F-AE03-C768115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978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E8495-9DA5-45BA-AE69-AD043A2C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D604AB-6BFC-49C8-8B4B-2F4715F0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C5E79CA-F558-4E1E-8CC5-E5B3E771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E48CD53-2E65-4637-88B0-A6C590B1D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DB32243-A493-41C4-8DC2-4490CAACD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C3ABD50-D272-4372-B4E2-6E77014F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035CC30-F62D-4CFF-8AA8-929DCE0F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EB6578C-ACE9-42A5-BF5A-DE7344DF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027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07680-D669-4370-A418-10678090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C999247-E84C-4299-AED2-D0EFB2BF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DFEB1D-F00B-4BAD-AE6F-C7A1F558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6A3F87-8C98-4FCB-ADF0-C3CD587D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794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91C4F9-40DF-4141-A8EA-0B1FFAD0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05C7CD9-316D-4738-AA31-86E5D9EE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2B2AE9-5D98-41C1-910C-B2D869A8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16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86DBB-C187-4D7C-86D6-9AA5087F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1FBA3E-B11E-494F-9DC3-5EB6529D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259817-1664-4A84-8E06-64CD2194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29C0D84-A00A-4B1E-B528-127E12E3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2FC816-6577-4D32-8238-4C30741F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583D99-2535-4D12-A35F-E64F9D5C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97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DC072-FC5D-4E69-ABD7-36406E09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AB7915A-F734-4D48-B448-7B7259362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43B0147-2137-492B-801B-549E2CAE7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3A96F7-EE0D-4912-8E60-FCB40A83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D5B1FF-6E8A-4945-83A6-B53B4874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938CC2-D13A-4BFA-B89E-1DEFA995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66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6A321FD-CCCE-46CA-8375-B8BF97BE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73F73B-CBEA-4301-9900-C3567396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50C4F9-3E02-4966-BAB3-56887A36D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6763-AD04-44C6-B41C-B3DC04C99A9C}" type="datetimeFigureOut">
              <a:rPr lang="nl-NL" smtClean="0"/>
              <a:t>29-7-2021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3C5B81-85F8-4D4A-9FE9-CBB2B7DCA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55A691-8991-4966-A000-1F999067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4FCA-D351-408A-9AAF-A443DEF7F82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89E2140-0218-4613-9ECD-E30F2806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nl-NL" sz="5200">
                <a:solidFill>
                  <a:schemeClr val="tx2"/>
                </a:solidFill>
              </a:rPr>
              <a:t>DSGO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6831C9-0A61-4CF5-A600-2A8184736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2"/>
                </a:solidFill>
              </a:rPr>
              <a:t>Principes voor data uitwisselen</a:t>
            </a:r>
          </a:p>
        </p:txBody>
      </p:sp>
    </p:spTree>
    <p:extLst>
      <p:ext uri="{BB962C8B-B14F-4D97-AF65-F5344CB8AC3E}">
        <p14:creationId xmlns:p14="http://schemas.microsoft.com/office/powerpoint/2010/main" val="110759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2F297EC-F0CC-4D49-82CA-58AF143F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chemeClr val="tx2"/>
                </a:solidFill>
              </a:rPr>
              <a:t>DSGO- Definitie Techniek Nederland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E3FA06-C371-4900-B7E9-933916CB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Een belangrijke randvoorwaarde voor verdere digitalisering en opschaling van bestaande digitaliseringsinitiatieven, is de ontwikkeling van een </a:t>
            </a:r>
            <a:r>
              <a:rPr lang="nl-NL" sz="1800" b="0" i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Theinhardt-Regular"/>
              </a:rPr>
              <a:t>Digitaal Stelsel Gebouwde Omgeving (DSGO</a:t>
            </a:r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). Dit is een </a:t>
            </a:r>
            <a:r>
              <a:rPr lang="nl-NL" sz="1800" b="0" i="0" u="sng">
                <a:solidFill>
                  <a:schemeClr val="tx2"/>
                </a:solidFill>
                <a:effectLst/>
                <a:latin typeface="Theinhardt-Regular"/>
              </a:rPr>
              <a:t>set van uniforme afspraken </a:t>
            </a:r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die zorgt voor </a:t>
            </a:r>
            <a:r>
              <a:rPr lang="nl-NL" sz="1800" b="0" i="0" u="sng">
                <a:solidFill>
                  <a:schemeClr val="tx2"/>
                </a:solidFill>
                <a:effectLst/>
                <a:latin typeface="Theinhardt-Regular"/>
              </a:rPr>
              <a:t>veilige, betrouwbare en gecontroleerde toegang tot data in de bouwsector</a:t>
            </a:r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. Door deze uniforme afspraken kunnen partijen </a:t>
            </a:r>
            <a:r>
              <a:rPr lang="nl-NL" sz="1800" b="0" i="0" u="sng">
                <a:solidFill>
                  <a:schemeClr val="tx2"/>
                </a:solidFill>
                <a:effectLst/>
                <a:latin typeface="Theinhardt-Regular"/>
              </a:rPr>
              <a:t>makkelijk en veilig gebruik maken van reeds beschikbare data</a:t>
            </a:r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. </a:t>
            </a:r>
            <a:r>
              <a:rPr lang="nl-NL" sz="1800" b="0" i="0" u="sng">
                <a:solidFill>
                  <a:schemeClr val="tx2"/>
                </a:solidFill>
                <a:effectLst/>
                <a:latin typeface="Theinhardt-Regular"/>
              </a:rPr>
              <a:t>In alle fases van de levenscyclus van een bouwwerk</a:t>
            </a:r>
            <a:r>
              <a:rPr lang="nl-NL" sz="1800" b="0" i="0">
                <a:solidFill>
                  <a:schemeClr val="tx2"/>
                </a:solidFill>
                <a:effectLst/>
                <a:latin typeface="Theinhardt-Regular"/>
              </a:rPr>
              <a:t>. DSGO bouwt verder op de afspraken en standaarden die al aanwezig zijn en met succes worden toegepast.</a:t>
            </a:r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0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732B6D9-3D27-490E-A996-1839F2F7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nl-NL" sz="3600">
                <a:solidFill>
                  <a:schemeClr val="tx2"/>
                </a:solidFill>
              </a:rPr>
              <a:t>DSGO- definitie voor partijen binnen de bouw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95F7B9-8C07-4F3C-BE9F-EB68379C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nl-NL" sz="1800" b="0" i="0">
                <a:solidFill>
                  <a:schemeClr val="tx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DSGO is een set van uniforme afspraken </a:t>
            </a:r>
            <a:r>
              <a:rPr lang="nl-NL" sz="1800" b="0" i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die zorgt voor veilige, betrouwbare en gecontroleerde toegang tot data in de bouwsector. </a:t>
            </a:r>
            <a:r>
              <a:rPr lang="nl-NL" sz="1800" b="0" i="0" u="sng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Met deze uniforme afspraken maken alle </a:t>
            </a:r>
            <a:r>
              <a:rPr lang="nl-NL" sz="1800" b="0" i="0" u="sng">
                <a:solidFill>
                  <a:schemeClr val="tx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ketenpartners</a:t>
            </a:r>
            <a:r>
              <a:rPr lang="nl-NL" sz="1800" b="0" i="0" u="sng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 die actief zijn in de verschillende fases van de levenscyclus van een bouwwerk makkelijk en veilig gebruik van reeds beschikbare data</a:t>
            </a:r>
            <a:r>
              <a:rPr lang="nl-NL" sz="1800" b="0" i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. Waardoor zij in staat zijn om hun onderlinge – digitale – samenwerking te verbeteren, en efficiënter en duurzamer te werken.</a:t>
            </a:r>
            <a:endParaRPr lang="nl-NL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8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ABB3B0-E04A-4AE4-B52C-67E08FCC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Vijf laags model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F40B137-EB20-4A8E-8EE3-D2F3E9FDC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52089" y="1878758"/>
            <a:ext cx="4765949" cy="4357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 err="1">
                <a:solidFill>
                  <a:schemeClr val="tx2"/>
                </a:solidFill>
              </a:rPr>
              <a:t>Wetten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en</a:t>
            </a:r>
            <a:r>
              <a:rPr lang="en-US" sz="1400" b="1" dirty="0">
                <a:solidFill>
                  <a:schemeClr val="tx2"/>
                </a:solidFill>
              </a:rPr>
              <a:t> regels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wet </a:t>
            </a:r>
            <a:r>
              <a:rPr lang="en-US" sz="1400" dirty="0" err="1">
                <a:solidFill>
                  <a:schemeClr val="tx2"/>
                </a:solidFill>
              </a:rPr>
              <a:t>kwaliteitsborging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bouwen</a:t>
            </a:r>
            <a:r>
              <a:rPr lang="en-US" sz="1400" dirty="0">
                <a:solidFill>
                  <a:schemeClr val="tx2"/>
                </a:solidFill>
              </a:rPr>
              <a:t>/ </a:t>
            </a:r>
            <a:r>
              <a:rPr lang="en-US" sz="1400" dirty="0" err="1">
                <a:solidFill>
                  <a:schemeClr val="tx2"/>
                </a:solidFill>
              </a:rPr>
              <a:t>bouwwerkdossier</a:t>
            </a:r>
            <a:r>
              <a:rPr lang="en-US" sz="1400" dirty="0">
                <a:solidFill>
                  <a:schemeClr val="tx2"/>
                </a:solidFill>
              </a:rPr>
              <a:t>/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AVG.</a:t>
            </a:r>
          </a:p>
          <a:p>
            <a:r>
              <a:rPr lang="en-US" sz="1400" b="1" dirty="0" err="1">
                <a:solidFill>
                  <a:schemeClr val="tx2"/>
                </a:solidFill>
              </a:rPr>
              <a:t>Processen</a:t>
            </a:r>
            <a:r>
              <a:rPr lang="en-US" sz="1400" b="1" dirty="0">
                <a:solidFill>
                  <a:schemeClr val="tx2"/>
                </a:solidFill>
              </a:rPr>
              <a:t>: </a:t>
            </a:r>
            <a:r>
              <a:rPr lang="en-US" sz="1400" b="1" dirty="0" err="1">
                <a:solidFill>
                  <a:schemeClr val="tx2"/>
                </a:solidFill>
              </a:rPr>
              <a:t>organisaties</a:t>
            </a:r>
            <a:endParaRPr lang="en-US" sz="1400" b="1" dirty="0">
              <a:solidFill>
                <a:schemeClr val="tx2"/>
              </a:solidFill>
            </a:endParaRPr>
          </a:p>
          <a:p>
            <a:pPr lvl="1"/>
            <a:r>
              <a:rPr lang="en-US" sz="1400" b="1" dirty="0" err="1">
                <a:solidFill>
                  <a:schemeClr val="tx2"/>
                </a:solidFill>
              </a:rPr>
              <a:t>Vergunningsverleningsproces</a:t>
            </a:r>
            <a:r>
              <a:rPr lang="en-US" sz="1400" b="1" dirty="0">
                <a:solidFill>
                  <a:schemeClr val="tx2"/>
                </a:solidFill>
              </a:rPr>
              <a:t> : </a:t>
            </a:r>
            <a:r>
              <a:rPr lang="en-US" sz="1400" dirty="0" err="1">
                <a:solidFill>
                  <a:schemeClr val="tx2"/>
                </a:solidFill>
              </a:rPr>
              <a:t>gemeenten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</a:p>
          <a:p>
            <a:pPr lvl="1"/>
            <a:r>
              <a:rPr lang="en-US" sz="1400" b="1" dirty="0" err="1">
                <a:solidFill>
                  <a:schemeClr val="tx2"/>
                </a:solidFill>
              </a:rPr>
              <a:t>Assetmanagement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vastgoed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eigenaren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Facility management</a:t>
            </a:r>
            <a:r>
              <a:rPr lang="en-US" sz="1400" dirty="0">
                <a:solidFill>
                  <a:schemeClr val="tx2"/>
                </a:solidFill>
              </a:rPr>
              <a:t>: </a:t>
            </a:r>
            <a:r>
              <a:rPr lang="en-US" sz="1400" dirty="0" err="1">
                <a:solidFill>
                  <a:schemeClr val="tx2"/>
                </a:solidFill>
              </a:rPr>
              <a:t>beheerders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gebruikers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b="1" dirty="0" err="1">
                <a:solidFill>
                  <a:schemeClr val="tx2"/>
                </a:solidFill>
              </a:rPr>
              <a:t>Veiligheid</a:t>
            </a:r>
            <a:r>
              <a:rPr lang="en-US" sz="1400" b="1" dirty="0">
                <a:solidFill>
                  <a:schemeClr val="tx2"/>
                </a:solidFill>
              </a:rPr>
              <a:t>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Hulpdiensten</a:t>
            </a:r>
            <a:r>
              <a:rPr lang="en-US" sz="1400" dirty="0">
                <a:solidFill>
                  <a:schemeClr val="tx2"/>
                </a:solidFill>
              </a:rPr>
              <a:t>, </a:t>
            </a:r>
            <a:r>
              <a:rPr lang="en-US" sz="1400" dirty="0" err="1">
                <a:solidFill>
                  <a:schemeClr val="tx2"/>
                </a:solidFill>
              </a:rPr>
              <a:t>handhaving</a:t>
            </a:r>
            <a:r>
              <a:rPr lang="en-US" sz="1400" dirty="0">
                <a:solidFill>
                  <a:schemeClr val="tx2"/>
                </a:solidFill>
              </a:rPr>
              <a:t> regels m.b.t. </a:t>
            </a:r>
            <a:r>
              <a:rPr lang="en-US" sz="1400" dirty="0" err="1">
                <a:solidFill>
                  <a:schemeClr val="tx2"/>
                </a:solidFill>
              </a:rPr>
              <a:t>veiligheid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r>
              <a:rPr lang="en-US" sz="1400" b="1" dirty="0" err="1">
                <a:solidFill>
                  <a:schemeClr val="tx2"/>
                </a:solidFill>
              </a:rPr>
              <a:t>Standaarden</a:t>
            </a:r>
            <a:r>
              <a:rPr lang="en-US" sz="1400" b="1" dirty="0">
                <a:solidFill>
                  <a:schemeClr val="tx2"/>
                </a:solidFill>
              </a:rPr>
              <a:t> in de bouw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1400" dirty="0" err="1">
                <a:solidFill>
                  <a:schemeClr val="tx2"/>
                </a:solidFill>
              </a:rPr>
              <a:t>Standaarden</a:t>
            </a:r>
            <a:r>
              <a:rPr lang="en-US" sz="1400" dirty="0">
                <a:solidFill>
                  <a:schemeClr val="tx2"/>
                </a:solidFill>
              </a:rPr>
              <a:t> in de bouw: BIM, </a:t>
            </a:r>
          </a:p>
          <a:p>
            <a:pPr lvl="1"/>
            <a:r>
              <a:rPr lang="en-US" sz="1400" dirty="0" err="1">
                <a:solidFill>
                  <a:schemeClr val="tx2"/>
                </a:solidFill>
              </a:rPr>
              <a:t>Levenscyclus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bouwwerk</a:t>
            </a:r>
            <a:endParaRPr lang="en-US" sz="1400" dirty="0">
              <a:solidFill>
                <a:schemeClr val="tx2"/>
              </a:solidFill>
            </a:endParaRP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UOI</a:t>
            </a:r>
          </a:p>
          <a:p>
            <a:r>
              <a:rPr lang="en-US" sz="1400" b="1" dirty="0" err="1">
                <a:solidFill>
                  <a:schemeClr val="tx2"/>
                </a:solidFill>
              </a:rPr>
              <a:t>Standaard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bouwstenen</a:t>
            </a:r>
            <a:r>
              <a:rPr lang="en-US" sz="14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1400" dirty="0" err="1">
                <a:solidFill>
                  <a:schemeClr val="tx2"/>
                </a:solidFill>
              </a:rPr>
              <a:t>Basisregistraties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en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landelijke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voorzieningen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DSO met </a:t>
            </a:r>
            <a:r>
              <a:rPr lang="en-US" sz="1400" dirty="0" err="1">
                <a:solidFill>
                  <a:schemeClr val="tx2"/>
                </a:solidFill>
              </a:rPr>
              <a:t>omgevingsloket</a:t>
            </a:r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C464D1-64DB-4F22-9C2B-3CDA45B4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19" y="1700784"/>
            <a:ext cx="3985778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1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E1E4FB-4652-46A3-8DF0-F725A613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DSGO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0DF3FB1-1158-4B91-9C48-DCACBB7A3581}"/>
              </a:ext>
            </a:extLst>
          </p:cNvPr>
          <p:cNvSpPr/>
          <p:nvPr/>
        </p:nvSpPr>
        <p:spPr>
          <a:xfrm>
            <a:off x="3854378" y="3251242"/>
            <a:ext cx="3229253" cy="159982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DSGO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Levenscyclus bouwwerk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EAD7ECE5-144C-44EE-A027-491F15F62B04}"/>
              </a:ext>
            </a:extLst>
          </p:cNvPr>
          <p:cNvSpPr/>
          <p:nvPr/>
        </p:nvSpPr>
        <p:spPr>
          <a:xfrm>
            <a:off x="4706013" y="1809814"/>
            <a:ext cx="1522594" cy="7659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Facility management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A0884814-2C4A-4B78-8FA5-2E218DCB7EC4}"/>
              </a:ext>
            </a:extLst>
          </p:cNvPr>
          <p:cNvSpPr/>
          <p:nvPr/>
        </p:nvSpPr>
        <p:spPr>
          <a:xfrm>
            <a:off x="7453172" y="2485284"/>
            <a:ext cx="1522594" cy="76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Openbare Orde &amp; Veiligheid</a:t>
            </a: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E92B1D68-618C-424E-9D99-EC75B046298B}"/>
              </a:ext>
            </a:extLst>
          </p:cNvPr>
          <p:cNvSpPr/>
          <p:nvPr/>
        </p:nvSpPr>
        <p:spPr>
          <a:xfrm>
            <a:off x="3833430" y="5526541"/>
            <a:ext cx="1522594" cy="7659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Vastgoed management</a:t>
            </a: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A4AB6BC5-5968-46C6-924C-28375209ECA3}"/>
              </a:ext>
            </a:extLst>
          </p:cNvPr>
          <p:cNvSpPr/>
          <p:nvPr/>
        </p:nvSpPr>
        <p:spPr>
          <a:xfrm>
            <a:off x="2047919" y="4851071"/>
            <a:ext cx="1522594" cy="7659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Gebruik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A81C7525-F630-49C6-8A06-B9F7C123E56D}"/>
              </a:ext>
            </a:extLst>
          </p:cNvPr>
          <p:cNvSpPr/>
          <p:nvPr/>
        </p:nvSpPr>
        <p:spPr>
          <a:xfrm>
            <a:off x="1979802" y="2485284"/>
            <a:ext cx="1590711" cy="7659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Vergunning verlening/</a:t>
            </a:r>
          </a:p>
          <a:p>
            <a:pPr algn="ctr"/>
            <a:r>
              <a:rPr lang="nl-NL" dirty="0"/>
              <a:t>Bouwtoezicht</a:t>
            </a: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1CCF953F-E188-4A8C-9D45-CD60D103C177}"/>
              </a:ext>
            </a:extLst>
          </p:cNvPr>
          <p:cNvSpPr/>
          <p:nvPr/>
        </p:nvSpPr>
        <p:spPr>
          <a:xfrm>
            <a:off x="7453172" y="4851071"/>
            <a:ext cx="1522594" cy="76595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Nutsvoorzie-ning</a:t>
            </a:r>
            <a:r>
              <a:rPr lang="nl-NL" dirty="0"/>
              <a:t> leveren</a:t>
            </a:r>
          </a:p>
        </p:txBody>
      </p:sp>
      <p:sp>
        <p:nvSpPr>
          <p:cNvPr id="17" name="Pijl: omhoog/omlaag 16">
            <a:extLst>
              <a:ext uri="{FF2B5EF4-FFF2-40B4-BE49-F238E27FC236}">
                <a16:creationId xmlns:a16="http://schemas.microsoft.com/office/drawing/2014/main" id="{3BA70A01-A519-4B48-A96C-C0D54D43F031}"/>
              </a:ext>
            </a:extLst>
          </p:cNvPr>
          <p:cNvSpPr/>
          <p:nvPr/>
        </p:nvSpPr>
        <p:spPr>
          <a:xfrm>
            <a:off x="5356024" y="2575773"/>
            <a:ext cx="222572" cy="675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ijl: omhoog/omlaag 18">
            <a:extLst>
              <a:ext uri="{FF2B5EF4-FFF2-40B4-BE49-F238E27FC236}">
                <a16:creationId xmlns:a16="http://schemas.microsoft.com/office/drawing/2014/main" id="{5BD2F85A-9B73-4688-BFD3-32277D3925ED}"/>
              </a:ext>
            </a:extLst>
          </p:cNvPr>
          <p:cNvSpPr/>
          <p:nvPr/>
        </p:nvSpPr>
        <p:spPr>
          <a:xfrm rot="1387639">
            <a:off x="4567329" y="4811796"/>
            <a:ext cx="222572" cy="675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omhoog/omlaag 19">
            <a:extLst>
              <a:ext uri="{FF2B5EF4-FFF2-40B4-BE49-F238E27FC236}">
                <a16:creationId xmlns:a16="http://schemas.microsoft.com/office/drawing/2014/main" id="{328F789B-D166-4CA1-B301-0FF3C4E790BD}"/>
              </a:ext>
            </a:extLst>
          </p:cNvPr>
          <p:cNvSpPr/>
          <p:nvPr/>
        </p:nvSpPr>
        <p:spPr>
          <a:xfrm rot="19061878">
            <a:off x="7061418" y="4339352"/>
            <a:ext cx="219829" cy="7132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Pijl: omhoog/omlaag 20">
            <a:extLst>
              <a:ext uri="{FF2B5EF4-FFF2-40B4-BE49-F238E27FC236}">
                <a16:creationId xmlns:a16="http://schemas.microsoft.com/office/drawing/2014/main" id="{06295EFC-3E1A-4B06-979E-A11CBD92860E}"/>
              </a:ext>
            </a:extLst>
          </p:cNvPr>
          <p:cNvSpPr/>
          <p:nvPr/>
        </p:nvSpPr>
        <p:spPr>
          <a:xfrm rot="19061878">
            <a:off x="3741074" y="3019068"/>
            <a:ext cx="219829" cy="71323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Pijl: omhoog/omlaag 21">
            <a:extLst>
              <a:ext uri="{FF2B5EF4-FFF2-40B4-BE49-F238E27FC236}">
                <a16:creationId xmlns:a16="http://schemas.microsoft.com/office/drawing/2014/main" id="{E705FB3F-53AA-4DC9-A7BA-17356C0C8E46}"/>
              </a:ext>
            </a:extLst>
          </p:cNvPr>
          <p:cNvSpPr/>
          <p:nvPr/>
        </p:nvSpPr>
        <p:spPr>
          <a:xfrm rot="2941678">
            <a:off x="3787306" y="4474061"/>
            <a:ext cx="222572" cy="675470"/>
          </a:xfrm>
          <a:prstGeom prst="upDownArrow">
            <a:avLst>
              <a:gd name="adj1" fmla="val 50000"/>
              <a:gd name="adj2" fmla="val 43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Pijl: omhoog/omlaag 22">
            <a:extLst>
              <a:ext uri="{FF2B5EF4-FFF2-40B4-BE49-F238E27FC236}">
                <a16:creationId xmlns:a16="http://schemas.microsoft.com/office/drawing/2014/main" id="{C8AD362F-A8BD-433C-9FCC-A023A8850402}"/>
              </a:ext>
            </a:extLst>
          </p:cNvPr>
          <p:cNvSpPr/>
          <p:nvPr/>
        </p:nvSpPr>
        <p:spPr>
          <a:xfrm rot="2941678">
            <a:off x="6969078" y="3005691"/>
            <a:ext cx="222572" cy="675470"/>
          </a:xfrm>
          <a:prstGeom prst="upDownArrow">
            <a:avLst>
              <a:gd name="adj1" fmla="val 50000"/>
              <a:gd name="adj2" fmla="val 43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Graphic 27" descr="Mannelijk profiel met effen opvulling">
            <a:extLst>
              <a:ext uri="{FF2B5EF4-FFF2-40B4-BE49-F238E27FC236}">
                <a16:creationId xmlns:a16="http://schemas.microsoft.com/office/drawing/2014/main" id="{51E4A072-77E3-493E-8C65-4DB833AF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8742" y="1563345"/>
            <a:ext cx="914400" cy="914400"/>
          </a:xfrm>
          <a:prstGeom prst="rect">
            <a:avLst/>
          </a:prstGeom>
        </p:spPr>
      </p:pic>
      <p:pic>
        <p:nvPicPr>
          <p:cNvPr id="30" name="Graphic 29" descr="Mannelijk profiel silhouet">
            <a:extLst>
              <a:ext uri="{FF2B5EF4-FFF2-40B4-BE49-F238E27FC236}">
                <a16:creationId xmlns:a16="http://schemas.microsoft.com/office/drawing/2014/main" id="{9595DE44-3237-4B03-874C-90EEA235C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0110" y="992720"/>
            <a:ext cx="914400" cy="914400"/>
          </a:xfrm>
          <a:prstGeom prst="rect">
            <a:avLst/>
          </a:prstGeom>
        </p:spPr>
      </p:pic>
      <p:pic>
        <p:nvPicPr>
          <p:cNvPr id="32" name="Graphic 31" descr="Schoolmeisje met effen opvulling">
            <a:extLst>
              <a:ext uri="{FF2B5EF4-FFF2-40B4-BE49-F238E27FC236}">
                <a16:creationId xmlns:a16="http://schemas.microsoft.com/office/drawing/2014/main" id="{CCDAF1B8-5A9E-4778-82F0-6B04EC31A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1134" y="1677054"/>
            <a:ext cx="914400" cy="914400"/>
          </a:xfrm>
          <a:prstGeom prst="rect">
            <a:avLst/>
          </a:prstGeom>
        </p:spPr>
      </p:pic>
      <p:pic>
        <p:nvPicPr>
          <p:cNvPr id="36" name="Graphic 35" descr="Gezin met zoon met effen opvulling">
            <a:extLst>
              <a:ext uri="{FF2B5EF4-FFF2-40B4-BE49-F238E27FC236}">
                <a16:creationId xmlns:a16="http://schemas.microsoft.com/office/drawing/2014/main" id="{F200585F-D7E0-4985-B1D6-B37344C39C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2016" y="5578475"/>
            <a:ext cx="914400" cy="914400"/>
          </a:xfrm>
          <a:prstGeom prst="rect">
            <a:avLst/>
          </a:prstGeom>
        </p:spPr>
      </p:pic>
      <p:pic>
        <p:nvPicPr>
          <p:cNvPr id="38" name="Graphic 37" descr="Vrouwelijk profiel met effen opvulling">
            <a:extLst>
              <a:ext uri="{FF2B5EF4-FFF2-40B4-BE49-F238E27FC236}">
                <a16:creationId xmlns:a16="http://schemas.microsoft.com/office/drawing/2014/main" id="{E584EEE8-577C-4BB6-99BA-37A2FA0D9C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06047" y="5617029"/>
            <a:ext cx="914400" cy="914400"/>
          </a:xfrm>
          <a:prstGeom prst="rect">
            <a:avLst/>
          </a:prstGeom>
        </p:spPr>
      </p:pic>
      <p:pic>
        <p:nvPicPr>
          <p:cNvPr id="40" name="Graphic 39" descr="Gebruiker met effen opvulling">
            <a:extLst>
              <a:ext uri="{FF2B5EF4-FFF2-40B4-BE49-F238E27FC236}">
                <a16:creationId xmlns:a16="http://schemas.microsoft.com/office/drawing/2014/main" id="{02257271-DA94-400B-B743-01C04BDE68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6809" y="5915150"/>
            <a:ext cx="914400" cy="914400"/>
          </a:xfrm>
          <a:prstGeom prst="rect">
            <a:avLst/>
          </a:prstGeom>
        </p:spPr>
      </p:pic>
      <p:sp>
        <p:nvSpPr>
          <p:cNvPr id="41" name="Tekstvak 40">
            <a:extLst>
              <a:ext uri="{FF2B5EF4-FFF2-40B4-BE49-F238E27FC236}">
                <a16:creationId xmlns:a16="http://schemas.microsoft.com/office/drawing/2014/main" id="{F9C91797-C937-4729-A1C6-5AEBC3008EBF}"/>
              </a:ext>
            </a:extLst>
          </p:cNvPr>
          <p:cNvSpPr txBox="1"/>
          <p:nvPr/>
        </p:nvSpPr>
        <p:spPr>
          <a:xfrm>
            <a:off x="2961265" y="2027255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Gemeente</a:t>
            </a:r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22DD2BC6-BC84-424B-8F6F-F92AB7C56571}"/>
              </a:ext>
            </a:extLst>
          </p:cNvPr>
          <p:cNvSpPr txBox="1"/>
          <p:nvPr/>
        </p:nvSpPr>
        <p:spPr>
          <a:xfrm>
            <a:off x="5715920" y="1134344"/>
            <a:ext cx="117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Beheerder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8C1A2536-C3D0-4D66-A08F-F1934901BA8A}"/>
              </a:ext>
            </a:extLst>
          </p:cNvPr>
          <p:cNvSpPr txBox="1"/>
          <p:nvPr/>
        </p:nvSpPr>
        <p:spPr>
          <a:xfrm>
            <a:off x="8599645" y="1973369"/>
            <a:ext cx="161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Hulpdiensten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5428F2D-9070-4389-9EB1-6654614A3236}"/>
              </a:ext>
            </a:extLst>
          </p:cNvPr>
          <p:cNvSpPr txBox="1"/>
          <p:nvPr/>
        </p:nvSpPr>
        <p:spPr>
          <a:xfrm>
            <a:off x="8720447" y="5763152"/>
            <a:ext cx="1780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Netbeheerder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5D720AB-7223-47DC-914A-09730FC0BD0A}"/>
              </a:ext>
            </a:extLst>
          </p:cNvPr>
          <p:cNvSpPr txBox="1"/>
          <p:nvPr/>
        </p:nvSpPr>
        <p:spPr>
          <a:xfrm>
            <a:off x="4102382" y="6339707"/>
            <a:ext cx="139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Eigenaar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A8CC6B83-7177-44BB-9B4D-8933B09EB3D2}"/>
              </a:ext>
            </a:extLst>
          </p:cNvPr>
          <p:cNvSpPr txBox="1"/>
          <p:nvPr/>
        </p:nvSpPr>
        <p:spPr>
          <a:xfrm>
            <a:off x="1300310" y="5889563"/>
            <a:ext cx="139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Burgers</a:t>
            </a:r>
          </a:p>
        </p:txBody>
      </p:sp>
      <p:sp>
        <p:nvSpPr>
          <p:cNvPr id="48" name="Cilinder 47">
            <a:extLst>
              <a:ext uri="{FF2B5EF4-FFF2-40B4-BE49-F238E27FC236}">
                <a16:creationId xmlns:a16="http://schemas.microsoft.com/office/drawing/2014/main" id="{BB1C4407-4114-4E17-9C55-FD31D5DF4775}"/>
              </a:ext>
            </a:extLst>
          </p:cNvPr>
          <p:cNvSpPr/>
          <p:nvPr/>
        </p:nvSpPr>
        <p:spPr>
          <a:xfrm>
            <a:off x="1916533" y="3622032"/>
            <a:ext cx="718457" cy="7929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DSO</a:t>
            </a:r>
          </a:p>
        </p:txBody>
      </p:sp>
      <p:sp>
        <p:nvSpPr>
          <p:cNvPr id="50" name="Pijl: omhoog/omlaag 49">
            <a:extLst>
              <a:ext uri="{FF2B5EF4-FFF2-40B4-BE49-F238E27FC236}">
                <a16:creationId xmlns:a16="http://schemas.microsoft.com/office/drawing/2014/main" id="{2419A920-5FB2-49DA-88D4-8A3D79065FD0}"/>
              </a:ext>
            </a:extLst>
          </p:cNvPr>
          <p:cNvSpPr/>
          <p:nvPr/>
        </p:nvSpPr>
        <p:spPr>
          <a:xfrm rot="16200000">
            <a:off x="3152975" y="3491436"/>
            <a:ext cx="243027" cy="11566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Cilinder 50">
            <a:extLst>
              <a:ext uri="{FF2B5EF4-FFF2-40B4-BE49-F238E27FC236}">
                <a16:creationId xmlns:a16="http://schemas.microsoft.com/office/drawing/2014/main" id="{49CF976F-847F-4348-AEC1-453F006B01E4}"/>
              </a:ext>
            </a:extLst>
          </p:cNvPr>
          <p:cNvSpPr/>
          <p:nvPr/>
        </p:nvSpPr>
        <p:spPr>
          <a:xfrm>
            <a:off x="8303019" y="3606758"/>
            <a:ext cx="947859" cy="10008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Basis registraties</a:t>
            </a:r>
          </a:p>
        </p:txBody>
      </p:sp>
      <p:sp>
        <p:nvSpPr>
          <p:cNvPr id="52" name="Pijl: omhoog/omlaag 51">
            <a:extLst>
              <a:ext uri="{FF2B5EF4-FFF2-40B4-BE49-F238E27FC236}">
                <a16:creationId xmlns:a16="http://schemas.microsoft.com/office/drawing/2014/main" id="{D25E4AD2-8577-4D56-AA38-9640287D1A3B}"/>
              </a:ext>
            </a:extLst>
          </p:cNvPr>
          <p:cNvSpPr/>
          <p:nvPr/>
        </p:nvSpPr>
        <p:spPr>
          <a:xfrm rot="16200000">
            <a:off x="7563401" y="3494575"/>
            <a:ext cx="243027" cy="11566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BDBECBFF-07F8-48CD-85B4-15BAA91B0334}"/>
              </a:ext>
            </a:extLst>
          </p:cNvPr>
          <p:cNvSpPr/>
          <p:nvPr/>
        </p:nvSpPr>
        <p:spPr>
          <a:xfrm>
            <a:off x="5578596" y="5526541"/>
            <a:ext cx="1522594" cy="7659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Bouwsector producten en diensten</a:t>
            </a:r>
          </a:p>
        </p:txBody>
      </p:sp>
      <p:sp>
        <p:nvSpPr>
          <p:cNvPr id="34" name="Pijl: omhoog/omlaag 33">
            <a:extLst>
              <a:ext uri="{FF2B5EF4-FFF2-40B4-BE49-F238E27FC236}">
                <a16:creationId xmlns:a16="http://schemas.microsoft.com/office/drawing/2014/main" id="{83F40904-C6BB-4180-BC2E-1398FE670163}"/>
              </a:ext>
            </a:extLst>
          </p:cNvPr>
          <p:cNvSpPr/>
          <p:nvPr/>
        </p:nvSpPr>
        <p:spPr>
          <a:xfrm rot="20255019">
            <a:off x="6202161" y="4834502"/>
            <a:ext cx="222572" cy="6754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43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E8738-99AF-4F09-B334-8C199967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Publieke waarden toepassen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F275EF-ECA5-4B04-BB12-368E43AA4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Eigenaarschap:</a:t>
            </a:r>
          </a:p>
          <a:p>
            <a:pPr lvl="1"/>
            <a:r>
              <a:rPr lang="nl-NL" dirty="0"/>
              <a:t>Basisregel: eigenaar is de auteur</a:t>
            </a:r>
          </a:p>
          <a:p>
            <a:pPr lvl="1"/>
            <a:r>
              <a:rPr lang="nl-NL" dirty="0"/>
              <a:t>Tenzij eigendom wordt overgedragen conform een bindende afspraak/contract</a:t>
            </a:r>
          </a:p>
          <a:p>
            <a:pPr lvl="1"/>
            <a:endParaRPr lang="nl-NL" dirty="0"/>
          </a:p>
          <a:p>
            <a:r>
              <a:rPr lang="nl-NL" dirty="0"/>
              <a:t>Rechtvaardigheid: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974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64E46-7123-4C28-A16C-339590E5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7515036B-3F8B-4956-807C-84C4382CA014}"/>
              </a:ext>
            </a:extLst>
          </p:cNvPr>
          <p:cNvGrpSpPr/>
          <p:nvPr/>
        </p:nvGrpSpPr>
        <p:grpSpPr>
          <a:xfrm>
            <a:off x="3962814" y="1868108"/>
            <a:ext cx="4230371" cy="4230371"/>
            <a:chOff x="3962814" y="1868108"/>
            <a:chExt cx="4230371" cy="4230371"/>
          </a:xfrm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FA0110B3-6CAD-48EC-A6E8-3441306DBD9D}"/>
                </a:ext>
              </a:extLst>
            </p:cNvPr>
            <p:cNvSpPr/>
            <p:nvPr/>
          </p:nvSpPr>
          <p:spPr>
            <a:xfrm>
              <a:off x="4311791" y="2094378"/>
              <a:ext cx="3655123" cy="3655123"/>
            </a:xfrm>
            <a:custGeom>
              <a:avLst/>
              <a:gdLst>
                <a:gd name="connsiteX0" fmla="*/ 1827561 w 3655123"/>
                <a:gd name="connsiteY0" fmla="*/ 0 h 3655123"/>
                <a:gd name="connsiteX1" fmla="*/ 3655123 w 3655123"/>
                <a:gd name="connsiteY1" fmla="*/ 1827562 h 3655123"/>
                <a:gd name="connsiteX2" fmla="*/ 1827562 w 3655123"/>
                <a:gd name="connsiteY2" fmla="*/ 1827562 h 3655123"/>
                <a:gd name="connsiteX3" fmla="*/ 1827561 w 3655123"/>
                <a:gd name="connsiteY3" fmla="*/ 0 h 36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5123" h="3655123">
                  <a:moveTo>
                    <a:pt x="1827561" y="0"/>
                  </a:moveTo>
                  <a:cubicBezTo>
                    <a:pt x="2836896" y="0"/>
                    <a:pt x="3655123" y="818227"/>
                    <a:pt x="3655123" y="1827562"/>
                  </a:cubicBezTo>
                  <a:lnTo>
                    <a:pt x="1827562" y="1827562"/>
                  </a:lnTo>
                  <a:cubicBezTo>
                    <a:pt x="1827562" y="1218375"/>
                    <a:pt x="1827561" y="609187"/>
                    <a:pt x="1827561" y="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2012" tIns="789318" rIns="397697" bIns="192849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500" kern="1200" dirty="0"/>
                <a:t>Definitie Dataset</a:t>
              </a:r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2ACB509C-BA76-4189-A171-387637C48B00}"/>
                </a:ext>
              </a:extLst>
            </p:cNvPr>
            <p:cNvSpPr/>
            <p:nvPr/>
          </p:nvSpPr>
          <p:spPr>
            <a:xfrm>
              <a:off x="4311791" y="2217085"/>
              <a:ext cx="3655123" cy="3655123"/>
            </a:xfrm>
            <a:custGeom>
              <a:avLst/>
              <a:gdLst>
                <a:gd name="connsiteX0" fmla="*/ 3655123 w 3655123"/>
                <a:gd name="connsiteY0" fmla="*/ 1827562 h 3655123"/>
                <a:gd name="connsiteX1" fmla="*/ 1827561 w 3655123"/>
                <a:gd name="connsiteY1" fmla="*/ 3655124 h 3655123"/>
                <a:gd name="connsiteX2" fmla="*/ 1827562 w 3655123"/>
                <a:gd name="connsiteY2" fmla="*/ 1827562 h 3655123"/>
                <a:gd name="connsiteX3" fmla="*/ 3655123 w 3655123"/>
                <a:gd name="connsiteY3" fmla="*/ 1827562 h 36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5123" h="3655123">
                  <a:moveTo>
                    <a:pt x="3655123" y="1827562"/>
                  </a:moveTo>
                  <a:cubicBezTo>
                    <a:pt x="3655123" y="2836897"/>
                    <a:pt x="2836896" y="3655124"/>
                    <a:pt x="1827561" y="3655124"/>
                  </a:cubicBezTo>
                  <a:cubicBezTo>
                    <a:pt x="1827561" y="3045937"/>
                    <a:pt x="1827562" y="2436749"/>
                    <a:pt x="1827562" y="1827562"/>
                  </a:cubicBezTo>
                  <a:lnTo>
                    <a:pt x="3655123" y="18275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72012" tIns="1928499" rIns="397697" bIns="78931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500" kern="1200" dirty="0"/>
                <a:t>Productie dataset</a:t>
              </a:r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28F27B6E-B911-4321-9607-81A572AF6369}"/>
                </a:ext>
              </a:extLst>
            </p:cNvPr>
            <p:cNvSpPr/>
            <p:nvPr/>
          </p:nvSpPr>
          <p:spPr>
            <a:xfrm>
              <a:off x="4189084" y="2217085"/>
              <a:ext cx="3655123" cy="3655123"/>
            </a:xfrm>
            <a:custGeom>
              <a:avLst/>
              <a:gdLst>
                <a:gd name="connsiteX0" fmla="*/ 1827562 w 3655123"/>
                <a:gd name="connsiteY0" fmla="*/ 3655123 h 3655123"/>
                <a:gd name="connsiteX1" fmla="*/ 0 w 3655123"/>
                <a:gd name="connsiteY1" fmla="*/ 1827561 h 3655123"/>
                <a:gd name="connsiteX2" fmla="*/ 1827562 w 3655123"/>
                <a:gd name="connsiteY2" fmla="*/ 1827562 h 3655123"/>
                <a:gd name="connsiteX3" fmla="*/ 1827562 w 3655123"/>
                <a:gd name="connsiteY3" fmla="*/ 3655123 h 36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5123" h="3655123">
                  <a:moveTo>
                    <a:pt x="1827562" y="3655123"/>
                  </a:moveTo>
                  <a:cubicBezTo>
                    <a:pt x="818227" y="3655123"/>
                    <a:pt x="0" y="2836896"/>
                    <a:pt x="0" y="1827561"/>
                  </a:cubicBezTo>
                  <a:lnTo>
                    <a:pt x="1827562" y="1827562"/>
                  </a:lnTo>
                  <a:lnTo>
                    <a:pt x="1827562" y="365512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7697" tIns="1928499" rIns="1972012" bIns="789317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500" kern="1200" dirty="0"/>
                <a:t>Beheer dataset</a:t>
              </a:r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3B25F981-9BE9-4DDB-90AD-8FD04836A242}"/>
                </a:ext>
              </a:extLst>
            </p:cNvPr>
            <p:cNvSpPr/>
            <p:nvPr/>
          </p:nvSpPr>
          <p:spPr>
            <a:xfrm>
              <a:off x="4189084" y="2094378"/>
              <a:ext cx="3655123" cy="3655123"/>
            </a:xfrm>
            <a:custGeom>
              <a:avLst/>
              <a:gdLst>
                <a:gd name="connsiteX0" fmla="*/ 0 w 3655123"/>
                <a:gd name="connsiteY0" fmla="*/ 1827562 h 3655123"/>
                <a:gd name="connsiteX1" fmla="*/ 1827562 w 3655123"/>
                <a:gd name="connsiteY1" fmla="*/ 0 h 3655123"/>
                <a:gd name="connsiteX2" fmla="*/ 1827562 w 3655123"/>
                <a:gd name="connsiteY2" fmla="*/ 1827562 h 3655123"/>
                <a:gd name="connsiteX3" fmla="*/ 0 w 3655123"/>
                <a:gd name="connsiteY3" fmla="*/ 1827562 h 36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5123" h="3655123">
                  <a:moveTo>
                    <a:pt x="0" y="1827562"/>
                  </a:moveTo>
                  <a:cubicBezTo>
                    <a:pt x="0" y="818227"/>
                    <a:pt x="818227" y="0"/>
                    <a:pt x="1827562" y="0"/>
                  </a:cubicBezTo>
                  <a:lnTo>
                    <a:pt x="1827562" y="1827562"/>
                  </a:lnTo>
                  <a:lnTo>
                    <a:pt x="0" y="182756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7697" tIns="789318" rIns="1972012" bIns="1928498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NL" sz="2500" kern="1200" dirty="0"/>
                <a:t>Gebruik dataset</a:t>
              </a:r>
            </a:p>
          </p:txBody>
        </p:sp>
        <p:sp>
          <p:nvSpPr>
            <p:cNvPr id="10" name="Pijl: draaiend 9">
              <a:extLst>
                <a:ext uri="{FF2B5EF4-FFF2-40B4-BE49-F238E27FC236}">
                  <a16:creationId xmlns:a16="http://schemas.microsoft.com/office/drawing/2014/main" id="{7C45F6F8-4442-49C0-B269-C05B76D69C59}"/>
                </a:ext>
              </a:extLst>
            </p:cNvPr>
            <p:cNvSpPr/>
            <p:nvPr/>
          </p:nvSpPr>
          <p:spPr>
            <a:xfrm>
              <a:off x="4085522" y="1868108"/>
              <a:ext cx="4107663" cy="4107663"/>
            </a:xfrm>
            <a:prstGeom prst="circularArrow">
              <a:avLst>
                <a:gd name="adj1" fmla="val 5085"/>
                <a:gd name="adj2" fmla="val 327528"/>
                <a:gd name="adj3" fmla="val 21272473"/>
                <a:gd name="adj4" fmla="val 16180459"/>
                <a:gd name="adj5" fmla="val 5726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nl-NL" dirty="0"/>
            </a:p>
          </p:txBody>
        </p:sp>
        <p:sp>
          <p:nvSpPr>
            <p:cNvPr id="11" name="Pijl: draaiend 10">
              <a:extLst>
                <a:ext uri="{FF2B5EF4-FFF2-40B4-BE49-F238E27FC236}">
                  <a16:creationId xmlns:a16="http://schemas.microsoft.com/office/drawing/2014/main" id="{43D3B058-3FE6-41F4-88ED-4AF8649A18D3}"/>
                </a:ext>
              </a:extLst>
            </p:cNvPr>
            <p:cNvSpPr/>
            <p:nvPr/>
          </p:nvSpPr>
          <p:spPr>
            <a:xfrm>
              <a:off x="4085522" y="1990816"/>
              <a:ext cx="4107663" cy="4107663"/>
            </a:xfrm>
            <a:prstGeom prst="circularArrow">
              <a:avLst>
                <a:gd name="adj1" fmla="val 5085"/>
                <a:gd name="adj2" fmla="val 327528"/>
                <a:gd name="adj3" fmla="val 5072472"/>
                <a:gd name="adj4" fmla="val 0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ijl: draaiend 11">
              <a:extLst>
                <a:ext uri="{FF2B5EF4-FFF2-40B4-BE49-F238E27FC236}">
                  <a16:creationId xmlns:a16="http://schemas.microsoft.com/office/drawing/2014/main" id="{3B87ECE7-EF87-4E4D-960E-1B9FC0853D93}"/>
                </a:ext>
              </a:extLst>
            </p:cNvPr>
            <p:cNvSpPr/>
            <p:nvPr/>
          </p:nvSpPr>
          <p:spPr>
            <a:xfrm>
              <a:off x="3962814" y="1990816"/>
              <a:ext cx="4107663" cy="4107663"/>
            </a:xfrm>
            <a:prstGeom prst="circularArrow">
              <a:avLst>
                <a:gd name="adj1" fmla="val 5085"/>
                <a:gd name="adj2" fmla="val 327528"/>
                <a:gd name="adj3" fmla="val 10472472"/>
                <a:gd name="adj4" fmla="val 5400000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ijl: draaiend 12">
              <a:extLst>
                <a:ext uri="{FF2B5EF4-FFF2-40B4-BE49-F238E27FC236}">
                  <a16:creationId xmlns:a16="http://schemas.microsoft.com/office/drawing/2014/main" id="{0E1818DD-90B5-4668-8BD2-CB742FA92820}"/>
                </a:ext>
              </a:extLst>
            </p:cNvPr>
            <p:cNvSpPr/>
            <p:nvPr/>
          </p:nvSpPr>
          <p:spPr>
            <a:xfrm>
              <a:off x="3962814" y="1868108"/>
              <a:ext cx="4107663" cy="4107663"/>
            </a:xfrm>
            <a:prstGeom prst="circularArrow">
              <a:avLst>
                <a:gd name="adj1" fmla="val 5085"/>
                <a:gd name="adj2" fmla="val 327528"/>
                <a:gd name="adj3" fmla="val 15872472"/>
                <a:gd name="adj4" fmla="val 10800000"/>
                <a:gd name="adj5" fmla="val 5932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366542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315</Words>
  <Application>Microsoft Office PowerPoint</Application>
  <PresentationFormat>Breedbeeld</PresentationFormat>
  <Paragraphs>58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Theinhardt-Regular</vt:lpstr>
      <vt:lpstr>Kantoorthema</vt:lpstr>
      <vt:lpstr>DSGO</vt:lpstr>
      <vt:lpstr>DSGO- Definitie Techniek Nederland</vt:lpstr>
      <vt:lpstr>DSGO- definitie voor partijen binnen de bouw</vt:lpstr>
      <vt:lpstr>Vijf laags model</vt:lpstr>
      <vt:lpstr>DSGO</vt:lpstr>
      <vt:lpstr>Publieke waarden toepassen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DSGO</dc:title>
  <dc:creator>Jan Bruijn</dc:creator>
  <cp:lastModifiedBy>Jan Bruijn</cp:lastModifiedBy>
  <cp:revision>1</cp:revision>
  <dcterms:created xsi:type="dcterms:W3CDTF">2021-07-28T10:48:48Z</dcterms:created>
  <dcterms:modified xsi:type="dcterms:W3CDTF">2021-07-29T08:55:33Z</dcterms:modified>
</cp:coreProperties>
</file>