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AE9D4-419E-456F-9D0B-68E42CB1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FF260B-2780-4738-A968-299BE98C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F1400A-56BD-4182-B09D-4CD791F3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B50CB9-C419-488C-AAB6-2AB4DC56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767F9D-D836-48E8-BB12-90B3D542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1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209EE-2F3E-4042-9D70-05996110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C84103-302F-4EAE-907D-1E282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DD6164-4731-493D-BAF9-C71AB990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63F835-5D7C-48E3-BD9E-61CFAA04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1C6038-3F08-4E7F-8E0C-8B811DE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03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1994F30-9631-4272-9CCE-9CCE1ED02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30B693-BBBA-47FD-B363-3DB338FDB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F18FC1-7271-45CB-BE6F-C8173310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F0C764-4EDB-4490-BF1C-12213119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D7ED02-CDA9-4335-878B-6BE41810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6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81DA8-A0C9-497A-8B08-F20921F5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146058-8902-4055-A3C2-0390CDB7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34C4C3-CF32-4BE4-88E7-A718A1FB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EC99AE-8985-45D2-998F-314AD7AC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A4BC40-C795-484B-9BE3-151E458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74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A5207-7224-4E4E-936A-007BD5D4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12BE18-AE14-4A45-9971-B83210BC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8C792D-A343-4122-8319-C72FDD9C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D2523A-5F22-4F75-ADC0-6ECB11F1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A57170-0494-47F4-AC7F-023B59B1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16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C62F9-8826-4A31-B02E-021C754E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3B5DDF-3F43-4D2A-ABD0-BCE7A92BC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968970-6B0C-4E68-83A9-2B6D81182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C71B74-4E20-4A07-AB48-DBF86BFF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E1FD85-C23C-4936-9AD9-AA06BEB3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6CD69E-FD3B-4CC2-93AE-C1623E35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2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94151-420D-45CC-99BE-9CBC0C7D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27D076-BAC9-403A-9122-7DD2132E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387CB4-645A-4763-BD24-5CF80E0A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3F230F0-B281-4F99-92F2-8F611CE85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9E64B4-AF46-445D-B9D9-C2D98270C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234936-5348-46C7-ABE9-9C112093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E6EDFA-B3A8-4904-90D2-4DCC4E1B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862BB2-4A68-4ABF-ADA2-5679A426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83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2B160-1E22-4AC3-9E2E-E50DD28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D62AF-F72D-42EE-AFE6-FCEF4A87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D4EE167-CC7E-4DFD-BB6F-DDD4F486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5C8811-FF1A-453A-A129-7DBD8938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20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1A7B83-3C4E-4243-9426-66E97906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8BD6AE6-2EBB-426B-BE1D-2208D3C2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31A055-B947-4684-964C-4EB87EDE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30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45C63-D067-482C-BB67-3B0B8214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3B0931-4C1D-4142-B318-FA23D300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01D64B-85D4-40D6-8A80-A538C44F5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8F096D-6B45-42D0-BE21-4B42E8FC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42AB0C-A279-4C3F-BF8D-267CF503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00B6B8-E3B4-462D-A9F5-4B95369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9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B12F7-1C0F-483D-872D-BF8E9652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178E133-283C-4565-8507-3069CF375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B2F1EE-F2CD-48BF-AFAB-E043EEF6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2F51A9-F1CA-44ED-8308-C96F70AB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F2D69E-622B-4D8D-80E6-CBDBCDE9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28452A-B9A3-4A2E-98D5-EE400657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0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269280D-0326-4F4A-985D-F9D61EAC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7DBB5E-FE5A-46F5-A203-557D70D98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42F306-328A-45FA-AF5E-74010C5C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373B-4996-4161-8B55-B7AB4222ADE4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7C53F9-7953-4076-AC2E-FEBF86E07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CEF6B4-A1E3-4820-806F-C2599F8F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3069-EF82-4C90-8123-09555AE64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2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88CAC-FBF3-4E41-975C-56ED0887C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Releasen van Functionaliteit in </a:t>
            </a:r>
            <a:r>
              <a:rPr lang="nl-NL" dirty="0" err="1"/>
              <a:t>Prodcuten</a:t>
            </a:r>
            <a:r>
              <a:rPr lang="nl-NL" dirty="0"/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1D8CB5-E25A-47F5-B166-772CB8E1A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Zoals Voorbeeldbestanden</a:t>
            </a:r>
          </a:p>
        </p:txBody>
      </p:sp>
    </p:spTree>
    <p:extLst>
      <p:ext uri="{BB962C8B-B14F-4D97-AF65-F5344CB8AC3E}">
        <p14:creationId xmlns:p14="http://schemas.microsoft.com/office/powerpoint/2010/main" val="4878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003E-147C-49DE-B231-9C14C8ED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468592"/>
          </a:xfrm>
        </p:spPr>
        <p:txBody>
          <a:bodyPr>
            <a:normAutofit fontScale="90000"/>
          </a:bodyPr>
          <a:lstStyle/>
          <a:p>
            <a:r>
              <a:rPr lang="nl-NL" dirty="0"/>
              <a:t>PI en Sprint – Cadans(1)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FCCF0CE2-71C6-497C-B333-0E1645340AAF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2895026" y="1361015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4879DFA8-9D70-4B84-ABEF-8789443A3B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75490" y="1361015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6209BF83-CFF3-4CB2-B372-6AB196E9A43F}"/>
              </a:ext>
            </a:extLst>
          </p:cNvPr>
          <p:cNvSpPr txBox="1"/>
          <p:nvPr/>
        </p:nvSpPr>
        <p:spPr>
          <a:xfrm>
            <a:off x="9189226" y="6888525"/>
            <a:ext cx="2654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*) standaard z+1, PO + </a:t>
            </a:r>
            <a:r>
              <a:rPr lang="nl-NL" sz="1050" dirty="0" err="1"/>
              <a:t>Arch</a:t>
            </a:r>
            <a:r>
              <a:rPr lang="nl-NL" sz="1050" dirty="0"/>
              <a:t> bepalen x of y +1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76340CB-8D35-4693-A1CA-F9381784ECC6}"/>
              </a:ext>
            </a:extLst>
          </p:cNvPr>
          <p:cNvSpPr/>
          <p:nvPr/>
        </p:nvSpPr>
        <p:spPr>
          <a:xfrm>
            <a:off x="1960290" y="486781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23-feb-2021</a:t>
            </a:r>
            <a:endParaRPr lang="nl-NL" sz="1400" dirty="0"/>
          </a:p>
        </p:txBody>
      </p:sp>
      <p:sp>
        <p:nvSpPr>
          <p:cNvPr id="86" name="Pijl: vijfhoek 85">
            <a:extLst>
              <a:ext uri="{FF2B5EF4-FFF2-40B4-BE49-F238E27FC236}">
                <a16:creationId xmlns:a16="http://schemas.microsoft.com/office/drawing/2014/main" id="{37B5E39D-027F-4D30-BE6D-3EBF1C6A019A}"/>
              </a:ext>
            </a:extLst>
          </p:cNvPr>
          <p:cNvSpPr/>
          <p:nvPr/>
        </p:nvSpPr>
        <p:spPr>
          <a:xfrm>
            <a:off x="463789" y="172425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17</a:t>
            </a:r>
            <a:endParaRPr lang="nl-NL" dirty="0"/>
          </a:p>
        </p:txBody>
      </p:sp>
      <p:sp>
        <p:nvSpPr>
          <p:cNvPr id="87" name="Pijl: vijfhoek 86">
            <a:extLst>
              <a:ext uri="{FF2B5EF4-FFF2-40B4-BE49-F238E27FC236}">
                <a16:creationId xmlns:a16="http://schemas.microsoft.com/office/drawing/2014/main" id="{C2956DD2-ED9E-4733-920F-0CB89B4D5737}"/>
              </a:ext>
            </a:extLst>
          </p:cNvPr>
          <p:cNvSpPr/>
          <p:nvPr/>
        </p:nvSpPr>
        <p:spPr>
          <a:xfrm>
            <a:off x="463789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89" name="Pijl: vijfhoek 88">
            <a:extLst>
              <a:ext uri="{FF2B5EF4-FFF2-40B4-BE49-F238E27FC236}">
                <a16:creationId xmlns:a16="http://schemas.microsoft.com/office/drawing/2014/main" id="{D347CE10-76DB-457D-A66E-11C2DA256B25}"/>
              </a:ext>
            </a:extLst>
          </p:cNvPr>
          <p:cNvSpPr/>
          <p:nvPr/>
        </p:nvSpPr>
        <p:spPr>
          <a:xfrm>
            <a:off x="1076540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91" name="Pijl: vijfhoek 90">
            <a:extLst>
              <a:ext uri="{FF2B5EF4-FFF2-40B4-BE49-F238E27FC236}">
                <a16:creationId xmlns:a16="http://schemas.microsoft.com/office/drawing/2014/main" id="{12F78BF0-CD88-4D3A-A5A2-0BD831875EED}"/>
              </a:ext>
            </a:extLst>
          </p:cNvPr>
          <p:cNvSpPr/>
          <p:nvPr/>
        </p:nvSpPr>
        <p:spPr>
          <a:xfrm>
            <a:off x="1674503" y="201423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93" name="Pijl: vijfhoek 92">
            <a:extLst>
              <a:ext uri="{FF2B5EF4-FFF2-40B4-BE49-F238E27FC236}">
                <a16:creationId xmlns:a16="http://schemas.microsoft.com/office/drawing/2014/main" id="{5B87D2A8-1F56-4847-A15A-F0E07EDC53B9}"/>
              </a:ext>
            </a:extLst>
          </p:cNvPr>
          <p:cNvSpPr/>
          <p:nvPr/>
        </p:nvSpPr>
        <p:spPr>
          <a:xfrm>
            <a:off x="2298133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95" name="Pijl: vijfhoek 94">
            <a:extLst>
              <a:ext uri="{FF2B5EF4-FFF2-40B4-BE49-F238E27FC236}">
                <a16:creationId xmlns:a16="http://schemas.microsoft.com/office/drawing/2014/main" id="{04DA0935-048A-4A42-9148-314A761E4832}"/>
              </a:ext>
            </a:extLst>
          </p:cNvPr>
          <p:cNvSpPr/>
          <p:nvPr/>
        </p:nvSpPr>
        <p:spPr>
          <a:xfrm>
            <a:off x="2916719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959FB02D-CEDD-4342-8C54-3675FC889057}"/>
              </a:ext>
            </a:extLst>
          </p:cNvPr>
          <p:cNvSpPr/>
          <p:nvPr/>
        </p:nvSpPr>
        <p:spPr>
          <a:xfrm>
            <a:off x="3540898" y="201407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97" name="Pijl: vijfhoek 96">
            <a:extLst>
              <a:ext uri="{FF2B5EF4-FFF2-40B4-BE49-F238E27FC236}">
                <a16:creationId xmlns:a16="http://schemas.microsoft.com/office/drawing/2014/main" id="{9F3306F1-7CF2-47E9-BB71-32D6DAC9AE36}"/>
              </a:ext>
            </a:extLst>
          </p:cNvPr>
          <p:cNvSpPr/>
          <p:nvPr/>
        </p:nvSpPr>
        <p:spPr>
          <a:xfrm>
            <a:off x="4154513" y="1727572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18</a:t>
            </a:r>
            <a:endParaRPr lang="nl-NL" dirty="0"/>
          </a:p>
        </p:txBody>
      </p:sp>
      <p:sp>
        <p:nvSpPr>
          <p:cNvPr id="99" name="Pijl: vijfhoek 98">
            <a:extLst>
              <a:ext uri="{FF2B5EF4-FFF2-40B4-BE49-F238E27FC236}">
                <a16:creationId xmlns:a16="http://schemas.microsoft.com/office/drawing/2014/main" id="{46147BF6-3AB0-47D4-A73E-0A7E8F7F825D}"/>
              </a:ext>
            </a:extLst>
          </p:cNvPr>
          <p:cNvSpPr/>
          <p:nvPr/>
        </p:nvSpPr>
        <p:spPr>
          <a:xfrm>
            <a:off x="4154513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0" name="Pijl: vijfhoek 99">
            <a:extLst>
              <a:ext uri="{FF2B5EF4-FFF2-40B4-BE49-F238E27FC236}">
                <a16:creationId xmlns:a16="http://schemas.microsoft.com/office/drawing/2014/main" id="{118BFEE0-FFAE-430F-99C1-A3C3CC798FA0}"/>
              </a:ext>
            </a:extLst>
          </p:cNvPr>
          <p:cNvSpPr/>
          <p:nvPr/>
        </p:nvSpPr>
        <p:spPr>
          <a:xfrm>
            <a:off x="4767264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1" name="Pijl: vijfhoek 100">
            <a:extLst>
              <a:ext uri="{FF2B5EF4-FFF2-40B4-BE49-F238E27FC236}">
                <a16:creationId xmlns:a16="http://schemas.microsoft.com/office/drawing/2014/main" id="{2C48FC07-2A78-41E0-8986-949DAFEA0C98}"/>
              </a:ext>
            </a:extLst>
          </p:cNvPr>
          <p:cNvSpPr/>
          <p:nvPr/>
        </p:nvSpPr>
        <p:spPr>
          <a:xfrm>
            <a:off x="5385105" y="201754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02" name="Pijl: vijfhoek 101">
            <a:extLst>
              <a:ext uri="{FF2B5EF4-FFF2-40B4-BE49-F238E27FC236}">
                <a16:creationId xmlns:a16="http://schemas.microsoft.com/office/drawing/2014/main" id="{967B8ED8-E07E-4920-80C0-BA918AEEE075}"/>
              </a:ext>
            </a:extLst>
          </p:cNvPr>
          <p:cNvSpPr/>
          <p:nvPr/>
        </p:nvSpPr>
        <p:spPr>
          <a:xfrm>
            <a:off x="5988857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03" name="Pijl: vijfhoek 102">
            <a:extLst>
              <a:ext uri="{FF2B5EF4-FFF2-40B4-BE49-F238E27FC236}">
                <a16:creationId xmlns:a16="http://schemas.microsoft.com/office/drawing/2014/main" id="{ABD78862-3B38-493E-B264-7BF65B6B9423}"/>
              </a:ext>
            </a:extLst>
          </p:cNvPr>
          <p:cNvSpPr/>
          <p:nvPr/>
        </p:nvSpPr>
        <p:spPr>
          <a:xfrm>
            <a:off x="6607443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04" name="Pijl: vijfhoek 103">
            <a:extLst>
              <a:ext uri="{FF2B5EF4-FFF2-40B4-BE49-F238E27FC236}">
                <a16:creationId xmlns:a16="http://schemas.microsoft.com/office/drawing/2014/main" id="{66806238-3720-4643-98A9-BE8707CE93E2}"/>
              </a:ext>
            </a:extLst>
          </p:cNvPr>
          <p:cNvSpPr/>
          <p:nvPr/>
        </p:nvSpPr>
        <p:spPr>
          <a:xfrm>
            <a:off x="7231622" y="2017390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06" name="Pijl: vijfhoek 105">
            <a:extLst>
              <a:ext uri="{FF2B5EF4-FFF2-40B4-BE49-F238E27FC236}">
                <a16:creationId xmlns:a16="http://schemas.microsoft.com/office/drawing/2014/main" id="{26BE571B-B120-4A3D-B4AD-93162F5116A5}"/>
              </a:ext>
            </a:extLst>
          </p:cNvPr>
          <p:cNvSpPr/>
          <p:nvPr/>
        </p:nvSpPr>
        <p:spPr>
          <a:xfrm>
            <a:off x="7845237" y="173088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19</a:t>
            </a:r>
            <a:endParaRPr lang="nl-NL" dirty="0"/>
          </a:p>
        </p:txBody>
      </p:sp>
      <p:sp>
        <p:nvSpPr>
          <p:cNvPr id="107" name="Pijl: vijfhoek 106">
            <a:extLst>
              <a:ext uri="{FF2B5EF4-FFF2-40B4-BE49-F238E27FC236}">
                <a16:creationId xmlns:a16="http://schemas.microsoft.com/office/drawing/2014/main" id="{FE603306-FACF-4765-8A3D-859ED9210C24}"/>
              </a:ext>
            </a:extLst>
          </p:cNvPr>
          <p:cNvSpPr/>
          <p:nvPr/>
        </p:nvSpPr>
        <p:spPr>
          <a:xfrm>
            <a:off x="7845237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CA686DE1-DE23-4909-A18C-622BBCF71C54}"/>
              </a:ext>
            </a:extLst>
          </p:cNvPr>
          <p:cNvSpPr/>
          <p:nvPr/>
        </p:nvSpPr>
        <p:spPr>
          <a:xfrm>
            <a:off x="8457988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9" name="Pijl: vijfhoek 108">
            <a:extLst>
              <a:ext uri="{FF2B5EF4-FFF2-40B4-BE49-F238E27FC236}">
                <a16:creationId xmlns:a16="http://schemas.microsoft.com/office/drawing/2014/main" id="{29D12588-CE32-4BCB-A55F-CCE16CB9DE67}"/>
              </a:ext>
            </a:extLst>
          </p:cNvPr>
          <p:cNvSpPr/>
          <p:nvPr/>
        </p:nvSpPr>
        <p:spPr>
          <a:xfrm>
            <a:off x="9075829" y="202086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A3F8A758-3476-419C-815B-99483421735E}"/>
              </a:ext>
            </a:extLst>
          </p:cNvPr>
          <p:cNvSpPr/>
          <p:nvPr/>
        </p:nvSpPr>
        <p:spPr>
          <a:xfrm>
            <a:off x="9679581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11" name="Pijl: vijfhoek 110">
            <a:extLst>
              <a:ext uri="{FF2B5EF4-FFF2-40B4-BE49-F238E27FC236}">
                <a16:creationId xmlns:a16="http://schemas.microsoft.com/office/drawing/2014/main" id="{2609B981-4D0F-460C-82E0-1591BC719A0F}"/>
              </a:ext>
            </a:extLst>
          </p:cNvPr>
          <p:cNvSpPr/>
          <p:nvPr/>
        </p:nvSpPr>
        <p:spPr>
          <a:xfrm>
            <a:off x="10298167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A5D8DEE0-976F-4F22-8BD9-5E878FD44A1C}"/>
              </a:ext>
            </a:extLst>
          </p:cNvPr>
          <p:cNvSpPr/>
          <p:nvPr/>
        </p:nvSpPr>
        <p:spPr>
          <a:xfrm>
            <a:off x="10922346" y="202070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D4937626-5075-4C03-9244-C3439C312D8A}"/>
              </a:ext>
            </a:extLst>
          </p:cNvPr>
          <p:cNvSpPr/>
          <p:nvPr/>
        </p:nvSpPr>
        <p:spPr>
          <a:xfrm>
            <a:off x="2579826" y="5169303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09-mrt-2021</a:t>
            </a:r>
            <a:endParaRPr lang="nl-NL" sz="1400" dirty="0"/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709E7092-3694-43E7-9695-858E3A5F9B8D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4132343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94444247-2D7F-4F90-9240-FC27B5D8F0EC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521196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9867ED61-6C4E-4B75-AA5B-01C4DA65A6E5}"/>
              </a:ext>
            </a:extLst>
          </p:cNvPr>
          <p:cNvSpPr/>
          <p:nvPr/>
        </p:nvSpPr>
        <p:spPr>
          <a:xfrm>
            <a:off x="3205996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22-mrt-2021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747332D3-5729-4048-BB1E-188ED0CEF930}"/>
              </a:ext>
            </a:extLst>
          </p:cNvPr>
          <p:cNvSpPr/>
          <p:nvPr/>
        </p:nvSpPr>
        <p:spPr>
          <a:xfrm>
            <a:off x="3817143" y="5172618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6-apr-21 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7EF937D7-2411-4EAA-8D49-8A3A0897AD8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373178" y="1353227"/>
            <a:ext cx="23985" cy="38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9F97DF83-1EDB-49BD-B0C5-1C2E4E2273B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753642" y="1374269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>
            <a:extLst>
              <a:ext uri="{FF2B5EF4-FFF2-40B4-BE49-F238E27FC236}">
                <a16:creationId xmlns:a16="http://schemas.microsoft.com/office/drawing/2014/main" id="{2CB58A0E-22D6-43C0-A4B6-81DF91D5D566}"/>
              </a:ext>
            </a:extLst>
          </p:cNvPr>
          <p:cNvSpPr/>
          <p:nvPr/>
        </p:nvSpPr>
        <p:spPr>
          <a:xfrm>
            <a:off x="4438442" y="4881070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20-apr-21 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7D11FDF5-A55E-472B-A310-DD38FBC67613}"/>
              </a:ext>
            </a:extLst>
          </p:cNvPr>
          <p:cNvSpPr/>
          <p:nvPr/>
        </p:nvSpPr>
        <p:spPr>
          <a:xfrm>
            <a:off x="5057978" y="5182557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4-mei-21 </a:t>
            </a: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C7881922-EE34-4667-B193-038783AE02F3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6605633" y="1353227"/>
            <a:ext cx="15015" cy="383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8CF54220-54CC-49CB-BCE4-BC012E46208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986097" y="1353227"/>
            <a:ext cx="6289" cy="3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hoek 131">
            <a:extLst>
              <a:ext uri="{FF2B5EF4-FFF2-40B4-BE49-F238E27FC236}">
                <a16:creationId xmlns:a16="http://schemas.microsoft.com/office/drawing/2014/main" id="{1CA0D373-BAC7-4FC7-85F7-C1F4B136EDBB}"/>
              </a:ext>
            </a:extLst>
          </p:cNvPr>
          <p:cNvSpPr/>
          <p:nvPr/>
        </p:nvSpPr>
        <p:spPr>
          <a:xfrm>
            <a:off x="5670897" y="489100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18-mei-21 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7CDC011-8120-47C3-A29D-EE65E65148C6}"/>
              </a:ext>
            </a:extLst>
          </p:cNvPr>
          <p:cNvSpPr/>
          <p:nvPr/>
        </p:nvSpPr>
        <p:spPr>
          <a:xfrm>
            <a:off x="6290433" y="5192495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1-jun-21 </a:t>
            </a:r>
          </a:p>
        </p:txBody>
      </p: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7DB8B237-BBC0-40EC-92A6-988680987053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7848017" y="1361015"/>
            <a:ext cx="3684" cy="383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0D675576-DDE2-40C8-9F4C-D316C0E5F7E0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7228481" y="1374269"/>
            <a:ext cx="8923" cy="351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>
            <a:extLst>
              <a:ext uri="{FF2B5EF4-FFF2-40B4-BE49-F238E27FC236}">
                <a16:creationId xmlns:a16="http://schemas.microsoft.com/office/drawing/2014/main" id="{AB184B2A-FCEA-4CFB-827D-A7A748DE4F7C}"/>
              </a:ext>
            </a:extLst>
          </p:cNvPr>
          <p:cNvSpPr/>
          <p:nvPr/>
        </p:nvSpPr>
        <p:spPr>
          <a:xfrm>
            <a:off x="691328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15-jun-21 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6969CA6E-7200-4627-A506-AA5AA196728F}"/>
              </a:ext>
            </a:extLst>
          </p:cNvPr>
          <p:cNvSpPr/>
          <p:nvPr/>
        </p:nvSpPr>
        <p:spPr>
          <a:xfrm>
            <a:off x="7532817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29-jun-21 </a:t>
            </a:r>
          </a:p>
        </p:txBody>
      </p: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8C50589E-862E-4BA3-A57E-298DF5353C75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60583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D5F84EAF-EFF1-45B1-9832-00832E39F442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41047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88ACB67-6ACF-4EA9-80F2-4D70C53C65A8}"/>
              </a:ext>
            </a:extLst>
          </p:cNvPr>
          <p:cNvSpPr/>
          <p:nvPr/>
        </p:nvSpPr>
        <p:spPr>
          <a:xfrm>
            <a:off x="8125847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13-jul-21 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DB3A8376-3327-436D-9DD3-0DB1CF092402}"/>
              </a:ext>
            </a:extLst>
          </p:cNvPr>
          <p:cNvSpPr/>
          <p:nvPr/>
        </p:nvSpPr>
        <p:spPr>
          <a:xfrm>
            <a:off x="8745383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27-jul-21 </a:t>
            </a:r>
          </a:p>
        </p:txBody>
      </p: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879A2940-08D0-44CC-AFF3-02DBBE374F3F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1027315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82277264-610D-4925-8416-C8D4353D59E1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965362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6DDBEF5B-1E32-4467-A6E9-35B4CCC0AAF8}"/>
              </a:ext>
            </a:extLst>
          </p:cNvPr>
          <p:cNvSpPr/>
          <p:nvPr/>
        </p:nvSpPr>
        <p:spPr>
          <a:xfrm>
            <a:off x="933842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10-aug-21 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92C49C2F-75F1-4BEC-BFA9-5116C3248FC1}"/>
              </a:ext>
            </a:extLst>
          </p:cNvPr>
          <p:cNvSpPr/>
          <p:nvPr/>
        </p:nvSpPr>
        <p:spPr>
          <a:xfrm>
            <a:off x="9957957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24-aug-21 </a:t>
            </a:r>
          </a:p>
        </p:txBody>
      </p: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DE122C1F-D00B-4E0E-99B2-BB2E5C18C26B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11525479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265657F-F94F-4D82-82D5-40AAA9DF9838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10905943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hoek 161">
            <a:extLst>
              <a:ext uri="{FF2B5EF4-FFF2-40B4-BE49-F238E27FC236}">
                <a16:creationId xmlns:a16="http://schemas.microsoft.com/office/drawing/2014/main" id="{059055FC-AB3C-4B96-849C-032F171A2E4E}"/>
              </a:ext>
            </a:extLst>
          </p:cNvPr>
          <p:cNvSpPr/>
          <p:nvPr/>
        </p:nvSpPr>
        <p:spPr>
          <a:xfrm>
            <a:off x="10590743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7-sep-21 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08EF6544-19CA-4318-9610-33B63AB9A6CC}"/>
              </a:ext>
            </a:extLst>
          </p:cNvPr>
          <p:cNvSpPr/>
          <p:nvPr/>
        </p:nvSpPr>
        <p:spPr>
          <a:xfrm>
            <a:off x="11210279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21-sep-21 </a:t>
            </a:r>
          </a:p>
        </p:txBody>
      </p: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15F2DB1C-3CBD-402D-BCAD-D56A82F16039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665889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E212857E-ABF6-4789-9AE3-BCD494C4167F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056292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hthoek 175">
            <a:extLst>
              <a:ext uri="{FF2B5EF4-FFF2-40B4-BE49-F238E27FC236}">
                <a16:creationId xmlns:a16="http://schemas.microsoft.com/office/drawing/2014/main" id="{FC5770BC-D698-4E14-8F0E-F7E54B6E34D3}"/>
              </a:ext>
            </a:extLst>
          </p:cNvPr>
          <p:cNvSpPr/>
          <p:nvPr/>
        </p:nvSpPr>
        <p:spPr>
          <a:xfrm>
            <a:off x="741092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1400" dirty="0"/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BE20290F-883A-488D-913D-98A058757BB4}"/>
              </a:ext>
            </a:extLst>
          </p:cNvPr>
          <p:cNvSpPr/>
          <p:nvPr/>
        </p:nvSpPr>
        <p:spPr>
          <a:xfrm>
            <a:off x="1350689" y="517261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1400" dirty="0"/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77D55238-6E1C-44EA-92C0-B886A6F94B24}"/>
              </a:ext>
            </a:extLst>
          </p:cNvPr>
          <p:cNvSpPr/>
          <p:nvPr/>
        </p:nvSpPr>
        <p:spPr>
          <a:xfrm>
            <a:off x="9371545" y="4894324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7-sep-21 </a:t>
            </a:r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E86265D-4466-4C54-9F51-104F1608C4A6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456627" y="1357706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>
            <a:extLst>
              <a:ext uri="{FF2B5EF4-FFF2-40B4-BE49-F238E27FC236}">
                <a16:creationId xmlns:a16="http://schemas.microsoft.com/office/drawing/2014/main" id="{9C10F7DC-DFD8-479C-9466-55E1AF0E2F37}"/>
              </a:ext>
            </a:extLst>
          </p:cNvPr>
          <p:cNvSpPr/>
          <p:nvPr/>
        </p:nvSpPr>
        <p:spPr>
          <a:xfrm>
            <a:off x="141427" y="5165994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181" name="Pijl: vijfhoek 180">
            <a:extLst>
              <a:ext uri="{FF2B5EF4-FFF2-40B4-BE49-F238E27FC236}">
                <a16:creationId xmlns:a16="http://schemas.microsoft.com/office/drawing/2014/main" id="{07849DBD-75F5-43AD-A416-762C688BD5AB}"/>
              </a:ext>
            </a:extLst>
          </p:cNvPr>
          <p:cNvSpPr/>
          <p:nvPr/>
        </p:nvSpPr>
        <p:spPr>
          <a:xfrm>
            <a:off x="9680405" y="2495201"/>
            <a:ext cx="608268" cy="22658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182" name="Pijl: vijfhoek 181">
            <a:extLst>
              <a:ext uri="{FF2B5EF4-FFF2-40B4-BE49-F238E27FC236}">
                <a16:creationId xmlns:a16="http://schemas.microsoft.com/office/drawing/2014/main" id="{6E22B076-5E64-4FB4-9A6E-B7075EE52930}"/>
              </a:ext>
            </a:extLst>
          </p:cNvPr>
          <p:cNvSpPr/>
          <p:nvPr/>
        </p:nvSpPr>
        <p:spPr>
          <a:xfrm>
            <a:off x="10310978" y="2496599"/>
            <a:ext cx="608268" cy="22658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183" name="Pijl: vijfhoek 182">
            <a:extLst>
              <a:ext uri="{FF2B5EF4-FFF2-40B4-BE49-F238E27FC236}">
                <a16:creationId xmlns:a16="http://schemas.microsoft.com/office/drawing/2014/main" id="{923C7D7F-4765-4D3F-8B12-B4D3423EB87C}"/>
              </a:ext>
            </a:extLst>
          </p:cNvPr>
          <p:cNvSpPr/>
          <p:nvPr/>
        </p:nvSpPr>
        <p:spPr>
          <a:xfrm>
            <a:off x="5996760" y="2496599"/>
            <a:ext cx="608268" cy="22658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184" name="Pijl: vijfhoek 183">
            <a:extLst>
              <a:ext uri="{FF2B5EF4-FFF2-40B4-BE49-F238E27FC236}">
                <a16:creationId xmlns:a16="http://schemas.microsoft.com/office/drawing/2014/main" id="{6D996001-5481-438E-9F3D-38AB1E2FEBDF}"/>
              </a:ext>
            </a:extLst>
          </p:cNvPr>
          <p:cNvSpPr/>
          <p:nvPr/>
        </p:nvSpPr>
        <p:spPr>
          <a:xfrm>
            <a:off x="6627333" y="2497997"/>
            <a:ext cx="608268" cy="22658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185" name="Pijl: vijfhoek 184">
            <a:extLst>
              <a:ext uri="{FF2B5EF4-FFF2-40B4-BE49-F238E27FC236}">
                <a16:creationId xmlns:a16="http://schemas.microsoft.com/office/drawing/2014/main" id="{029142E0-27D9-46AA-AF09-40A61A55D2CC}"/>
              </a:ext>
            </a:extLst>
          </p:cNvPr>
          <p:cNvSpPr/>
          <p:nvPr/>
        </p:nvSpPr>
        <p:spPr>
          <a:xfrm>
            <a:off x="2282705" y="2496599"/>
            <a:ext cx="608268" cy="22658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186" name="Pijl: vijfhoek 185">
            <a:extLst>
              <a:ext uri="{FF2B5EF4-FFF2-40B4-BE49-F238E27FC236}">
                <a16:creationId xmlns:a16="http://schemas.microsoft.com/office/drawing/2014/main" id="{AE2FE905-5F72-4ACB-BB4C-52B84D926E30}"/>
              </a:ext>
            </a:extLst>
          </p:cNvPr>
          <p:cNvSpPr/>
          <p:nvPr/>
        </p:nvSpPr>
        <p:spPr>
          <a:xfrm>
            <a:off x="2913278" y="2497997"/>
            <a:ext cx="608268" cy="22658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980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003E-147C-49DE-B231-9C14C8ED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468592"/>
          </a:xfrm>
        </p:spPr>
        <p:txBody>
          <a:bodyPr>
            <a:normAutofit fontScale="90000"/>
          </a:bodyPr>
          <a:lstStyle/>
          <a:p>
            <a:r>
              <a:rPr lang="nl-NL" dirty="0"/>
              <a:t>PI en Sprint – Cadans(2)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FCCF0CE2-71C6-497C-B333-0E1645340AAF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2895026" y="1361015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4879DFA8-9D70-4B84-ABEF-8789443A3B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75490" y="1361015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6209BF83-CFF3-4CB2-B372-6AB196E9A43F}"/>
              </a:ext>
            </a:extLst>
          </p:cNvPr>
          <p:cNvSpPr txBox="1"/>
          <p:nvPr/>
        </p:nvSpPr>
        <p:spPr>
          <a:xfrm>
            <a:off x="9189226" y="6888525"/>
            <a:ext cx="2654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*) standaard z+1, PO + </a:t>
            </a:r>
            <a:r>
              <a:rPr lang="nl-NL" sz="1050" dirty="0" err="1"/>
              <a:t>Arch</a:t>
            </a:r>
            <a:r>
              <a:rPr lang="nl-NL" sz="1050" dirty="0"/>
              <a:t> bepalen x of y +1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76340CB-8D35-4693-A1CA-F9381784ECC6}"/>
              </a:ext>
            </a:extLst>
          </p:cNvPr>
          <p:cNvSpPr/>
          <p:nvPr/>
        </p:nvSpPr>
        <p:spPr>
          <a:xfrm>
            <a:off x="1960290" y="486781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02-nov-21</a:t>
            </a:r>
          </a:p>
        </p:txBody>
      </p:sp>
      <p:sp>
        <p:nvSpPr>
          <p:cNvPr id="86" name="Pijl: vijfhoek 85">
            <a:extLst>
              <a:ext uri="{FF2B5EF4-FFF2-40B4-BE49-F238E27FC236}">
                <a16:creationId xmlns:a16="http://schemas.microsoft.com/office/drawing/2014/main" id="{37B5E39D-027F-4D30-BE6D-3EBF1C6A019A}"/>
              </a:ext>
            </a:extLst>
          </p:cNvPr>
          <p:cNvSpPr/>
          <p:nvPr/>
        </p:nvSpPr>
        <p:spPr>
          <a:xfrm>
            <a:off x="463789" y="172425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20</a:t>
            </a:r>
            <a:endParaRPr lang="nl-NL" dirty="0"/>
          </a:p>
        </p:txBody>
      </p:sp>
      <p:sp>
        <p:nvSpPr>
          <p:cNvPr id="87" name="Pijl: vijfhoek 86">
            <a:extLst>
              <a:ext uri="{FF2B5EF4-FFF2-40B4-BE49-F238E27FC236}">
                <a16:creationId xmlns:a16="http://schemas.microsoft.com/office/drawing/2014/main" id="{C2956DD2-ED9E-4733-920F-0CB89B4D5737}"/>
              </a:ext>
            </a:extLst>
          </p:cNvPr>
          <p:cNvSpPr/>
          <p:nvPr/>
        </p:nvSpPr>
        <p:spPr>
          <a:xfrm>
            <a:off x="463789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89" name="Pijl: vijfhoek 88">
            <a:extLst>
              <a:ext uri="{FF2B5EF4-FFF2-40B4-BE49-F238E27FC236}">
                <a16:creationId xmlns:a16="http://schemas.microsoft.com/office/drawing/2014/main" id="{D347CE10-76DB-457D-A66E-11C2DA256B25}"/>
              </a:ext>
            </a:extLst>
          </p:cNvPr>
          <p:cNvSpPr/>
          <p:nvPr/>
        </p:nvSpPr>
        <p:spPr>
          <a:xfrm>
            <a:off x="1076540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91" name="Pijl: vijfhoek 90">
            <a:extLst>
              <a:ext uri="{FF2B5EF4-FFF2-40B4-BE49-F238E27FC236}">
                <a16:creationId xmlns:a16="http://schemas.microsoft.com/office/drawing/2014/main" id="{12F78BF0-CD88-4D3A-A5A2-0BD831875EED}"/>
              </a:ext>
            </a:extLst>
          </p:cNvPr>
          <p:cNvSpPr/>
          <p:nvPr/>
        </p:nvSpPr>
        <p:spPr>
          <a:xfrm>
            <a:off x="1674503" y="201423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93" name="Pijl: vijfhoek 92">
            <a:extLst>
              <a:ext uri="{FF2B5EF4-FFF2-40B4-BE49-F238E27FC236}">
                <a16:creationId xmlns:a16="http://schemas.microsoft.com/office/drawing/2014/main" id="{5B87D2A8-1F56-4847-A15A-F0E07EDC53B9}"/>
              </a:ext>
            </a:extLst>
          </p:cNvPr>
          <p:cNvSpPr/>
          <p:nvPr/>
        </p:nvSpPr>
        <p:spPr>
          <a:xfrm>
            <a:off x="2298133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95" name="Pijl: vijfhoek 94">
            <a:extLst>
              <a:ext uri="{FF2B5EF4-FFF2-40B4-BE49-F238E27FC236}">
                <a16:creationId xmlns:a16="http://schemas.microsoft.com/office/drawing/2014/main" id="{04DA0935-048A-4A42-9148-314A761E4832}"/>
              </a:ext>
            </a:extLst>
          </p:cNvPr>
          <p:cNvSpPr/>
          <p:nvPr/>
        </p:nvSpPr>
        <p:spPr>
          <a:xfrm>
            <a:off x="2916719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959FB02D-CEDD-4342-8C54-3675FC889057}"/>
              </a:ext>
            </a:extLst>
          </p:cNvPr>
          <p:cNvSpPr/>
          <p:nvPr/>
        </p:nvSpPr>
        <p:spPr>
          <a:xfrm>
            <a:off x="3540898" y="201407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97" name="Pijl: vijfhoek 96">
            <a:extLst>
              <a:ext uri="{FF2B5EF4-FFF2-40B4-BE49-F238E27FC236}">
                <a16:creationId xmlns:a16="http://schemas.microsoft.com/office/drawing/2014/main" id="{9F3306F1-7CF2-47E9-BB71-32D6DAC9AE36}"/>
              </a:ext>
            </a:extLst>
          </p:cNvPr>
          <p:cNvSpPr/>
          <p:nvPr/>
        </p:nvSpPr>
        <p:spPr>
          <a:xfrm>
            <a:off x="4154513" y="1727572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21</a:t>
            </a:r>
            <a:endParaRPr lang="nl-NL" dirty="0"/>
          </a:p>
        </p:txBody>
      </p:sp>
      <p:sp>
        <p:nvSpPr>
          <p:cNvPr id="99" name="Pijl: vijfhoek 98">
            <a:extLst>
              <a:ext uri="{FF2B5EF4-FFF2-40B4-BE49-F238E27FC236}">
                <a16:creationId xmlns:a16="http://schemas.microsoft.com/office/drawing/2014/main" id="{46147BF6-3AB0-47D4-A73E-0A7E8F7F825D}"/>
              </a:ext>
            </a:extLst>
          </p:cNvPr>
          <p:cNvSpPr/>
          <p:nvPr/>
        </p:nvSpPr>
        <p:spPr>
          <a:xfrm>
            <a:off x="4154513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0" name="Pijl: vijfhoek 99">
            <a:extLst>
              <a:ext uri="{FF2B5EF4-FFF2-40B4-BE49-F238E27FC236}">
                <a16:creationId xmlns:a16="http://schemas.microsoft.com/office/drawing/2014/main" id="{118BFEE0-FFAE-430F-99C1-A3C3CC798FA0}"/>
              </a:ext>
            </a:extLst>
          </p:cNvPr>
          <p:cNvSpPr/>
          <p:nvPr/>
        </p:nvSpPr>
        <p:spPr>
          <a:xfrm>
            <a:off x="4767264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1" name="Pijl: vijfhoek 100">
            <a:extLst>
              <a:ext uri="{FF2B5EF4-FFF2-40B4-BE49-F238E27FC236}">
                <a16:creationId xmlns:a16="http://schemas.microsoft.com/office/drawing/2014/main" id="{2C48FC07-2A78-41E0-8986-949DAFEA0C98}"/>
              </a:ext>
            </a:extLst>
          </p:cNvPr>
          <p:cNvSpPr/>
          <p:nvPr/>
        </p:nvSpPr>
        <p:spPr>
          <a:xfrm>
            <a:off x="5385105" y="201754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02" name="Pijl: vijfhoek 101">
            <a:extLst>
              <a:ext uri="{FF2B5EF4-FFF2-40B4-BE49-F238E27FC236}">
                <a16:creationId xmlns:a16="http://schemas.microsoft.com/office/drawing/2014/main" id="{967B8ED8-E07E-4920-80C0-BA918AEEE075}"/>
              </a:ext>
            </a:extLst>
          </p:cNvPr>
          <p:cNvSpPr/>
          <p:nvPr/>
        </p:nvSpPr>
        <p:spPr>
          <a:xfrm>
            <a:off x="5988857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03" name="Pijl: vijfhoek 102">
            <a:extLst>
              <a:ext uri="{FF2B5EF4-FFF2-40B4-BE49-F238E27FC236}">
                <a16:creationId xmlns:a16="http://schemas.microsoft.com/office/drawing/2014/main" id="{ABD78862-3B38-493E-B264-7BF65B6B9423}"/>
              </a:ext>
            </a:extLst>
          </p:cNvPr>
          <p:cNvSpPr/>
          <p:nvPr/>
        </p:nvSpPr>
        <p:spPr>
          <a:xfrm>
            <a:off x="6607443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04" name="Pijl: vijfhoek 103">
            <a:extLst>
              <a:ext uri="{FF2B5EF4-FFF2-40B4-BE49-F238E27FC236}">
                <a16:creationId xmlns:a16="http://schemas.microsoft.com/office/drawing/2014/main" id="{66806238-3720-4643-98A9-BE8707CE93E2}"/>
              </a:ext>
            </a:extLst>
          </p:cNvPr>
          <p:cNvSpPr/>
          <p:nvPr/>
        </p:nvSpPr>
        <p:spPr>
          <a:xfrm>
            <a:off x="7231622" y="2017390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06" name="Pijl: vijfhoek 105">
            <a:extLst>
              <a:ext uri="{FF2B5EF4-FFF2-40B4-BE49-F238E27FC236}">
                <a16:creationId xmlns:a16="http://schemas.microsoft.com/office/drawing/2014/main" id="{26BE571B-B120-4A3D-B4AD-93162F5116A5}"/>
              </a:ext>
            </a:extLst>
          </p:cNvPr>
          <p:cNvSpPr/>
          <p:nvPr/>
        </p:nvSpPr>
        <p:spPr>
          <a:xfrm>
            <a:off x="7845237" y="173088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22</a:t>
            </a:r>
            <a:endParaRPr lang="nl-NL" dirty="0"/>
          </a:p>
        </p:txBody>
      </p:sp>
      <p:sp>
        <p:nvSpPr>
          <p:cNvPr id="107" name="Pijl: vijfhoek 106">
            <a:extLst>
              <a:ext uri="{FF2B5EF4-FFF2-40B4-BE49-F238E27FC236}">
                <a16:creationId xmlns:a16="http://schemas.microsoft.com/office/drawing/2014/main" id="{FE603306-FACF-4765-8A3D-859ED9210C24}"/>
              </a:ext>
            </a:extLst>
          </p:cNvPr>
          <p:cNvSpPr/>
          <p:nvPr/>
        </p:nvSpPr>
        <p:spPr>
          <a:xfrm>
            <a:off x="7845237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CA686DE1-DE23-4909-A18C-622BBCF71C54}"/>
              </a:ext>
            </a:extLst>
          </p:cNvPr>
          <p:cNvSpPr/>
          <p:nvPr/>
        </p:nvSpPr>
        <p:spPr>
          <a:xfrm>
            <a:off x="8457988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9" name="Pijl: vijfhoek 108">
            <a:extLst>
              <a:ext uri="{FF2B5EF4-FFF2-40B4-BE49-F238E27FC236}">
                <a16:creationId xmlns:a16="http://schemas.microsoft.com/office/drawing/2014/main" id="{29D12588-CE32-4BCB-A55F-CCE16CB9DE67}"/>
              </a:ext>
            </a:extLst>
          </p:cNvPr>
          <p:cNvSpPr/>
          <p:nvPr/>
        </p:nvSpPr>
        <p:spPr>
          <a:xfrm>
            <a:off x="9075829" y="202086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A3F8A758-3476-419C-815B-99483421735E}"/>
              </a:ext>
            </a:extLst>
          </p:cNvPr>
          <p:cNvSpPr/>
          <p:nvPr/>
        </p:nvSpPr>
        <p:spPr>
          <a:xfrm>
            <a:off x="9679581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11" name="Pijl: vijfhoek 110">
            <a:extLst>
              <a:ext uri="{FF2B5EF4-FFF2-40B4-BE49-F238E27FC236}">
                <a16:creationId xmlns:a16="http://schemas.microsoft.com/office/drawing/2014/main" id="{2609B981-4D0F-460C-82E0-1591BC719A0F}"/>
              </a:ext>
            </a:extLst>
          </p:cNvPr>
          <p:cNvSpPr/>
          <p:nvPr/>
        </p:nvSpPr>
        <p:spPr>
          <a:xfrm>
            <a:off x="10298167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A5D8DEE0-976F-4F22-8BD9-5E878FD44A1C}"/>
              </a:ext>
            </a:extLst>
          </p:cNvPr>
          <p:cNvSpPr/>
          <p:nvPr/>
        </p:nvSpPr>
        <p:spPr>
          <a:xfrm>
            <a:off x="10922346" y="202070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D4937626-5075-4C03-9244-C3439C312D8A}"/>
              </a:ext>
            </a:extLst>
          </p:cNvPr>
          <p:cNvSpPr/>
          <p:nvPr/>
        </p:nvSpPr>
        <p:spPr>
          <a:xfrm>
            <a:off x="2579826" y="5169303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16-nov-21</a:t>
            </a:r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709E7092-3694-43E7-9695-858E3A5F9B8D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4140732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94444247-2D7F-4F90-9240-FC27B5D8F0EC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521196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9867ED61-6C4E-4B75-AA5B-01C4DA65A6E5}"/>
              </a:ext>
            </a:extLst>
          </p:cNvPr>
          <p:cNvSpPr/>
          <p:nvPr/>
        </p:nvSpPr>
        <p:spPr>
          <a:xfrm>
            <a:off x="3205996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30-nov-21 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747332D3-5729-4048-BB1E-188ED0CEF930}"/>
              </a:ext>
            </a:extLst>
          </p:cNvPr>
          <p:cNvSpPr/>
          <p:nvPr/>
        </p:nvSpPr>
        <p:spPr>
          <a:xfrm>
            <a:off x="3825532" y="5172618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14-dec-21 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7EF937D7-2411-4EAA-8D49-8A3A0897AD8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373178" y="1374269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9F97DF83-1EDB-49BD-B0C5-1C2E4E2273B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753642" y="1374269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>
            <a:extLst>
              <a:ext uri="{FF2B5EF4-FFF2-40B4-BE49-F238E27FC236}">
                <a16:creationId xmlns:a16="http://schemas.microsoft.com/office/drawing/2014/main" id="{2CB58A0E-22D6-43C0-A4B6-81DF91D5D566}"/>
              </a:ext>
            </a:extLst>
          </p:cNvPr>
          <p:cNvSpPr/>
          <p:nvPr/>
        </p:nvSpPr>
        <p:spPr>
          <a:xfrm>
            <a:off x="4438442" y="4881070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28-dec-21 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7D11FDF5-A55E-472B-A310-DD38FBC67613}"/>
              </a:ext>
            </a:extLst>
          </p:cNvPr>
          <p:cNvSpPr/>
          <p:nvPr/>
        </p:nvSpPr>
        <p:spPr>
          <a:xfrm>
            <a:off x="5057978" y="5182557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11-jan-22 </a:t>
            </a: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C7881922-EE34-4667-B193-038783AE02F3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6605633" y="1384207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8CF54220-54CC-49CB-BCE4-BC012E46208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986097" y="1384207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hoek 131">
            <a:extLst>
              <a:ext uri="{FF2B5EF4-FFF2-40B4-BE49-F238E27FC236}">
                <a16:creationId xmlns:a16="http://schemas.microsoft.com/office/drawing/2014/main" id="{1CA0D373-BAC7-4FC7-85F7-C1F4B136EDBB}"/>
              </a:ext>
            </a:extLst>
          </p:cNvPr>
          <p:cNvSpPr/>
          <p:nvPr/>
        </p:nvSpPr>
        <p:spPr>
          <a:xfrm>
            <a:off x="5670897" y="489100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25-jan-22 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7CDC011-8120-47C3-A29D-EE65E65148C6}"/>
              </a:ext>
            </a:extLst>
          </p:cNvPr>
          <p:cNvSpPr/>
          <p:nvPr/>
        </p:nvSpPr>
        <p:spPr>
          <a:xfrm>
            <a:off x="6290433" y="5192495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8-feb-22 </a:t>
            </a:r>
          </a:p>
        </p:txBody>
      </p: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7DB8B237-BBC0-40EC-92A6-988680987053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784801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0D675576-DDE2-40C8-9F4C-D316C0E5F7E0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722848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>
            <a:extLst>
              <a:ext uri="{FF2B5EF4-FFF2-40B4-BE49-F238E27FC236}">
                <a16:creationId xmlns:a16="http://schemas.microsoft.com/office/drawing/2014/main" id="{AB184B2A-FCEA-4CFB-827D-A7A748DE4F7C}"/>
              </a:ext>
            </a:extLst>
          </p:cNvPr>
          <p:cNvSpPr/>
          <p:nvPr/>
        </p:nvSpPr>
        <p:spPr>
          <a:xfrm>
            <a:off x="691328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22-feb-22 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6969CA6E-7200-4627-A506-AA5AA196728F}"/>
              </a:ext>
            </a:extLst>
          </p:cNvPr>
          <p:cNvSpPr/>
          <p:nvPr/>
        </p:nvSpPr>
        <p:spPr>
          <a:xfrm>
            <a:off x="7532817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8-mrt-22  </a:t>
            </a:r>
          </a:p>
        </p:txBody>
      </p: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8C50589E-862E-4BA3-A57E-298DF5353C75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60583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D5F84EAF-EFF1-45B1-9832-00832E39F442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41047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88ACB67-6ACF-4EA9-80F2-4D70C53C65A8}"/>
              </a:ext>
            </a:extLst>
          </p:cNvPr>
          <p:cNvSpPr/>
          <p:nvPr/>
        </p:nvSpPr>
        <p:spPr>
          <a:xfrm>
            <a:off x="8125847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DB3A8376-3327-436D-9DD3-0DB1CF092402}"/>
              </a:ext>
            </a:extLst>
          </p:cNvPr>
          <p:cNvSpPr/>
          <p:nvPr/>
        </p:nvSpPr>
        <p:spPr>
          <a:xfrm>
            <a:off x="8745383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879A2940-08D0-44CC-AFF3-02DBBE374F3F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1027315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82277264-610D-4925-8416-C8D4353D59E1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965362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6DDBEF5B-1E32-4467-A6E9-35B4CCC0AAF8}"/>
              </a:ext>
            </a:extLst>
          </p:cNvPr>
          <p:cNvSpPr/>
          <p:nvPr/>
        </p:nvSpPr>
        <p:spPr>
          <a:xfrm>
            <a:off x="933842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10-aug-21 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92C49C2F-75F1-4BEC-BFA9-5116C3248FC1}"/>
              </a:ext>
            </a:extLst>
          </p:cNvPr>
          <p:cNvSpPr/>
          <p:nvPr/>
        </p:nvSpPr>
        <p:spPr>
          <a:xfrm>
            <a:off x="9957957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DE122C1F-D00B-4E0E-99B2-BB2E5C18C26B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11525479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265657F-F94F-4D82-82D5-40AAA9DF9838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10905943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hoek 161">
            <a:extLst>
              <a:ext uri="{FF2B5EF4-FFF2-40B4-BE49-F238E27FC236}">
                <a16:creationId xmlns:a16="http://schemas.microsoft.com/office/drawing/2014/main" id="{059055FC-AB3C-4B96-849C-032F171A2E4E}"/>
              </a:ext>
            </a:extLst>
          </p:cNvPr>
          <p:cNvSpPr/>
          <p:nvPr/>
        </p:nvSpPr>
        <p:spPr>
          <a:xfrm>
            <a:off x="10590743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08EF6544-19CA-4318-9610-33B63AB9A6CC}"/>
              </a:ext>
            </a:extLst>
          </p:cNvPr>
          <p:cNvSpPr/>
          <p:nvPr/>
        </p:nvSpPr>
        <p:spPr>
          <a:xfrm>
            <a:off x="11210279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 </a:t>
            </a:r>
          </a:p>
        </p:txBody>
      </p: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15F2DB1C-3CBD-402D-BCAD-D56A82F16039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665889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E212857E-ABF6-4789-9AE3-BCD494C4167F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056292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hthoek 175">
            <a:extLst>
              <a:ext uri="{FF2B5EF4-FFF2-40B4-BE49-F238E27FC236}">
                <a16:creationId xmlns:a16="http://schemas.microsoft.com/office/drawing/2014/main" id="{FC5770BC-D698-4E14-8F0E-F7E54B6E34D3}"/>
              </a:ext>
            </a:extLst>
          </p:cNvPr>
          <p:cNvSpPr/>
          <p:nvPr/>
        </p:nvSpPr>
        <p:spPr>
          <a:xfrm>
            <a:off x="741092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5-okt-21 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BE20290F-883A-488D-913D-98A058757BB4}"/>
              </a:ext>
            </a:extLst>
          </p:cNvPr>
          <p:cNvSpPr/>
          <p:nvPr/>
        </p:nvSpPr>
        <p:spPr>
          <a:xfrm>
            <a:off x="1350689" y="517261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19-okt-21 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77D55238-6E1C-44EA-92C0-B886A6F94B24}"/>
              </a:ext>
            </a:extLst>
          </p:cNvPr>
          <p:cNvSpPr/>
          <p:nvPr/>
        </p:nvSpPr>
        <p:spPr>
          <a:xfrm>
            <a:off x="9371545" y="4894324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E86265D-4466-4C54-9F51-104F1608C4A6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456627" y="1357706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>
            <a:extLst>
              <a:ext uri="{FF2B5EF4-FFF2-40B4-BE49-F238E27FC236}">
                <a16:creationId xmlns:a16="http://schemas.microsoft.com/office/drawing/2014/main" id="{9C10F7DC-DFD8-479C-9466-55E1AF0E2F37}"/>
              </a:ext>
            </a:extLst>
          </p:cNvPr>
          <p:cNvSpPr/>
          <p:nvPr/>
        </p:nvSpPr>
        <p:spPr>
          <a:xfrm>
            <a:off x="141427" y="5165994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/>
              <a:t>21-sep-21 </a:t>
            </a:r>
            <a:endParaRPr lang="nl-NL" sz="800" dirty="0"/>
          </a:p>
        </p:txBody>
      </p: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988B520E-241C-4EB8-8A1D-F1C89B23F1A5}"/>
              </a:ext>
            </a:extLst>
          </p:cNvPr>
          <p:cNvSpPr/>
          <p:nvPr/>
        </p:nvSpPr>
        <p:spPr>
          <a:xfrm>
            <a:off x="2288298" y="2493803"/>
            <a:ext cx="608268" cy="22658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65" name="Pijl: vijfhoek 64">
            <a:extLst>
              <a:ext uri="{FF2B5EF4-FFF2-40B4-BE49-F238E27FC236}">
                <a16:creationId xmlns:a16="http://schemas.microsoft.com/office/drawing/2014/main" id="{27E8E50B-5747-41D5-A1BD-42B1DA0CF95B}"/>
              </a:ext>
            </a:extLst>
          </p:cNvPr>
          <p:cNvSpPr/>
          <p:nvPr/>
        </p:nvSpPr>
        <p:spPr>
          <a:xfrm>
            <a:off x="2918871" y="2495201"/>
            <a:ext cx="608268" cy="22658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66" name="Pijl: vijfhoek 65">
            <a:extLst>
              <a:ext uri="{FF2B5EF4-FFF2-40B4-BE49-F238E27FC236}">
                <a16:creationId xmlns:a16="http://schemas.microsoft.com/office/drawing/2014/main" id="{02AAA61A-503B-4AC2-B0AE-0F3F4511F9BF}"/>
              </a:ext>
            </a:extLst>
          </p:cNvPr>
          <p:cNvSpPr/>
          <p:nvPr/>
        </p:nvSpPr>
        <p:spPr>
          <a:xfrm>
            <a:off x="6006023" y="2486812"/>
            <a:ext cx="608268" cy="22658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67" name="Pijl: vijfhoek 66">
            <a:extLst>
              <a:ext uri="{FF2B5EF4-FFF2-40B4-BE49-F238E27FC236}">
                <a16:creationId xmlns:a16="http://schemas.microsoft.com/office/drawing/2014/main" id="{25C3B09F-9B3F-4ABE-881F-B7B5D7D4CED0}"/>
              </a:ext>
            </a:extLst>
          </p:cNvPr>
          <p:cNvSpPr/>
          <p:nvPr/>
        </p:nvSpPr>
        <p:spPr>
          <a:xfrm>
            <a:off x="6636596" y="2488210"/>
            <a:ext cx="608268" cy="22658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68" name="Pijl: vijfhoek 67">
            <a:extLst>
              <a:ext uri="{FF2B5EF4-FFF2-40B4-BE49-F238E27FC236}">
                <a16:creationId xmlns:a16="http://schemas.microsoft.com/office/drawing/2014/main" id="{3A773007-532A-4543-913A-5E0EAFA24896}"/>
              </a:ext>
            </a:extLst>
          </p:cNvPr>
          <p:cNvSpPr/>
          <p:nvPr/>
        </p:nvSpPr>
        <p:spPr>
          <a:xfrm>
            <a:off x="9680405" y="2495201"/>
            <a:ext cx="608268" cy="22658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69" name="Pijl: vijfhoek 68">
            <a:extLst>
              <a:ext uri="{FF2B5EF4-FFF2-40B4-BE49-F238E27FC236}">
                <a16:creationId xmlns:a16="http://schemas.microsoft.com/office/drawing/2014/main" id="{41A16C50-7612-42DD-BE3B-3365B634C5EE}"/>
              </a:ext>
            </a:extLst>
          </p:cNvPr>
          <p:cNvSpPr/>
          <p:nvPr/>
        </p:nvSpPr>
        <p:spPr>
          <a:xfrm>
            <a:off x="10310978" y="2496599"/>
            <a:ext cx="608268" cy="22658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784A2BC0-007B-4DAF-A7ED-7CC4F91AA3AE}"/>
              </a:ext>
            </a:extLst>
          </p:cNvPr>
          <p:cNvSpPr/>
          <p:nvPr/>
        </p:nvSpPr>
        <p:spPr>
          <a:xfrm>
            <a:off x="4629353" y="5725482"/>
            <a:ext cx="630400" cy="2265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01-jan-22 </a:t>
            </a: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59B85FD6-2C8F-4108-A98E-AF4CC32F586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944553" y="1355632"/>
            <a:ext cx="0" cy="436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003E-147C-49DE-B231-9C14C8ED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468592"/>
          </a:xfrm>
        </p:spPr>
        <p:txBody>
          <a:bodyPr>
            <a:normAutofit fontScale="90000"/>
          </a:bodyPr>
          <a:lstStyle/>
          <a:p>
            <a:r>
              <a:rPr lang="nl-NL" dirty="0"/>
              <a:t>PI, Sprint en Functionele Release – Cadans(1)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FCCF0CE2-71C6-497C-B333-0E1645340AAF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2895026" y="1361015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4879DFA8-9D70-4B84-ABEF-8789443A3B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75490" y="1361015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6209BF83-CFF3-4CB2-B372-6AB196E9A43F}"/>
              </a:ext>
            </a:extLst>
          </p:cNvPr>
          <p:cNvSpPr txBox="1"/>
          <p:nvPr/>
        </p:nvSpPr>
        <p:spPr>
          <a:xfrm>
            <a:off x="9189226" y="6888525"/>
            <a:ext cx="2654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*) standaard z+1, PO + </a:t>
            </a:r>
            <a:r>
              <a:rPr lang="nl-NL" sz="1050" dirty="0" err="1"/>
              <a:t>Arch</a:t>
            </a:r>
            <a:r>
              <a:rPr lang="nl-NL" sz="1050" dirty="0"/>
              <a:t> bepalen x of y +1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76340CB-8D35-4693-A1CA-F9381784ECC6}"/>
              </a:ext>
            </a:extLst>
          </p:cNvPr>
          <p:cNvSpPr/>
          <p:nvPr/>
        </p:nvSpPr>
        <p:spPr>
          <a:xfrm>
            <a:off x="1960290" y="486781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23-feb-2021</a:t>
            </a:r>
            <a:endParaRPr lang="nl-NL" sz="1400" dirty="0"/>
          </a:p>
        </p:txBody>
      </p:sp>
      <p:sp>
        <p:nvSpPr>
          <p:cNvPr id="86" name="Pijl: vijfhoek 85">
            <a:extLst>
              <a:ext uri="{FF2B5EF4-FFF2-40B4-BE49-F238E27FC236}">
                <a16:creationId xmlns:a16="http://schemas.microsoft.com/office/drawing/2014/main" id="{37B5E39D-027F-4D30-BE6D-3EBF1C6A019A}"/>
              </a:ext>
            </a:extLst>
          </p:cNvPr>
          <p:cNvSpPr/>
          <p:nvPr/>
        </p:nvSpPr>
        <p:spPr>
          <a:xfrm>
            <a:off x="463789" y="172425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17</a:t>
            </a:r>
            <a:endParaRPr lang="nl-NL" dirty="0"/>
          </a:p>
        </p:txBody>
      </p:sp>
      <p:sp>
        <p:nvSpPr>
          <p:cNvPr id="87" name="Pijl: vijfhoek 86">
            <a:extLst>
              <a:ext uri="{FF2B5EF4-FFF2-40B4-BE49-F238E27FC236}">
                <a16:creationId xmlns:a16="http://schemas.microsoft.com/office/drawing/2014/main" id="{C2956DD2-ED9E-4733-920F-0CB89B4D5737}"/>
              </a:ext>
            </a:extLst>
          </p:cNvPr>
          <p:cNvSpPr/>
          <p:nvPr/>
        </p:nvSpPr>
        <p:spPr>
          <a:xfrm>
            <a:off x="463789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89" name="Pijl: vijfhoek 88">
            <a:extLst>
              <a:ext uri="{FF2B5EF4-FFF2-40B4-BE49-F238E27FC236}">
                <a16:creationId xmlns:a16="http://schemas.microsoft.com/office/drawing/2014/main" id="{D347CE10-76DB-457D-A66E-11C2DA256B25}"/>
              </a:ext>
            </a:extLst>
          </p:cNvPr>
          <p:cNvSpPr/>
          <p:nvPr/>
        </p:nvSpPr>
        <p:spPr>
          <a:xfrm>
            <a:off x="1076540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91" name="Pijl: vijfhoek 90">
            <a:extLst>
              <a:ext uri="{FF2B5EF4-FFF2-40B4-BE49-F238E27FC236}">
                <a16:creationId xmlns:a16="http://schemas.microsoft.com/office/drawing/2014/main" id="{12F78BF0-CD88-4D3A-A5A2-0BD831875EED}"/>
              </a:ext>
            </a:extLst>
          </p:cNvPr>
          <p:cNvSpPr/>
          <p:nvPr/>
        </p:nvSpPr>
        <p:spPr>
          <a:xfrm>
            <a:off x="1674503" y="201423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93" name="Pijl: vijfhoek 92">
            <a:extLst>
              <a:ext uri="{FF2B5EF4-FFF2-40B4-BE49-F238E27FC236}">
                <a16:creationId xmlns:a16="http://schemas.microsoft.com/office/drawing/2014/main" id="{5B87D2A8-1F56-4847-A15A-F0E07EDC53B9}"/>
              </a:ext>
            </a:extLst>
          </p:cNvPr>
          <p:cNvSpPr/>
          <p:nvPr/>
        </p:nvSpPr>
        <p:spPr>
          <a:xfrm>
            <a:off x="2298133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95" name="Pijl: vijfhoek 94">
            <a:extLst>
              <a:ext uri="{FF2B5EF4-FFF2-40B4-BE49-F238E27FC236}">
                <a16:creationId xmlns:a16="http://schemas.microsoft.com/office/drawing/2014/main" id="{04DA0935-048A-4A42-9148-314A761E4832}"/>
              </a:ext>
            </a:extLst>
          </p:cNvPr>
          <p:cNvSpPr/>
          <p:nvPr/>
        </p:nvSpPr>
        <p:spPr>
          <a:xfrm>
            <a:off x="2916719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959FB02D-CEDD-4342-8C54-3675FC889057}"/>
              </a:ext>
            </a:extLst>
          </p:cNvPr>
          <p:cNvSpPr/>
          <p:nvPr/>
        </p:nvSpPr>
        <p:spPr>
          <a:xfrm>
            <a:off x="3540898" y="201407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97" name="Pijl: vijfhoek 96">
            <a:extLst>
              <a:ext uri="{FF2B5EF4-FFF2-40B4-BE49-F238E27FC236}">
                <a16:creationId xmlns:a16="http://schemas.microsoft.com/office/drawing/2014/main" id="{9F3306F1-7CF2-47E9-BB71-32D6DAC9AE36}"/>
              </a:ext>
            </a:extLst>
          </p:cNvPr>
          <p:cNvSpPr/>
          <p:nvPr/>
        </p:nvSpPr>
        <p:spPr>
          <a:xfrm>
            <a:off x="4154513" y="1727572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18</a:t>
            </a:r>
            <a:endParaRPr lang="nl-NL" dirty="0"/>
          </a:p>
        </p:txBody>
      </p:sp>
      <p:sp>
        <p:nvSpPr>
          <p:cNvPr id="99" name="Pijl: vijfhoek 98">
            <a:extLst>
              <a:ext uri="{FF2B5EF4-FFF2-40B4-BE49-F238E27FC236}">
                <a16:creationId xmlns:a16="http://schemas.microsoft.com/office/drawing/2014/main" id="{46147BF6-3AB0-47D4-A73E-0A7E8F7F825D}"/>
              </a:ext>
            </a:extLst>
          </p:cNvPr>
          <p:cNvSpPr/>
          <p:nvPr/>
        </p:nvSpPr>
        <p:spPr>
          <a:xfrm>
            <a:off x="4154513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0" name="Pijl: vijfhoek 99">
            <a:extLst>
              <a:ext uri="{FF2B5EF4-FFF2-40B4-BE49-F238E27FC236}">
                <a16:creationId xmlns:a16="http://schemas.microsoft.com/office/drawing/2014/main" id="{118BFEE0-FFAE-430F-99C1-A3C3CC798FA0}"/>
              </a:ext>
            </a:extLst>
          </p:cNvPr>
          <p:cNvSpPr/>
          <p:nvPr/>
        </p:nvSpPr>
        <p:spPr>
          <a:xfrm>
            <a:off x="4767264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1" name="Pijl: vijfhoek 100">
            <a:extLst>
              <a:ext uri="{FF2B5EF4-FFF2-40B4-BE49-F238E27FC236}">
                <a16:creationId xmlns:a16="http://schemas.microsoft.com/office/drawing/2014/main" id="{2C48FC07-2A78-41E0-8986-949DAFEA0C98}"/>
              </a:ext>
            </a:extLst>
          </p:cNvPr>
          <p:cNvSpPr/>
          <p:nvPr/>
        </p:nvSpPr>
        <p:spPr>
          <a:xfrm>
            <a:off x="5385105" y="201754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02" name="Pijl: vijfhoek 101">
            <a:extLst>
              <a:ext uri="{FF2B5EF4-FFF2-40B4-BE49-F238E27FC236}">
                <a16:creationId xmlns:a16="http://schemas.microsoft.com/office/drawing/2014/main" id="{967B8ED8-E07E-4920-80C0-BA918AEEE075}"/>
              </a:ext>
            </a:extLst>
          </p:cNvPr>
          <p:cNvSpPr/>
          <p:nvPr/>
        </p:nvSpPr>
        <p:spPr>
          <a:xfrm>
            <a:off x="5988857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03" name="Pijl: vijfhoek 102">
            <a:extLst>
              <a:ext uri="{FF2B5EF4-FFF2-40B4-BE49-F238E27FC236}">
                <a16:creationId xmlns:a16="http://schemas.microsoft.com/office/drawing/2014/main" id="{ABD78862-3B38-493E-B264-7BF65B6B9423}"/>
              </a:ext>
            </a:extLst>
          </p:cNvPr>
          <p:cNvSpPr/>
          <p:nvPr/>
        </p:nvSpPr>
        <p:spPr>
          <a:xfrm>
            <a:off x="6607443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04" name="Pijl: vijfhoek 103">
            <a:extLst>
              <a:ext uri="{FF2B5EF4-FFF2-40B4-BE49-F238E27FC236}">
                <a16:creationId xmlns:a16="http://schemas.microsoft.com/office/drawing/2014/main" id="{66806238-3720-4643-98A9-BE8707CE93E2}"/>
              </a:ext>
            </a:extLst>
          </p:cNvPr>
          <p:cNvSpPr/>
          <p:nvPr/>
        </p:nvSpPr>
        <p:spPr>
          <a:xfrm>
            <a:off x="7231622" y="2017390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06" name="Pijl: vijfhoek 105">
            <a:extLst>
              <a:ext uri="{FF2B5EF4-FFF2-40B4-BE49-F238E27FC236}">
                <a16:creationId xmlns:a16="http://schemas.microsoft.com/office/drawing/2014/main" id="{26BE571B-B120-4A3D-B4AD-93162F5116A5}"/>
              </a:ext>
            </a:extLst>
          </p:cNvPr>
          <p:cNvSpPr/>
          <p:nvPr/>
        </p:nvSpPr>
        <p:spPr>
          <a:xfrm>
            <a:off x="7845237" y="173088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19</a:t>
            </a:r>
            <a:endParaRPr lang="nl-NL" dirty="0"/>
          </a:p>
        </p:txBody>
      </p:sp>
      <p:sp>
        <p:nvSpPr>
          <p:cNvPr id="107" name="Pijl: vijfhoek 106">
            <a:extLst>
              <a:ext uri="{FF2B5EF4-FFF2-40B4-BE49-F238E27FC236}">
                <a16:creationId xmlns:a16="http://schemas.microsoft.com/office/drawing/2014/main" id="{FE603306-FACF-4765-8A3D-859ED9210C24}"/>
              </a:ext>
            </a:extLst>
          </p:cNvPr>
          <p:cNvSpPr/>
          <p:nvPr/>
        </p:nvSpPr>
        <p:spPr>
          <a:xfrm>
            <a:off x="7845237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CA686DE1-DE23-4909-A18C-622BBCF71C54}"/>
              </a:ext>
            </a:extLst>
          </p:cNvPr>
          <p:cNvSpPr/>
          <p:nvPr/>
        </p:nvSpPr>
        <p:spPr>
          <a:xfrm>
            <a:off x="8457988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9" name="Pijl: vijfhoek 108">
            <a:extLst>
              <a:ext uri="{FF2B5EF4-FFF2-40B4-BE49-F238E27FC236}">
                <a16:creationId xmlns:a16="http://schemas.microsoft.com/office/drawing/2014/main" id="{29D12588-CE32-4BCB-A55F-CCE16CB9DE67}"/>
              </a:ext>
            </a:extLst>
          </p:cNvPr>
          <p:cNvSpPr/>
          <p:nvPr/>
        </p:nvSpPr>
        <p:spPr>
          <a:xfrm>
            <a:off x="9075829" y="202086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A3F8A758-3476-419C-815B-99483421735E}"/>
              </a:ext>
            </a:extLst>
          </p:cNvPr>
          <p:cNvSpPr/>
          <p:nvPr/>
        </p:nvSpPr>
        <p:spPr>
          <a:xfrm>
            <a:off x="9679581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11" name="Pijl: vijfhoek 110">
            <a:extLst>
              <a:ext uri="{FF2B5EF4-FFF2-40B4-BE49-F238E27FC236}">
                <a16:creationId xmlns:a16="http://schemas.microsoft.com/office/drawing/2014/main" id="{2609B981-4D0F-460C-82E0-1591BC719A0F}"/>
              </a:ext>
            </a:extLst>
          </p:cNvPr>
          <p:cNvSpPr/>
          <p:nvPr/>
        </p:nvSpPr>
        <p:spPr>
          <a:xfrm>
            <a:off x="10298167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A5D8DEE0-976F-4F22-8BD9-5E878FD44A1C}"/>
              </a:ext>
            </a:extLst>
          </p:cNvPr>
          <p:cNvSpPr/>
          <p:nvPr/>
        </p:nvSpPr>
        <p:spPr>
          <a:xfrm>
            <a:off x="10922346" y="202070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D4937626-5075-4C03-9244-C3439C312D8A}"/>
              </a:ext>
            </a:extLst>
          </p:cNvPr>
          <p:cNvSpPr/>
          <p:nvPr/>
        </p:nvSpPr>
        <p:spPr>
          <a:xfrm>
            <a:off x="2579826" y="5169303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09-mrt-2021</a:t>
            </a:r>
            <a:endParaRPr lang="nl-NL" sz="1400" dirty="0"/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709E7092-3694-43E7-9695-858E3A5F9B8D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4132343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94444247-2D7F-4F90-9240-FC27B5D8F0EC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521196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9867ED61-6C4E-4B75-AA5B-01C4DA65A6E5}"/>
              </a:ext>
            </a:extLst>
          </p:cNvPr>
          <p:cNvSpPr/>
          <p:nvPr/>
        </p:nvSpPr>
        <p:spPr>
          <a:xfrm>
            <a:off x="3205996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22-mrt-2021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747332D3-5729-4048-BB1E-188ED0CEF930}"/>
              </a:ext>
            </a:extLst>
          </p:cNvPr>
          <p:cNvSpPr/>
          <p:nvPr/>
        </p:nvSpPr>
        <p:spPr>
          <a:xfrm>
            <a:off x="3817143" y="5172618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6-apr-21 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7EF937D7-2411-4EAA-8D49-8A3A0897AD8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373178" y="1353227"/>
            <a:ext cx="23985" cy="38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9F97DF83-1EDB-49BD-B0C5-1C2E4E2273B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753642" y="1374269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>
            <a:extLst>
              <a:ext uri="{FF2B5EF4-FFF2-40B4-BE49-F238E27FC236}">
                <a16:creationId xmlns:a16="http://schemas.microsoft.com/office/drawing/2014/main" id="{2CB58A0E-22D6-43C0-A4B6-81DF91D5D566}"/>
              </a:ext>
            </a:extLst>
          </p:cNvPr>
          <p:cNvSpPr/>
          <p:nvPr/>
        </p:nvSpPr>
        <p:spPr>
          <a:xfrm>
            <a:off x="4438442" y="4881070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20-apr-21 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7D11FDF5-A55E-472B-A310-DD38FBC67613}"/>
              </a:ext>
            </a:extLst>
          </p:cNvPr>
          <p:cNvSpPr/>
          <p:nvPr/>
        </p:nvSpPr>
        <p:spPr>
          <a:xfrm>
            <a:off x="5057978" y="5182557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4-mei-21 </a:t>
            </a: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C7881922-EE34-4667-B193-038783AE02F3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6605633" y="1353227"/>
            <a:ext cx="15015" cy="383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8CF54220-54CC-49CB-BCE4-BC012E46208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986097" y="1353227"/>
            <a:ext cx="6289" cy="3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hoek 131">
            <a:extLst>
              <a:ext uri="{FF2B5EF4-FFF2-40B4-BE49-F238E27FC236}">
                <a16:creationId xmlns:a16="http://schemas.microsoft.com/office/drawing/2014/main" id="{1CA0D373-BAC7-4FC7-85F7-C1F4B136EDBB}"/>
              </a:ext>
            </a:extLst>
          </p:cNvPr>
          <p:cNvSpPr/>
          <p:nvPr/>
        </p:nvSpPr>
        <p:spPr>
          <a:xfrm>
            <a:off x="5670897" y="489100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18-mei-21 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7CDC011-8120-47C3-A29D-EE65E65148C6}"/>
              </a:ext>
            </a:extLst>
          </p:cNvPr>
          <p:cNvSpPr/>
          <p:nvPr/>
        </p:nvSpPr>
        <p:spPr>
          <a:xfrm>
            <a:off x="6290433" y="5192495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1-jun-21 </a:t>
            </a:r>
          </a:p>
        </p:txBody>
      </p: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7DB8B237-BBC0-40EC-92A6-988680987053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7848017" y="1361015"/>
            <a:ext cx="3684" cy="383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0D675576-DDE2-40C8-9F4C-D316C0E5F7E0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7228481" y="1374269"/>
            <a:ext cx="8923" cy="351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>
            <a:extLst>
              <a:ext uri="{FF2B5EF4-FFF2-40B4-BE49-F238E27FC236}">
                <a16:creationId xmlns:a16="http://schemas.microsoft.com/office/drawing/2014/main" id="{AB184B2A-FCEA-4CFB-827D-A7A748DE4F7C}"/>
              </a:ext>
            </a:extLst>
          </p:cNvPr>
          <p:cNvSpPr/>
          <p:nvPr/>
        </p:nvSpPr>
        <p:spPr>
          <a:xfrm>
            <a:off x="691328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15-jun-21 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6969CA6E-7200-4627-A506-AA5AA196728F}"/>
              </a:ext>
            </a:extLst>
          </p:cNvPr>
          <p:cNvSpPr/>
          <p:nvPr/>
        </p:nvSpPr>
        <p:spPr>
          <a:xfrm>
            <a:off x="7532817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29-jun-21 </a:t>
            </a:r>
          </a:p>
        </p:txBody>
      </p: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8C50589E-862E-4BA3-A57E-298DF5353C75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60583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D5F84EAF-EFF1-45B1-9832-00832E39F442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41047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88ACB67-6ACF-4EA9-80F2-4D70C53C65A8}"/>
              </a:ext>
            </a:extLst>
          </p:cNvPr>
          <p:cNvSpPr/>
          <p:nvPr/>
        </p:nvSpPr>
        <p:spPr>
          <a:xfrm>
            <a:off x="8125847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13-jul-21 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DB3A8376-3327-436D-9DD3-0DB1CF092402}"/>
              </a:ext>
            </a:extLst>
          </p:cNvPr>
          <p:cNvSpPr/>
          <p:nvPr/>
        </p:nvSpPr>
        <p:spPr>
          <a:xfrm>
            <a:off x="8745383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27-jul-21 </a:t>
            </a:r>
          </a:p>
        </p:txBody>
      </p: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879A2940-08D0-44CC-AFF3-02DBBE374F3F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1027315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82277264-610D-4925-8416-C8D4353D59E1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965362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6DDBEF5B-1E32-4467-A6E9-35B4CCC0AAF8}"/>
              </a:ext>
            </a:extLst>
          </p:cNvPr>
          <p:cNvSpPr/>
          <p:nvPr/>
        </p:nvSpPr>
        <p:spPr>
          <a:xfrm>
            <a:off x="933842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10-aug-21 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92C49C2F-75F1-4BEC-BFA9-5116C3248FC1}"/>
              </a:ext>
            </a:extLst>
          </p:cNvPr>
          <p:cNvSpPr/>
          <p:nvPr/>
        </p:nvSpPr>
        <p:spPr>
          <a:xfrm>
            <a:off x="9957957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24-aug-21 </a:t>
            </a:r>
          </a:p>
        </p:txBody>
      </p: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DE122C1F-D00B-4E0E-99B2-BB2E5C18C26B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11525479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265657F-F94F-4D82-82D5-40AAA9DF9838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10905943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hoek 161">
            <a:extLst>
              <a:ext uri="{FF2B5EF4-FFF2-40B4-BE49-F238E27FC236}">
                <a16:creationId xmlns:a16="http://schemas.microsoft.com/office/drawing/2014/main" id="{059055FC-AB3C-4B96-849C-032F171A2E4E}"/>
              </a:ext>
            </a:extLst>
          </p:cNvPr>
          <p:cNvSpPr/>
          <p:nvPr/>
        </p:nvSpPr>
        <p:spPr>
          <a:xfrm>
            <a:off x="10590743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7-sep-21 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08EF6544-19CA-4318-9610-33B63AB9A6CC}"/>
              </a:ext>
            </a:extLst>
          </p:cNvPr>
          <p:cNvSpPr/>
          <p:nvPr/>
        </p:nvSpPr>
        <p:spPr>
          <a:xfrm>
            <a:off x="11210279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21-sep-21 </a:t>
            </a:r>
          </a:p>
        </p:txBody>
      </p: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15F2DB1C-3CBD-402D-BCAD-D56A82F16039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665889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E212857E-ABF6-4789-9AE3-BCD494C4167F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056292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hthoek 175">
            <a:extLst>
              <a:ext uri="{FF2B5EF4-FFF2-40B4-BE49-F238E27FC236}">
                <a16:creationId xmlns:a16="http://schemas.microsoft.com/office/drawing/2014/main" id="{FC5770BC-D698-4E14-8F0E-F7E54B6E34D3}"/>
              </a:ext>
            </a:extLst>
          </p:cNvPr>
          <p:cNvSpPr/>
          <p:nvPr/>
        </p:nvSpPr>
        <p:spPr>
          <a:xfrm>
            <a:off x="741092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1400" dirty="0"/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BE20290F-883A-488D-913D-98A058757BB4}"/>
              </a:ext>
            </a:extLst>
          </p:cNvPr>
          <p:cNvSpPr/>
          <p:nvPr/>
        </p:nvSpPr>
        <p:spPr>
          <a:xfrm>
            <a:off x="1350689" y="517261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1400" dirty="0"/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77D55238-6E1C-44EA-92C0-B886A6F94B24}"/>
              </a:ext>
            </a:extLst>
          </p:cNvPr>
          <p:cNvSpPr/>
          <p:nvPr/>
        </p:nvSpPr>
        <p:spPr>
          <a:xfrm>
            <a:off x="9371545" y="4894324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7-sep-21 </a:t>
            </a:r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E86265D-4466-4C54-9F51-104F1608C4A6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456627" y="1357706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>
            <a:extLst>
              <a:ext uri="{FF2B5EF4-FFF2-40B4-BE49-F238E27FC236}">
                <a16:creationId xmlns:a16="http://schemas.microsoft.com/office/drawing/2014/main" id="{9C10F7DC-DFD8-479C-9466-55E1AF0E2F37}"/>
              </a:ext>
            </a:extLst>
          </p:cNvPr>
          <p:cNvSpPr/>
          <p:nvPr/>
        </p:nvSpPr>
        <p:spPr>
          <a:xfrm>
            <a:off x="141427" y="5165994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EB8939D-835C-41B2-AD02-D5BB1E9EEE24}"/>
              </a:ext>
            </a:extLst>
          </p:cNvPr>
          <p:cNvSpPr/>
          <p:nvPr/>
        </p:nvSpPr>
        <p:spPr>
          <a:xfrm>
            <a:off x="464214" y="2336911"/>
            <a:ext cx="7383794" cy="51987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Functionele Release A</a:t>
            </a:r>
            <a:endParaRPr lang="nl-NL" dirty="0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A2EBFC1B-537D-46DD-866D-FC454F78050F}"/>
              </a:ext>
            </a:extLst>
          </p:cNvPr>
          <p:cNvSpPr/>
          <p:nvPr/>
        </p:nvSpPr>
        <p:spPr>
          <a:xfrm>
            <a:off x="7845237" y="2336910"/>
            <a:ext cx="3893087" cy="51987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Functionele Release B</a:t>
            </a:r>
            <a:endParaRPr lang="nl-NL" dirty="0"/>
          </a:p>
        </p:txBody>
      </p:sp>
      <p:sp>
        <p:nvSpPr>
          <p:cNvPr id="72" name="Ruit 71">
            <a:extLst>
              <a:ext uri="{FF2B5EF4-FFF2-40B4-BE49-F238E27FC236}">
                <a16:creationId xmlns:a16="http://schemas.microsoft.com/office/drawing/2014/main" id="{2B4BBEA3-25C6-4C97-A43F-404528B3D667}"/>
              </a:ext>
            </a:extLst>
          </p:cNvPr>
          <p:cNvSpPr/>
          <p:nvPr/>
        </p:nvSpPr>
        <p:spPr>
          <a:xfrm>
            <a:off x="6436741" y="2428760"/>
            <a:ext cx="349624" cy="336176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895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003E-147C-49DE-B231-9C14C8ED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468592"/>
          </a:xfrm>
        </p:spPr>
        <p:txBody>
          <a:bodyPr>
            <a:normAutofit fontScale="90000"/>
          </a:bodyPr>
          <a:lstStyle/>
          <a:p>
            <a:r>
              <a:rPr lang="nl-NL" dirty="0"/>
              <a:t>PI, Sprint en Functionele Release – Cadans(2)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FCCF0CE2-71C6-497C-B333-0E1645340AAF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2895026" y="1361015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4879DFA8-9D70-4B84-ABEF-8789443A3B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75490" y="1361015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6209BF83-CFF3-4CB2-B372-6AB196E9A43F}"/>
              </a:ext>
            </a:extLst>
          </p:cNvPr>
          <p:cNvSpPr txBox="1"/>
          <p:nvPr/>
        </p:nvSpPr>
        <p:spPr>
          <a:xfrm>
            <a:off x="9189226" y="6888525"/>
            <a:ext cx="2654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*) standaard z+1, PO + </a:t>
            </a:r>
            <a:r>
              <a:rPr lang="nl-NL" sz="1050" dirty="0" err="1"/>
              <a:t>Arch</a:t>
            </a:r>
            <a:r>
              <a:rPr lang="nl-NL" sz="1050" dirty="0"/>
              <a:t> bepalen x of y +1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76340CB-8D35-4693-A1CA-F9381784ECC6}"/>
              </a:ext>
            </a:extLst>
          </p:cNvPr>
          <p:cNvSpPr/>
          <p:nvPr/>
        </p:nvSpPr>
        <p:spPr>
          <a:xfrm>
            <a:off x="1960290" y="486781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02-nov-21</a:t>
            </a:r>
          </a:p>
        </p:txBody>
      </p:sp>
      <p:sp>
        <p:nvSpPr>
          <p:cNvPr id="86" name="Pijl: vijfhoek 85">
            <a:extLst>
              <a:ext uri="{FF2B5EF4-FFF2-40B4-BE49-F238E27FC236}">
                <a16:creationId xmlns:a16="http://schemas.microsoft.com/office/drawing/2014/main" id="{37B5E39D-027F-4D30-BE6D-3EBF1C6A019A}"/>
              </a:ext>
            </a:extLst>
          </p:cNvPr>
          <p:cNvSpPr/>
          <p:nvPr/>
        </p:nvSpPr>
        <p:spPr>
          <a:xfrm>
            <a:off x="463789" y="172425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20</a:t>
            </a:r>
            <a:endParaRPr lang="nl-NL" dirty="0"/>
          </a:p>
        </p:txBody>
      </p:sp>
      <p:sp>
        <p:nvSpPr>
          <p:cNvPr id="87" name="Pijl: vijfhoek 86">
            <a:extLst>
              <a:ext uri="{FF2B5EF4-FFF2-40B4-BE49-F238E27FC236}">
                <a16:creationId xmlns:a16="http://schemas.microsoft.com/office/drawing/2014/main" id="{C2956DD2-ED9E-4733-920F-0CB89B4D5737}"/>
              </a:ext>
            </a:extLst>
          </p:cNvPr>
          <p:cNvSpPr/>
          <p:nvPr/>
        </p:nvSpPr>
        <p:spPr>
          <a:xfrm>
            <a:off x="463789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89" name="Pijl: vijfhoek 88">
            <a:extLst>
              <a:ext uri="{FF2B5EF4-FFF2-40B4-BE49-F238E27FC236}">
                <a16:creationId xmlns:a16="http://schemas.microsoft.com/office/drawing/2014/main" id="{D347CE10-76DB-457D-A66E-11C2DA256B25}"/>
              </a:ext>
            </a:extLst>
          </p:cNvPr>
          <p:cNvSpPr/>
          <p:nvPr/>
        </p:nvSpPr>
        <p:spPr>
          <a:xfrm>
            <a:off x="1076540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91" name="Pijl: vijfhoek 90">
            <a:extLst>
              <a:ext uri="{FF2B5EF4-FFF2-40B4-BE49-F238E27FC236}">
                <a16:creationId xmlns:a16="http://schemas.microsoft.com/office/drawing/2014/main" id="{12F78BF0-CD88-4D3A-A5A2-0BD831875EED}"/>
              </a:ext>
            </a:extLst>
          </p:cNvPr>
          <p:cNvSpPr/>
          <p:nvPr/>
        </p:nvSpPr>
        <p:spPr>
          <a:xfrm>
            <a:off x="1674503" y="201423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93" name="Pijl: vijfhoek 92">
            <a:extLst>
              <a:ext uri="{FF2B5EF4-FFF2-40B4-BE49-F238E27FC236}">
                <a16:creationId xmlns:a16="http://schemas.microsoft.com/office/drawing/2014/main" id="{5B87D2A8-1F56-4847-A15A-F0E07EDC53B9}"/>
              </a:ext>
            </a:extLst>
          </p:cNvPr>
          <p:cNvSpPr/>
          <p:nvPr/>
        </p:nvSpPr>
        <p:spPr>
          <a:xfrm>
            <a:off x="2298133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95" name="Pijl: vijfhoek 94">
            <a:extLst>
              <a:ext uri="{FF2B5EF4-FFF2-40B4-BE49-F238E27FC236}">
                <a16:creationId xmlns:a16="http://schemas.microsoft.com/office/drawing/2014/main" id="{04DA0935-048A-4A42-9148-314A761E4832}"/>
              </a:ext>
            </a:extLst>
          </p:cNvPr>
          <p:cNvSpPr/>
          <p:nvPr/>
        </p:nvSpPr>
        <p:spPr>
          <a:xfrm>
            <a:off x="2916719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959FB02D-CEDD-4342-8C54-3675FC889057}"/>
              </a:ext>
            </a:extLst>
          </p:cNvPr>
          <p:cNvSpPr/>
          <p:nvPr/>
        </p:nvSpPr>
        <p:spPr>
          <a:xfrm>
            <a:off x="3540898" y="201407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97" name="Pijl: vijfhoek 96">
            <a:extLst>
              <a:ext uri="{FF2B5EF4-FFF2-40B4-BE49-F238E27FC236}">
                <a16:creationId xmlns:a16="http://schemas.microsoft.com/office/drawing/2014/main" id="{9F3306F1-7CF2-47E9-BB71-32D6DAC9AE36}"/>
              </a:ext>
            </a:extLst>
          </p:cNvPr>
          <p:cNvSpPr/>
          <p:nvPr/>
        </p:nvSpPr>
        <p:spPr>
          <a:xfrm>
            <a:off x="4154513" y="1727572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21</a:t>
            </a:r>
            <a:endParaRPr lang="nl-NL" dirty="0"/>
          </a:p>
        </p:txBody>
      </p:sp>
      <p:sp>
        <p:nvSpPr>
          <p:cNvPr id="99" name="Pijl: vijfhoek 98">
            <a:extLst>
              <a:ext uri="{FF2B5EF4-FFF2-40B4-BE49-F238E27FC236}">
                <a16:creationId xmlns:a16="http://schemas.microsoft.com/office/drawing/2014/main" id="{46147BF6-3AB0-47D4-A73E-0A7E8F7F825D}"/>
              </a:ext>
            </a:extLst>
          </p:cNvPr>
          <p:cNvSpPr/>
          <p:nvPr/>
        </p:nvSpPr>
        <p:spPr>
          <a:xfrm>
            <a:off x="4154513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0" name="Pijl: vijfhoek 99">
            <a:extLst>
              <a:ext uri="{FF2B5EF4-FFF2-40B4-BE49-F238E27FC236}">
                <a16:creationId xmlns:a16="http://schemas.microsoft.com/office/drawing/2014/main" id="{118BFEE0-FFAE-430F-99C1-A3C3CC798FA0}"/>
              </a:ext>
            </a:extLst>
          </p:cNvPr>
          <p:cNvSpPr/>
          <p:nvPr/>
        </p:nvSpPr>
        <p:spPr>
          <a:xfrm>
            <a:off x="4767264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1" name="Pijl: vijfhoek 100">
            <a:extLst>
              <a:ext uri="{FF2B5EF4-FFF2-40B4-BE49-F238E27FC236}">
                <a16:creationId xmlns:a16="http://schemas.microsoft.com/office/drawing/2014/main" id="{2C48FC07-2A78-41E0-8986-949DAFEA0C98}"/>
              </a:ext>
            </a:extLst>
          </p:cNvPr>
          <p:cNvSpPr/>
          <p:nvPr/>
        </p:nvSpPr>
        <p:spPr>
          <a:xfrm>
            <a:off x="5385105" y="201754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02" name="Pijl: vijfhoek 101">
            <a:extLst>
              <a:ext uri="{FF2B5EF4-FFF2-40B4-BE49-F238E27FC236}">
                <a16:creationId xmlns:a16="http://schemas.microsoft.com/office/drawing/2014/main" id="{967B8ED8-E07E-4920-80C0-BA918AEEE075}"/>
              </a:ext>
            </a:extLst>
          </p:cNvPr>
          <p:cNvSpPr/>
          <p:nvPr/>
        </p:nvSpPr>
        <p:spPr>
          <a:xfrm>
            <a:off x="5988857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03" name="Pijl: vijfhoek 102">
            <a:extLst>
              <a:ext uri="{FF2B5EF4-FFF2-40B4-BE49-F238E27FC236}">
                <a16:creationId xmlns:a16="http://schemas.microsoft.com/office/drawing/2014/main" id="{ABD78862-3B38-493E-B264-7BF65B6B9423}"/>
              </a:ext>
            </a:extLst>
          </p:cNvPr>
          <p:cNvSpPr/>
          <p:nvPr/>
        </p:nvSpPr>
        <p:spPr>
          <a:xfrm>
            <a:off x="6607443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04" name="Pijl: vijfhoek 103">
            <a:extLst>
              <a:ext uri="{FF2B5EF4-FFF2-40B4-BE49-F238E27FC236}">
                <a16:creationId xmlns:a16="http://schemas.microsoft.com/office/drawing/2014/main" id="{66806238-3720-4643-98A9-BE8707CE93E2}"/>
              </a:ext>
            </a:extLst>
          </p:cNvPr>
          <p:cNvSpPr/>
          <p:nvPr/>
        </p:nvSpPr>
        <p:spPr>
          <a:xfrm>
            <a:off x="7231622" y="2017390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06" name="Pijl: vijfhoek 105">
            <a:extLst>
              <a:ext uri="{FF2B5EF4-FFF2-40B4-BE49-F238E27FC236}">
                <a16:creationId xmlns:a16="http://schemas.microsoft.com/office/drawing/2014/main" id="{26BE571B-B120-4A3D-B4AD-93162F5116A5}"/>
              </a:ext>
            </a:extLst>
          </p:cNvPr>
          <p:cNvSpPr/>
          <p:nvPr/>
        </p:nvSpPr>
        <p:spPr>
          <a:xfrm>
            <a:off x="7845237" y="173088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22</a:t>
            </a:r>
            <a:endParaRPr lang="nl-NL" dirty="0"/>
          </a:p>
        </p:txBody>
      </p:sp>
      <p:sp>
        <p:nvSpPr>
          <p:cNvPr id="107" name="Pijl: vijfhoek 106">
            <a:extLst>
              <a:ext uri="{FF2B5EF4-FFF2-40B4-BE49-F238E27FC236}">
                <a16:creationId xmlns:a16="http://schemas.microsoft.com/office/drawing/2014/main" id="{FE603306-FACF-4765-8A3D-859ED9210C24}"/>
              </a:ext>
            </a:extLst>
          </p:cNvPr>
          <p:cNvSpPr/>
          <p:nvPr/>
        </p:nvSpPr>
        <p:spPr>
          <a:xfrm>
            <a:off x="7845237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CA686DE1-DE23-4909-A18C-622BBCF71C54}"/>
              </a:ext>
            </a:extLst>
          </p:cNvPr>
          <p:cNvSpPr/>
          <p:nvPr/>
        </p:nvSpPr>
        <p:spPr>
          <a:xfrm>
            <a:off x="8457988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9" name="Pijl: vijfhoek 108">
            <a:extLst>
              <a:ext uri="{FF2B5EF4-FFF2-40B4-BE49-F238E27FC236}">
                <a16:creationId xmlns:a16="http://schemas.microsoft.com/office/drawing/2014/main" id="{29D12588-CE32-4BCB-A55F-CCE16CB9DE67}"/>
              </a:ext>
            </a:extLst>
          </p:cNvPr>
          <p:cNvSpPr/>
          <p:nvPr/>
        </p:nvSpPr>
        <p:spPr>
          <a:xfrm>
            <a:off x="9075829" y="202086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A3F8A758-3476-419C-815B-99483421735E}"/>
              </a:ext>
            </a:extLst>
          </p:cNvPr>
          <p:cNvSpPr/>
          <p:nvPr/>
        </p:nvSpPr>
        <p:spPr>
          <a:xfrm>
            <a:off x="9679581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11" name="Pijl: vijfhoek 110">
            <a:extLst>
              <a:ext uri="{FF2B5EF4-FFF2-40B4-BE49-F238E27FC236}">
                <a16:creationId xmlns:a16="http://schemas.microsoft.com/office/drawing/2014/main" id="{2609B981-4D0F-460C-82E0-1591BC719A0F}"/>
              </a:ext>
            </a:extLst>
          </p:cNvPr>
          <p:cNvSpPr/>
          <p:nvPr/>
        </p:nvSpPr>
        <p:spPr>
          <a:xfrm>
            <a:off x="10298167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A5D8DEE0-976F-4F22-8BD9-5E878FD44A1C}"/>
              </a:ext>
            </a:extLst>
          </p:cNvPr>
          <p:cNvSpPr/>
          <p:nvPr/>
        </p:nvSpPr>
        <p:spPr>
          <a:xfrm>
            <a:off x="10922346" y="202070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D4937626-5075-4C03-9244-C3439C312D8A}"/>
              </a:ext>
            </a:extLst>
          </p:cNvPr>
          <p:cNvSpPr/>
          <p:nvPr/>
        </p:nvSpPr>
        <p:spPr>
          <a:xfrm>
            <a:off x="2579826" y="5169303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16-nov-21</a:t>
            </a:r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709E7092-3694-43E7-9695-858E3A5F9B8D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4140732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94444247-2D7F-4F90-9240-FC27B5D8F0EC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521196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9867ED61-6C4E-4B75-AA5B-01C4DA65A6E5}"/>
              </a:ext>
            </a:extLst>
          </p:cNvPr>
          <p:cNvSpPr/>
          <p:nvPr/>
        </p:nvSpPr>
        <p:spPr>
          <a:xfrm>
            <a:off x="3205996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30-nov-21 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747332D3-5729-4048-BB1E-188ED0CEF930}"/>
              </a:ext>
            </a:extLst>
          </p:cNvPr>
          <p:cNvSpPr/>
          <p:nvPr/>
        </p:nvSpPr>
        <p:spPr>
          <a:xfrm>
            <a:off x="3825532" y="5172618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14-dec-21 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7EF937D7-2411-4EAA-8D49-8A3A0897AD8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373178" y="1374269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9F97DF83-1EDB-49BD-B0C5-1C2E4E2273B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753642" y="1374269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>
            <a:extLst>
              <a:ext uri="{FF2B5EF4-FFF2-40B4-BE49-F238E27FC236}">
                <a16:creationId xmlns:a16="http://schemas.microsoft.com/office/drawing/2014/main" id="{2CB58A0E-22D6-43C0-A4B6-81DF91D5D566}"/>
              </a:ext>
            </a:extLst>
          </p:cNvPr>
          <p:cNvSpPr/>
          <p:nvPr/>
        </p:nvSpPr>
        <p:spPr>
          <a:xfrm>
            <a:off x="4438442" y="4881070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28-dec-21 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7D11FDF5-A55E-472B-A310-DD38FBC67613}"/>
              </a:ext>
            </a:extLst>
          </p:cNvPr>
          <p:cNvSpPr/>
          <p:nvPr/>
        </p:nvSpPr>
        <p:spPr>
          <a:xfrm>
            <a:off x="5057978" y="5182557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11-jan-22 </a:t>
            </a: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C7881922-EE34-4667-B193-038783AE02F3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6605633" y="1384207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8CF54220-54CC-49CB-BCE4-BC012E46208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986097" y="1384207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hoek 131">
            <a:extLst>
              <a:ext uri="{FF2B5EF4-FFF2-40B4-BE49-F238E27FC236}">
                <a16:creationId xmlns:a16="http://schemas.microsoft.com/office/drawing/2014/main" id="{1CA0D373-BAC7-4FC7-85F7-C1F4B136EDBB}"/>
              </a:ext>
            </a:extLst>
          </p:cNvPr>
          <p:cNvSpPr/>
          <p:nvPr/>
        </p:nvSpPr>
        <p:spPr>
          <a:xfrm>
            <a:off x="5670897" y="489100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25-jan-22 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7CDC011-8120-47C3-A29D-EE65E65148C6}"/>
              </a:ext>
            </a:extLst>
          </p:cNvPr>
          <p:cNvSpPr/>
          <p:nvPr/>
        </p:nvSpPr>
        <p:spPr>
          <a:xfrm>
            <a:off x="6290433" y="5192495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8-feb-22 </a:t>
            </a:r>
          </a:p>
        </p:txBody>
      </p: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7DB8B237-BBC0-40EC-92A6-988680987053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784801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0D675576-DDE2-40C8-9F4C-D316C0E5F7E0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722848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>
            <a:extLst>
              <a:ext uri="{FF2B5EF4-FFF2-40B4-BE49-F238E27FC236}">
                <a16:creationId xmlns:a16="http://schemas.microsoft.com/office/drawing/2014/main" id="{AB184B2A-FCEA-4CFB-827D-A7A748DE4F7C}"/>
              </a:ext>
            </a:extLst>
          </p:cNvPr>
          <p:cNvSpPr/>
          <p:nvPr/>
        </p:nvSpPr>
        <p:spPr>
          <a:xfrm>
            <a:off x="691328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22-feb-22 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6969CA6E-7200-4627-A506-AA5AA196728F}"/>
              </a:ext>
            </a:extLst>
          </p:cNvPr>
          <p:cNvSpPr/>
          <p:nvPr/>
        </p:nvSpPr>
        <p:spPr>
          <a:xfrm>
            <a:off x="7532817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8-mrt-22  </a:t>
            </a:r>
          </a:p>
        </p:txBody>
      </p: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8C50589E-862E-4BA3-A57E-298DF5353C75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60583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D5F84EAF-EFF1-45B1-9832-00832E39F442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41047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88ACB67-6ACF-4EA9-80F2-4D70C53C65A8}"/>
              </a:ext>
            </a:extLst>
          </p:cNvPr>
          <p:cNvSpPr/>
          <p:nvPr/>
        </p:nvSpPr>
        <p:spPr>
          <a:xfrm>
            <a:off x="8125847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DB3A8376-3327-436D-9DD3-0DB1CF092402}"/>
              </a:ext>
            </a:extLst>
          </p:cNvPr>
          <p:cNvSpPr/>
          <p:nvPr/>
        </p:nvSpPr>
        <p:spPr>
          <a:xfrm>
            <a:off x="8745383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879A2940-08D0-44CC-AFF3-02DBBE374F3F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1027315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82277264-610D-4925-8416-C8D4353D59E1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965362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6DDBEF5B-1E32-4467-A6E9-35B4CCC0AAF8}"/>
              </a:ext>
            </a:extLst>
          </p:cNvPr>
          <p:cNvSpPr/>
          <p:nvPr/>
        </p:nvSpPr>
        <p:spPr>
          <a:xfrm>
            <a:off x="933842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10-aug-21 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92C49C2F-75F1-4BEC-BFA9-5116C3248FC1}"/>
              </a:ext>
            </a:extLst>
          </p:cNvPr>
          <p:cNvSpPr/>
          <p:nvPr/>
        </p:nvSpPr>
        <p:spPr>
          <a:xfrm>
            <a:off x="9957957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DE122C1F-D00B-4E0E-99B2-BB2E5C18C26B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11525479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265657F-F94F-4D82-82D5-40AAA9DF9838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10905943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hoek 161">
            <a:extLst>
              <a:ext uri="{FF2B5EF4-FFF2-40B4-BE49-F238E27FC236}">
                <a16:creationId xmlns:a16="http://schemas.microsoft.com/office/drawing/2014/main" id="{059055FC-AB3C-4B96-849C-032F171A2E4E}"/>
              </a:ext>
            </a:extLst>
          </p:cNvPr>
          <p:cNvSpPr/>
          <p:nvPr/>
        </p:nvSpPr>
        <p:spPr>
          <a:xfrm>
            <a:off x="10590743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08EF6544-19CA-4318-9610-33B63AB9A6CC}"/>
              </a:ext>
            </a:extLst>
          </p:cNvPr>
          <p:cNvSpPr/>
          <p:nvPr/>
        </p:nvSpPr>
        <p:spPr>
          <a:xfrm>
            <a:off x="11210279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 </a:t>
            </a:r>
          </a:p>
        </p:txBody>
      </p: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15F2DB1C-3CBD-402D-BCAD-D56A82F16039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665889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E212857E-ABF6-4789-9AE3-BCD494C4167F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056292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hthoek 175">
            <a:extLst>
              <a:ext uri="{FF2B5EF4-FFF2-40B4-BE49-F238E27FC236}">
                <a16:creationId xmlns:a16="http://schemas.microsoft.com/office/drawing/2014/main" id="{FC5770BC-D698-4E14-8F0E-F7E54B6E34D3}"/>
              </a:ext>
            </a:extLst>
          </p:cNvPr>
          <p:cNvSpPr/>
          <p:nvPr/>
        </p:nvSpPr>
        <p:spPr>
          <a:xfrm>
            <a:off x="741092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5-okt-21 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BE20290F-883A-488D-913D-98A058757BB4}"/>
              </a:ext>
            </a:extLst>
          </p:cNvPr>
          <p:cNvSpPr/>
          <p:nvPr/>
        </p:nvSpPr>
        <p:spPr>
          <a:xfrm>
            <a:off x="1350689" y="517261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19-okt-21 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77D55238-6E1C-44EA-92C0-B886A6F94B24}"/>
              </a:ext>
            </a:extLst>
          </p:cNvPr>
          <p:cNvSpPr/>
          <p:nvPr/>
        </p:nvSpPr>
        <p:spPr>
          <a:xfrm>
            <a:off x="9371545" y="4894324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E86265D-4466-4C54-9F51-104F1608C4A6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456627" y="1357706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>
            <a:extLst>
              <a:ext uri="{FF2B5EF4-FFF2-40B4-BE49-F238E27FC236}">
                <a16:creationId xmlns:a16="http://schemas.microsoft.com/office/drawing/2014/main" id="{9C10F7DC-DFD8-479C-9466-55E1AF0E2F37}"/>
              </a:ext>
            </a:extLst>
          </p:cNvPr>
          <p:cNvSpPr/>
          <p:nvPr/>
        </p:nvSpPr>
        <p:spPr>
          <a:xfrm>
            <a:off x="141427" y="5165994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/>
              <a:t>21-sep-21 </a:t>
            </a:r>
            <a:endParaRPr lang="nl-NL" sz="800" dirty="0"/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784A2BC0-007B-4DAF-A7ED-7CC4F91AA3AE}"/>
              </a:ext>
            </a:extLst>
          </p:cNvPr>
          <p:cNvSpPr/>
          <p:nvPr/>
        </p:nvSpPr>
        <p:spPr>
          <a:xfrm>
            <a:off x="4629353" y="5725482"/>
            <a:ext cx="630400" cy="2265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01-jan-22 </a:t>
            </a: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59B85FD6-2C8F-4108-A98E-AF4CC32F586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944553" y="1357706"/>
            <a:ext cx="0" cy="4367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ijl: vijfhoek 71">
            <a:extLst>
              <a:ext uri="{FF2B5EF4-FFF2-40B4-BE49-F238E27FC236}">
                <a16:creationId xmlns:a16="http://schemas.microsoft.com/office/drawing/2014/main" id="{7F2B5141-B8FD-444C-B034-972948E568C8}"/>
              </a:ext>
            </a:extLst>
          </p:cNvPr>
          <p:cNvSpPr/>
          <p:nvPr/>
        </p:nvSpPr>
        <p:spPr>
          <a:xfrm>
            <a:off x="466573" y="2347242"/>
            <a:ext cx="4459207" cy="51987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Functionele Release B</a:t>
            </a:r>
            <a:endParaRPr lang="nl-NL" dirty="0"/>
          </a:p>
        </p:txBody>
      </p:sp>
      <p:sp>
        <p:nvSpPr>
          <p:cNvPr id="73" name="Pijl: vijfhoek 72">
            <a:extLst>
              <a:ext uri="{FF2B5EF4-FFF2-40B4-BE49-F238E27FC236}">
                <a16:creationId xmlns:a16="http://schemas.microsoft.com/office/drawing/2014/main" id="{17DCC95F-074C-45BD-90F5-DE9A058D1ED4}"/>
              </a:ext>
            </a:extLst>
          </p:cNvPr>
          <p:cNvSpPr/>
          <p:nvPr/>
        </p:nvSpPr>
        <p:spPr>
          <a:xfrm>
            <a:off x="4963327" y="2347241"/>
            <a:ext cx="6553145" cy="51987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Functionele Release C</a:t>
            </a:r>
            <a:endParaRPr lang="nl-NL" dirty="0"/>
          </a:p>
        </p:txBody>
      </p:sp>
      <p:sp>
        <p:nvSpPr>
          <p:cNvPr id="74" name="Ruit 73">
            <a:extLst>
              <a:ext uri="{FF2B5EF4-FFF2-40B4-BE49-F238E27FC236}">
                <a16:creationId xmlns:a16="http://schemas.microsoft.com/office/drawing/2014/main" id="{8CA70458-7CED-47FD-AE4A-608AFCB8A406}"/>
              </a:ext>
            </a:extLst>
          </p:cNvPr>
          <p:cNvSpPr/>
          <p:nvPr/>
        </p:nvSpPr>
        <p:spPr>
          <a:xfrm>
            <a:off x="2739389" y="2428760"/>
            <a:ext cx="349624" cy="336176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</a:p>
        </p:txBody>
      </p:sp>
    </p:spTree>
    <p:extLst>
      <p:ext uri="{BB962C8B-B14F-4D97-AF65-F5344CB8AC3E}">
        <p14:creationId xmlns:p14="http://schemas.microsoft.com/office/powerpoint/2010/main" val="5778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003E-147C-49DE-B231-9C14C8ED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468592"/>
          </a:xfrm>
        </p:spPr>
        <p:txBody>
          <a:bodyPr>
            <a:normAutofit fontScale="90000"/>
          </a:bodyPr>
          <a:lstStyle/>
          <a:p>
            <a:r>
              <a:rPr lang="nl-NL" dirty="0"/>
              <a:t>PI, </a:t>
            </a:r>
            <a:r>
              <a:rPr lang="nl-NL" dirty="0" err="1"/>
              <a:t>Sprint,FR</a:t>
            </a:r>
            <a:r>
              <a:rPr lang="nl-NL" dirty="0"/>
              <a:t> en Productlijnen – Cadans(1)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FCCF0CE2-71C6-497C-B333-0E1645340AAF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2895026" y="1361015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4879DFA8-9D70-4B84-ABEF-8789443A3B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75490" y="1361015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6209BF83-CFF3-4CB2-B372-6AB196E9A43F}"/>
              </a:ext>
            </a:extLst>
          </p:cNvPr>
          <p:cNvSpPr txBox="1"/>
          <p:nvPr/>
        </p:nvSpPr>
        <p:spPr>
          <a:xfrm>
            <a:off x="9189226" y="6888525"/>
            <a:ext cx="2654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*) standaard z+1, PO + </a:t>
            </a:r>
            <a:r>
              <a:rPr lang="nl-NL" sz="1050" dirty="0" err="1"/>
              <a:t>Arch</a:t>
            </a:r>
            <a:r>
              <a:rPr lang="nl-NL" sz="1050" dirty="0"/>
              <a:t> bepalen x of y +1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76340CB-8D35-4693-A1CA-F9381784ECC6}"/>
              </a:ext>
            </a:extLst>
          </p:cNvPr>
          <p:cNvSpPr/>
          <p:nvPr/>
        </p:nvSpPr>
        <p:spPr>
          <a:xfrm>
            <a:off x="1960290" y="486781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23-feb-2021</a:t>
            </a:r>
            <a:endParaRPr lang="nl-NL" sz="1400" dirty="0"/>
          </a:p>
        </p:txBody>
      </p:sp>
      <p:sp>
        <p:nvSpPr>
          <p:cNvPr id="86" name="Pijl: vijfhoek 85">
            <a:extLst>
              <a:ext uri="{FF2B5EF4-FFF2-40B4-BE49-F238E27FC236}">
                <a16:creationId xmlns:a16="http://schemas.microsoft.com/office/drawing/2014/main" id="{37B5E39D-027F-4D30-BE6D-3EBF1C6A019A}"/>
              </a:ext>
            </a:extLst>
          </p:cNvPr>
          <p:cNvSpPr/>
          <p:nvPr/>
        </p:nvSpPr>
        <p:spPr>
          <a:xfrm>
            <a:off x="463789" y="172425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17</a:t>
            </a:r>
            <a:endParaRPr lang="nl-NL" dirty="0"/>
          </a:p>
        </p:txBody>
      </p:sp>
      <p:sp>
        <p:nvSpPr>
          <p:cNvPr id="87" name="Pijl: vijfhoek 86">
            <a:extLst>
              <a:ext uri="{FF2B5EF4-FFF2-40B4-BE49-F238E27FC236}">
                <a16:creationId xmlns:a16="http://schemas.microsoft.com/office/drawing/2014/main" id="{C2956DD2-ED9E-4733-920F-0CB89B4D5737}"/>
              </a:ext>
            </a:extLst>
          </p:cNvPr>
          <p:cNvSpPr/>
          <p:nvPr/>
        </p:nvSpPr>
        <p:spPr>
          <a:xfrm>
            <a:off x="463789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89" name="Pijl: vijfhoek 88">
            <a:extLst>
              <a:ext uri="{FF2B5EF4-FFF2-40B4-BE49-F238E27FC236}">
                <a16:creationId xmlns:a16="http://schemas.microsoft.com/office/drawing/2014/main" id="{D347CE10-76DB-457D-A66E-11C2DA256B25}"/>
              </a:ext>
            </a:extLst>
          </p:cNvPr>
          <p:cNvSpPr/>
          <p:nvPr/>
        </p:nvSpPr>
        <p:spPr>
          <a:xfrm>
            <a:off x="1076540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91" name="Pijl: vijfhoek 90">
            <a:extLst>
              <a:ext uri="{FF2B5EF4-FFF2-40B4-BE49-F238E27FC236}">
                <a16:creationId xmlns:a16="http://schemas.microsoft.com/office/drawing/2014/main" id="{12F78BF0-CD88-4D3A-A5A2-0BD831875EED}"/>
              </a:ext>
            </a:extLst>
          </p:cNvPr>
          <p:cNvSpPr/>
          <p:nvPr/>
        </p:nvSpPr>
        <p:spPr>
          <a:xfrm>
            <a:off x="1674503" y="201423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93" name="Pijl: vijfhoek 92">
            <a:extLst>
              <a:ext uri="{FF2B5EF4-FFF2-40B4-BE49-F238E27FC236}">
                <a16:creationId xmlns:a16="http://schemas.microsoft.com/office/drawing/2014/main" id="{5B87D2A8-1F56-4847-A15A-F0E07EDC53B9}"/>
              </a:ext>
            </a:extLst>
          </p:cNvPr>
          <p:cNvSpPr/>
          <p:nvPr/>
        </p:nvSpPr>
        <p:spPr>
          <a:xfrm>
            <a:off x="2298133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95" name="Pijl: vijfhoek 94">
            <a:extLst>
              <a:ext uri="{FF2B5EF4-FFF2-40B4-BE49-F238E27FC236}">
                <a16:creationId xmlns:a16="http://schemas.microsoft.com/office/drawing/2014/main" id="{04DA0935-048A-4A42-9148-314A761E4832}"/>
              </a:ext>
            </a:extLst>
          </p:cNvPr>
          <p:cNvSpPr/>
          <p:nvPr/>
        </p:nvSpPr>
        <p:spPr>
          <a:xfrm>
            <a:off x="2916719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959FB02D-CEDD-4342-8C54-3675FC889057}"/>
              </a:ext>
            </a:extLst>
          </p:cNvPr>
          <p:cNvSpPr/>
          <p:nvPr/>
        </p:nvSpPr>
        <p:spPr>
          <a:xfrm>
            <a:off x="3540898" y="201407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97" name="Pijl: vijfhoek 96">
            <a:extLst>
              <a:ext uri="{FF2B5EF4-FFF2-40B4-BE49-F238E27FC236}">
                <a16:creationId xmlns:a16="http://schemas.microsoft.com/office/drawing/2014/main" id="{9F3306F1-7CF2-47E9-BB71-32D6DAC9AE36}"/>
              </a:ext>
            </a:extLst>
          </p:cNvPr>
          <p:cNvSpPr/>
          <p:nvPr/>
        </p:nvSpPr>
        <p:spPr>
          <a:xfrm>
            <a:off x="4154513" y="1727572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18</a:t>
            </a:r>
            <a:endParaRPr lang="nl-NL" dirty="0"/>
          </a:p>
        </p:txBody>
      </p:sp>
      <p:sp>
        <p:nvSpPr>
          <p:cNvPr id="99" name="Pijl: vijfhoek 98">
            <a:extLst>
              <a:ext uri="{FF2B5EF4-FFF2-40B4-BE49-F238E27FC236}">
                <a16:creationId xmlns:a16="http://schemas.microsoft.com/office/drawing/2014/main" id="{46147BF6-3AB0-47D4-A73E-0A7E8F7F825D}"/>
              </a:ext>
            </a:extLst>
          </p:cNvPr>
          <p:cNvSpPr/>
          <p:nvPr/>
        </p:nvSpPr>
        <p:spPr>
          <a:xfrm>
            <a:off x="4154513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0" name="Pijl: vijfhoek 99">
            <a:extLst>
              <a:ext uri="{FF2B5EF4-FFF2-40B4-BE49-F238E27FC236}">
                <a16:creationId xmlns:a16="http://schemas.microsoft.com/office/drawing/2014/main" id="{118BFEE0-FFAE-430F-99C1-A3C3CC798FA0}"/>
              </a:ext>
            </a:extLst>
          </p:cNvPr>
          <p:cNvSpPr/>
          <p:nvPr/>
        </p:nvSpPr>
        <p:spPr>
          <a:xfrm>
            <a:off x="4767264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1" name="Pijl: vijfhoek 100">
            <a:extLst>
              <a:ext uri="{FF2B5EF4-FFF2-40B4-BE49-F238E27FC236}">
                <a16:creationId xmlns:a16="http://schemas.microsoft.com/office/drawing/2014/main" id="{2C48FC07-2A78-41E0-8986-949DAFEA0C98}"/>
              </a:ext>
            </a:extLst>
          </p:cNvPr>
          <p:cNvSpPr/>
          <p:nvPr/>
        </p:nvSpPr>
        <p:spPr>
          <a:xfrm>
            <a:off x="5385105" y="201754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02" name="Pijl: vijfhoek 101">
            <a:extLst>
              <a:ext uri="{FF2B5EF4-FFF2-40B4-BE49-F238E27FC236}">
                <a16:creationId xmlns:a16="http://schemas.microsoft.com/office/drawing/2014/main" id="{967B8ED8-E07E-4920-80C0-BA918AEEE075}"/>
              </a:ext>
            </a:extLst>
          </p:cNvPr>
          <p:cNvSpPr/>
          <p:nvPr/>
        </p:nvSpPr>
        <p:spPr>
          <a:xfrm>
            <a:off x="5988857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03" name="Pijl: vijfhoek 102">
            <a:extLst>
              <a:ext uri="{FF2B5EF4-FFF2-40B4-BE49-F238E27FC236}">
                <a16:creationId xmlns:a16="http://schemas.microsoft.com/office/drawing/2014/main" id="{ABD78862-3B38-493E-B264-7BF65B6B9423}"/>
              </a:ext>
            </a:extLst>
          </p:cNvPr>
          <p:cNvSpPr/>
          <p:nvPr/>
        </p:nvSpPr>
        <p:spPr>
          <a:xfrm>
            <a:off x="6607443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04" name="Pijl: vijfhoek 103">
            <a:extLst>
              <a:ext uri="{FF2B5EF4-FFF2-40B4-BE49-F238E27FC236}">
                <a16:creationId xmlns:a16="http://schemas.microsoft.com/office/drawing/2014/main" id="{66806238-3720-4643-98A9-BE8707CE93E2}"/>
              </a:ext>
            </a:extLst>
          </p:cNvPr>
          <p:cNvSpPr/>
          <p:nvPr/>
        </p:nvSpPr>
        <p:spPr>
          <a:xfrm>
            <a:off x="7231622" y="2017390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06" name="Pijl: vijfhoek 105">
            <a:extLst>
              <a:ext uri="{FF2B5EF4-FFF2-40B4-BE49-F238E27FC236}">
                <a16:creationId xmlns:a16="http://schemas.microsoft.com/office/drawing/2014/main" id="{26BE571B-B120-4A3D-B4AD-93162F5116A5}"/>
              </a:ext>
            </a:extLst>
          </p:cNvPr>
          <p:cNvSpPr/>
          <p:nvPr/>
        </p:nvSpPr>
        <p:spPr>
          <a:xfrm>
            <a:off x="7845237" y="173088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19</a:t>
            </a:r>
            <a:endParaRPr lang="nl-NL" dirty="0"/>
          </a:p>
        </p:txBody>
      </p:sp>
      <p:sp>
        <p:nvSpPr>
          <p:cNvPr id="107" name="Pijl: vijfhoek 106">
            <a:extLst>
              <a:ext uri="{FF2B5EF4-FFF2-40B4-BE49-F238E27FC236}">
                <a16:creationId xmlns:a16="http://schemas.microsoft.com/office/drawing/2014/main" id="{FE603306-FACF-4765-8A3D-859ED9210C24}"/>
              </a:ext>
            </a:extLst>
          </p:cNvPr>
          <p:cNvSpPr/>
          <p:nvPr/>
        </p:nvSpPr>
        <p:spPr>
          <a:xfrm>
            <a:off x="7845237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CA686DE1-DE23-4909-A18C-622BBCF71C54}"/>
              </a:ext>
            </a:extLst>
          </p:cNvPr>
          <p:cNvSpPr/>
          <p:nvPr/>
        </p:nvSpPr>
        <p:spPr>
          <a:xfrm>
            <a:off x="8457988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9" name="Pijl: vijfhoek 108">
            <a:extLst>
              <a:ext uri="{FF2B5EF4-FFF2-40B4-BE49-F238E27FC236}">
                <a16:creationId xmlns:a16="http://schemas.microsoft.com/office/drawing/2014/main" id="{29D12588-CE32-4BCB-A55F-CCE16CB9DE67}"/>
              </a:ext>
            </a:extLst>
          </p:cNvPr>
          <p:cNvSpPr/>
          <p:nvPr/>
        </p:nvSpPr>
        <p:spPr>
          <a:xfrm>
            <a:off x="9075829" y="202086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A3F8A758-3476-419C-815B-99483421735E}"/>
              </a:ext>
            </a:extLst>
          </p:cNvPr>
          <p:cNvSpPr/>
          <p:nvPr/>
        </p:nvSpPr>
        <p:spPr>
          <a:xfrm>
            <a:off x="9679581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11" name="Pijl: vijfhoek 110">
            <a:extLst>
              <a:ext uri="{FF2B5EF4-FFF2-40B4-BE49-F238E27FC236}">
                <a16:creationId xmlns:a16="http://schemas.microsoft.com/office/drawing/2014/main" id="{2609B981-4D0F-460C-82E0-1591BC719A0F}"/>
              </a:ext>
            </a:extLst>
          </p:cNvPr>
          <p:cNvSpPr/>
          <p:nvPr/>
        </p:nvSpPr>
        <p:spPr>
          <a:xfrm>
            <a:off x="10298167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A5D8DEE0-976F-4F22-8BD9-5E878FD44A1C}"/>
              </a:ext>
            </a:extLst>
          </p:cNvPr>
          <p:cNvSpPr/>
          <p:nvPr/>
        </p:nvSpPr>
        <p:spPr>
          <a:xfrm>
            <a:off x="10922346" y="202070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D4937626-5075-4C03-9244-C3439C312D8A}"/>
              </a:ext>
            </a:extLst>
          </p:cNvPr>
          <p:cNvSpPr/>
          <p:nvPr/>
        </p:nvSpPr>
        <p:spPr>
          <a:xfrm>
            <a:off x="2579826" y="5169303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09-mrt-2021</a:t>
            </a:r>
            <a:endParaRPr lang="nl-NL" sz="1400" dirty="0"/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709E7092-3694-43E7-9695-858E3A5F9B8D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4132343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94444247-2D7F-4F90-9240-FC27B5D8F0EC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521196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9867ED61-6C4E-4B75-AA5B-01C4DA65A6E5}"/>
              </a:ext>
            </a:extLst>
          </p:cNvPr>
          <p:cNvSpPr/>
          <p:nvPr/>
        </p:nvSpPr>
        <p:spPr>
          <a:xfrm>
            <a:off x="3205996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22-mrt-2021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747332D3-5729-4048-BB1E-188ED0CEF930}"/>
              </a:ext>
            </a:extLst>
          </p:cNvPr>
          <p:cNvSpPr/>
          <p:nvPr/>
        </p:nvSpPr>
        <p:spPr>
          <a:xfrm>
            <a:off x="3817143" y="5172618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6-apr-21 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7EF937D7-2411-4EAA-8D49-8A3A0897AD8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373178" y="1353227"/>
            <a:ext cx="23985" cy="38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9F97DF83-1EDB-49BD-B0C5-1C2E4E2273B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753642" y="1374269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>
            <a:extLst>
              <a:ext uri="{FF2B5EF4-FFF2-40B4-BE49-F238E27FC236}">
                <a16:creationId xmlns:a16="http://schemas.microsoft.com/office/drawing/2014/main" id="{2CB58A0E-22D6-43C0-A4B6-81DF91D5D566}"/>
              </a:ext>
            </a:extLst>
          </p:cNvPr>
          <p:cNvSpPr/>
          <p:nvPr/>
        </p:nvSpPr>
        <p:spPr>
          <a:xfrm>
            <a:off x="4438442" y="4881070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20-apr-21 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7D11FDF5-A55E-472B-A310-DD38FBC67613}"/>
              </a:ext>
            </a:extLst>
          </p:cNvPr>
          <p:cNvSpPr/>
          <p:nvPr/>
        </p:nvSpPr>
        <p:spPr>
          <a:xfrm>
            <a:off x="5057978" y="5182557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4-mei-21 </a:t>
            </a: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C7881922-EE34-4667-B193-038783AE02F3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6605633" y="1353227"/>
            <a:ext cx="15015" cy="383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8CF54220-54CC-49CB-BCE4-BC012E46208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986097" y="1353227"/>
            <a:ext cx="6289" cy="35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hoek 131">
            <a:extLst>
              <a:ext uri="{FF2B5EF4-FFF2-40B4-BE49-F238E27FC236}">
                <a16:creationId xmlns:a16="http://schemas.microsoft.com/office/drawing/2014/main" id="{1CA0D373-BAC7-4FC7-85F7-C1F4B136EDBB}"/>
              </a:ext>
            </a:extLst>
          </p:cNvPr>
          <p:cNvSpPr/>
          <p:nvPr/>
        </p:nvSpPr>
        <p:spPr>
          <a:xfrm>
            <a:off x="5670897" y="489100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18-mei-21 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7CDC011-8120-47C3-A29D-EE65E65148C6}"/>
              </a:ext>
            </a:extLst>
          </p:cNvPr>
          <p:cNvSpPr/>
          <p:nvPr/>
        </p:nvSpPr>
        <p:spPr>
          <a:xfrm>
            <a:off x="6290433" y="5192495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1-jun-21 </a:t>
            </a:r>
          </a:p>
        </p:txBody>
      </p: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7DB8B237-BBC0-40EC-92A6-988680987053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7848017" y="1361015"/>
            <a:ext cx="3684" cy="383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0D675576-DDE2-40C8-9F4C-D316C0E5F7E0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7228481" y="1374269"/>
            <a:ext cx="8923" cy="351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>
            <a:extLst>
              <a:ext uri="{FF2B5EF4-FFF2-40B4-BE49-F238E27FC236}">
                <a16:creationId xmlns:a16="http://schemas.microsoft.com/office/drawing/2014/main" id="{AB184B2A-FCEA-4CFB-827D-A7A748DE4F7C}"/>
              </a:ext>
            </a:extLst>
          </p:cNvPr>
          <p:cNvSpPr/>
          <p:nvPr/>
        </p:nvSpPr>
        <p:spPr>
          <a:xfrm>
            <a:off x="691328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15-jun-21 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6969CA6E-7200-4627-A506-AA5AA196728F}"/>
              </a:ext>
            </a:extLst>
          </p:cNvPr>
          <p:cNvSpPr/>
          <p:nvPr/>
        </p:nvSpPr>
        <p:spPr>
          <a:xfrm>
            <a:off x="7532817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29-jun-21 </a:t>
            </a:r>
          </a:p>
        </p:txBody>
      </p: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8C50589E-862E-4BA3-A57E-298DF5353C75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60583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D5F84EAF-EFF1-45B1-9832-00832E39F442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41047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88ACB67-6ACF-4EA9-80F2-4D70C53C65A8}"/>
              </a:ext>
            </a:extLst>
          </p:cNvPr>
          <p:cNvSpPr/>
          <p:nvPr/>
        </p:nvSpPr>
        <p:spPr>
          <a:xfrm>
            <a:off x="8125847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13-jul-21 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DB3A8376-3327-436D-9DD3-0DB1CF092402}"/>
              </a:ext>
            </a:extLst>
          </p:cNvPr>
          <p:cNvSpPr/>
          <p:nvPr/>
        </p:nvSpPr>
        <p:spPr>
          <a:xfrm>
            <a:off x="8745383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27-jul-21 </a:t>
            </a:r>
          </a:p>
        </p:txBody>
      </p: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879A2940-08D0-44CC-AFF3-02DBBE374F3F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1027315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82277264-610D-4925-8416-C8D4353D59E1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965362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6DDBEF5B-1E32-4467-A6E9-35B4CCC0AAF8}"/>
              </a:ext>
            </a:extLst>
          </p:cNvPr>
          <p:cNvSpPr/>
          <p:nvPr/>
        </p:nvSpPr>
        <p:spPr>
          <a:xfrm>
            <a:off x="933842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10-aug-21 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92C49C2F-75F1-4BEC-BFA9-5116C3248FC1}"/>
              </a:ext>
            </a:extLst>
          </p:cNvPr>
          <p:cNvSpPr/>
          <p:nvPr/>
        </p:nvSpPr>
        <p:spPr>
          <a:xfrm>
            <a:off x="9957957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24-aug-21 </a:t>
            </a:r>
          </a:p>
        </p:txBody>
      </p: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DE122C1F-D00B-4E0E-99B2-BB2E5C18C26B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11525479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265657F-F94F-4D82-82D5-40AAA9DF9838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10905943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hoek 161">
            <a:extLst>
              <a:ext uri="{FF2B5EF4-FFF2-40B4-BE49-F238E27FC236}">
                <a16:creationId xmlns:a16="http://schemas.microsoft.com/office/drawing/2014/main" id="{059055FC-AB3C-4B96-849C-032F171A2E4E}"/>
              </a:ext>
            </a:extLst>
          </p:cNvPr>
          <p:cNvSpPr/>
          <p:nvPr/>
        </p:nvSpPr>
        <p:spPr>
          <a:xfrm>
            <a:off x="10590743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7-sep-21 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08EF6544-19CA-4318-9610-33B63AB9A6CC}"/>
              </a:ext>
            </a:extLst>
          </p:cNvPr>
          <p:cNvSpPr/>
          <p:nvPr/>
        </p:nvSpPr>
        <p:spPr>
          <a:xfrm>
            <a:off x="11210279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21-sep-21 </a:t>
            </a:r>
          </a:p>
        </p:txBody>
      </p: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15F2DB1C-3CBD-402D-BCAD-D56A82F16039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665889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E212857E-ABF6-4789-9AE3-BCD494C4167F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056292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hthoek 175">
            <a:extLst>
              <a:ext uri="{FF2B5EF4-FFF2-40B4-BE49-F238E27FC236}">
                <a16:creationId xmlns:a16="http://schemas.microsoft.com/office/drawing/2014/main" id="{FC5770BC-D698-4E14-8F0E-F7E54B6E34D3}"/>
              </a:ext>
            </a:extLst>
          </p:cNvPr>
          <p:cNvSpPr/>
          <p:nvPr/>
        </p:nvSpPr>
        <p:spPr>
          <a:xfrm>
            <a:off x="741092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1400" dirty="0"/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BE20290F-883A-488D-913D-98A058757BB4}"/>
              </a:ext>
            </a:extLst>
          </p:cNvPr>
          <p:cNvSpPr/>
          <p:nvPr/>
        </p:nvSpPr>
        <p:spPr>
          <a:xfrm>
            <a:off x="1350689" y="517261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1400" dirty="0"/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77D55238-6E1C-44EA-92C0-B886A6F94B24}"/>
              </a:ext>
            </a:extLst>
          </p:cNvPr>
          <p:cNvSpPr/>
          <p:nvPr/>
        </p:nvSpPr>
        <p:spPr>
          <a:xfrm>
            <a:off x="9371545" y="4894324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7-sep-21 </a:t>
            </a:r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E86265D-4466-4C54-9F51-104F1608C4A6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456627" y="1357706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>
            <a:extLst>
              <a:ext uri="{FF2B5EF4-FFF2-40B4-BE49-F238E27FC236}">
                <a16:creationId xmlns:a16="http://schemas.microsoft.com/office/drawing/2014/main" id="{9C10F7DC-DFD8-479C-9466-55E1AF0E2F37}"/>
              </a:ext>
            </a:extLst>
          </p:cNvPr>
          <p:cNvSpPr/>
          <p:nvPr/>
        </p:nvSpPr>
        <p:spPr>
          <a:xfrm>
            <a:off x="141427" y="5165994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EB8939D-835C-41B2-AD02-D5BB1E9EEE24}"/>
              </a:ext>
            </a:extLst>
          </p:cNvPr>
          <p:cNvSpPr/>
          <p:nvPr/>
        </p:nvSpPr>
        <p:spPr>
          <a:xfrm>
            <a:off x="464214" y="2336911"/>
            <a:ext cx="7383794" cy="51987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Functionele Release A</a:t>
            </a:r>
            <a:endParaRPr lang="nl-NL" dirty="0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A2EBFC1B-537D-46DD-866D-FC454F78050F}"/>
              </a:ext>
            </a:extLst>
          </p:cNvPr>
          <p:cNvSpPr/>
          <p:nvPr/>
        </p:nvSpPr>
        <p:spPr>
          <a:xfrm>
            <a:off x="7845237" y="2336910"/>
            <a:ext cx="3893087" cy="51987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Functionele Release B</a:t>
            </a:r>
            <a:endParaRPr lang="nl-NL" dirty="0"/>
          </a:p>
        </p:txBody>
      </p:sp>
      <p:sp>
        <p:nvSpPr>
          <p:cNvPr id="66" name="Pijl: vijfhoek 65">
            <a:extLst>
              <a:ext uri="{FF2B5EF4-FFF2-40B4-BE49-F238E27FC236}">
                <a16:creationId xmlns:a16="http://schemas.microsoft.com/office/drawing/2014/main" id="{A0E79377-9EC1-4603-90DD-C34BAC17591A}"/>
              </a:ext>
            </a:extLst>
          </p:cNvPr>
          <p:cNvSpPr/>
          <p:nvPr/>
        </p:nvSpPr>
        <p:spPr>
          <a:xfrm>
            <a:off x="464213" y="2951539"/>
            <a:ext cx="7419277" cy="279873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STAM Productlijn </a:t>
            </a:r>
            <a:endParaRPr lang="nl-NL" dirty="0"/>
          </a:p>
        </p:txBody>
      </p:sp>
      <p:sp>
        <p:nvSpPr>
          <p:cNvPr id="67" name="Pijl: vijfhoek 66">
            <a:extLst>
              <a:ext uri="{FF2B5EF4-FFF2-40B4-BE49-F238E27FC236}">
                <a16:creationId xmlns:a16="http://schemas.microsoft.com/office/drawing/2014/main" id="{A1CD1D82-ADB9-495E-903B-402B06AA3536}"/>
              </a:ext>
            </a:extLst>
          </p:cNvPr>
          <p:cNvSpPr/>
          <p:nvPr/>
        </p:nvSpPr>
        <p:spPr>
          <a:xfrm>
            <a:off x="464213" y="3294439"/>
            <a:ext cx="7419277" cy="279873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STTR Productlijn</a:t>
            </a:r>
            <a:endParaRPr lang="nl-NL" dirty="0"/>
          </a:p>
        </p:txBody>
      </p:sp>
      <p:sp>
        <p:nvSpPr>
          <p:cNvPr id="68" name="Pijl: vijfhoek 67">
            <a:extLst>
              <a:ext uri="{FF2B5EF4-FFF2-40B4-BE49-F238E27FC236}">
                <a16:creationId xmlns:a16="http://schemas.microsoft.com/office/drawing/2014/main" id="{253BFA93-CF32-476F-89D4-27292ACB21AD}"/>
              </a:ext>
            </a:extLst>
          </p:cNvPr>
          <p:cNvSpPr/>
          <p:nvPr/>
        </p:nvSpPr>
        <p:spPr>
          <a:xfrm>
            <a:off x="464213" y="3650039"/>
            <a:ext cx="7419277" cy="279873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STOP Productlijn</a:t>
            </a:r>
            <a:endParaRPr lang="nl-NL" dirty="0"/>
          </a:p>
        </p:txBody>
      </p:sp>
      <p:sp>
        <p:nvSpPr>
          <p:cNvPr id="69" name="Pijl: vijfhoek 68">
            <a:extLst>
              <a:ext uri="{FF2B5EF4-FFF2-40B4-BE49-F238E27FC236}">
                <a16:creationId xmlns:a16="http://schemas.microsoft.com/office/drawing/2014/main" id="{E186F1E3-E9BA-4B64-8FDD-BB6FCEE09AB1}"/>
              </a:ext>
            </a:extLst>
          </p:cNvPr>
          <p:cNvSpPr/>
          <p:nvPr/>
        </p:nvSpPr>
        <p:spPr>
          <a:xfrm>
            <a:off x="464213" y="3992939"/>
            <a:ext cx="7419277" cy="279873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TPOD Productlijn</a:t>
            </a:r>
          </a:p>
        </p:txBody>
      </p:sp>
      <p:sp>
        <p:nvSpPr>
          <p:cNvPr id="72" name="Pijl: vijfhoek 71">
            <a:extLst>
              <a:ext uri="{FF2B5EF4-FFF2-40B4-BE49-F238E27FC236}">
                <a16:creationId xmlns:a16="http://schemas.microsoft.com/office/drawing/2014/main" id="{CA2C398E-1749-4700-B98B-F5FEA3BF821E}"/>
              </a:ext>
            </a:extLst>
          </p:cNvPr>
          <p:cNvSpPr/>
          <p:nvPr/>
        </p:nvSpPr>
        <p:spPr>
          <a:xfrm>
            <a:off x="7866594" y="2938621"/>
            <a:ext cx="3893088" cy="29279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STAM Productlijn</a:t>
            </a:r>
          </a:p>
        </p:txBody>
      </p:sp>
      <p:sp>
        <p:nvSpPr>
          <p:cNvPr id="73" name="Pijl: vijfhoek 72">
            <a:extLst>
              <a:ext uri="{FF2B5EF4-FFF2-40B4-BE49-F238E27FC236}">
                <a16:creationId xmlns:a16="http://schemas.microsoft.com/office/drawing/2014/main" id="{00B1E495-08B8-409D-AA36-8515487D2A77}"/>
              </a:ext>
            </a:extLst>
          </p:cNvPr>
          <p:cNvSpPr/>
          <p:nvPr/>
        </p:nvSpPr>
        <p:spPr>
          <a:xfrm>
            <a:off x="7866594" y="3281521"/>
            <a:ext cx="3893088" cy="29279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STTR Productlijn</a:t>
            </a:r>
          </a:p>
        </p:txBody>
      </p:sp>
      <p:sp>
        <p:nvSpPr>
          <p:cNvPr id="74" name="Pijl: vijfhoek 73">
            <a:extLst>
              <a:ext uri="{FF2B5EF4-FFF2-40B4-BE49-F238E27FC236}">
                <a16:creationId xmlns:a16="http://schemas.microsoft.com/office/drawing/2014/main" id="{90A07D35-8605-439D-B002-B045C4B870ED}"/>
              </a:ext>
            </a:extLst>
          </p:cNvPr>
          <p:cNvSpPr/>
          <p:nvPr/>
        </p:nvSpPr>
        <p:spPr>
          <a:xfrm>
            <a:off x="7866594" y="3637121"/>
            <a:ext cx="3893088" cy="29279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STOP Productlijn</a:t>
            </a:r>
          </a:p>
        </p:txBody>
      </p:sp>
      <p:sp>
        <p:nvSpPr>
          <p:cNvPr id="75" name="Pijl: vijfhoek 74">
            <a:extLst>
              <a:ext uri="{FF2B5EF4-FFF2-40B4-BE49-F238E27FC236}">
                <a16:creationId xmlns:a16="http://schemas.microsoft.com/office/drawing/2014/main" id="{AE71A596-9C72-4EC3-914F-6F9C60ED3C16}"/>
              </a:ext>
            </a:extLst>
          </p:cNvPr>
          <p:cNvSpPr/>
          <p:nvPr/>
        </p:nvSpPr>
        <p:spPr>
          <a:xfrm>
            <a:off x="7866594" y="3980021"/>
            <a:ext cx="3893088" cy="29279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TPOD Productlijn</a:t>
            </a:r>
          </a:p>
        </p:txBody>
      </p: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5429570A-E391-4569-A24C-9C670D21D1D6}"/>
              </a:ext>
            </a:extLst>
          </p:cNvPr>
          <p:cNvSpPr/>
          <p:nvPr/>
        </p:nvSpPr>
        <p:spPr>
          <a:xfrm>
            <a:off x="6644649" y="3004197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77" name="Pijl: vijfhoek 76">
            <a:extLst>
              <a:ext uri="{FF2B5EF4-FFF2-40B4-BE49-F238E27FC236}">
                <a16:creationId xmlns:a16="http://schemas.microsoft.com/office/drawing/2014/main" id="{D479A61A-6A10-4C0F-9340-3C7EF9F7F54F}"/>
              </a:ext>
            </a:extLst>
          </p:cNvPr>
          <p:cNvSpPr/>
          <p:nvPr/>
        </p:nvSpPr>
        <p:spPr>
          <a:xfrm>
            <a:off x="7275222" y="3005595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78" name="Pijl: vijfhoek 77">
            <a:extLst>
              <a:ext uri="{FF2B5EF4-FFF2-40B4-BE49-F238E27FC236}">
                <a16:creationId xmlns:a16="http://schemas.microsoft.com/office/drawing/2014/main" id="{7C7BED51-FD0D-4972-BB68-A4E72541598A}"/>
              </a:ext>
            </a:extLst>
          </p:cNvPr>
          <p:cNvSpPr/>
          <p:nvPr/>
        </p:nvSpPr>
        <p:spPr>
          <a:xfrm>
            <a:off x="6630072" y="3339474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2C5CB97A-21CC-418A-A8F0-8E4484A22D3E}"/>
              </a:ext>
            </a:extLst>
          </p:cNvPr>
          <p:cNvSpPr/>
          <p:nvPr/>
        </p:nvSpPr>
        <p:spPr>
          <a:xfrm>
            <a:off x="7260645" y="3340872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81" name="Pijl: vijfhoek 80">
            <a:extLst>
              <a:ext uri="{FF2B5EF4-FFF2-40B4-BE49-F238E27FC236}">
                <a16:creationId xmlns:a16="http://schemas.microsoft.com/office/drawing/2014/main" id="{C6A3F08F-88C7-4185-93AA-D922C90D45D7}"/>
              </a:ext>
            </a:extLst>
          </p:cNvPr>
          <p:cNvSpPr/>
          <p:nvPr/>
        </p:nvSpPr>
        <p:spPr>
          <a:xfrm>
            <a:off x="6638025" y="3705241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82" name="Pijl: vijfhoek 81">
            <a:extLst>
              <a:ext uri="{FF2B5EF4-FFF2-40B4-BE49-F238E27FC236}">
                <a16:creationId xmlns:a16="http://schemas.microsoft.com/office/drawing/2014/main" id="{EA6BAB9D-7CE7-4767-AEFC-7D5D300C9B93}"/>
              </a:ext>
            </a:extLst>
          </p:cNvPr>
          <p:cNvSpPr/>
          <p:nvPr/>
        </p:nvSpPr>
        <p:spPr>
          <a:xfrm>
            <a:off x="7268598" y="3706639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83" name="Pijl: vijfhoek 82">
            <a:extLst>
              <a:ext uri="{FF2B5EF4-FFF2-40B4-BE49-F238E27FC236}">
                <a16:creationId xmlns:a16="http://schemas.microsoft.com/office/drawing/2014/main" id="{82D6EA92-0C6C-45BF-88B0-DDF01B72BDE6}"/>
              </a:ext>
            </a:extLst>
          </p:cNvPr>
          <p:cNvSpPr/>
          <p:nvPr/>
        </p:nvSpPr>
        <p:spPr>
          <a:xfrm>
            <a:off x="6622124" y="4039191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84" name="Pijl: vijfhoek 83">
            <a:extLst>
              <a:ext uri="{FF2B5EF4-FFF2-40B4-BE49-F238E27FC236}">
                <a16:creationId xmlns:a16="http://schemas.microsoft.com/office/drawing/2014/main" id="{5246975D-722F-487B-9B96-693C5EBCF2B5}"/>
              </a:ext>
            </a:extLst>
          </p:cNvPr>
          <p:cNvSpPr/>
          <p:nvPr/>
        </p:nvSpPr>
        <p:spPr>
          <a:xfrm>
            <a:off x="7252697" y="4040589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90" name="Ruit 89">
            <a:extLst>
              <a:ext uri="{FF2B5EF4-FFF2-40B4-BE49-F238E27FC236}">
                <a16:creationId xmlns:a16="http://schemas.microsoft.com/office/drawing/2014/main" id="{2CFBB054-F5F6-483A-8936-E35C05E9C91F}"/>
              </a:ext>
            </a:extLst>
          </p:cNvPr>
          <p:cNvSpPr/>
          <p:nvPr/>
        </p:nvSpPr>
        <p:spPr>
          <a:xfrm>
            <a:off x="6436741" y="2428760"/>
            <a:ext cx="349624" cy="336176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6115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003E-147C-49DE-B231-9C14C8ED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468592"/>
          </a:xfrm>
        </p:spPr>
        <p:txBody>
          <a:bodyPr>
            <a:normAutofit fontScale="90000"/>
          </a:bodyPr>
          <a:lstStyle/>
          <a:p>
            <a:r>
              <a:rPr lang="nl-NL" dirty="0"/>
              <a:t>PI, Sprint, FR en Productlijnen – Cadans(2)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FCCF0CE2-71C6-497C-B333-0E1645340AAF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2895026" y="1361015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4879DFA8-9D70-4B84-ABEF-8789443A3B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75490" y="1361015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6209BF83-CFF3-4CB2-B372-6AB196E9A43F}"/>
              </a:ext>
            </a:extLst>
          </p:cNvPr>
          <p:cNvSpPr txBox="1"/>
          <p:nvPr/>
        </p:nvSpPr>
        <p:spPr>
          <a:xfrm>
            <a:off x="9189226" y="6888525"/>
            <a:ext cx="2654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*) standaard z+1, PO + </a:t>
            </a:r>
            <a:r>
              <a:rPr lang="nl-NL" sz="1050" dirty="0" err="1"/>
              <a:t>Arch</a:t>
            </a:r>
            <a:r>
              <a:rPr lang="nl-NL" sz="1050" dirty="0"/>
              <a:t> bepalen x of y +1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76340CB-8D35-4693-A1CA-F9381784ECC6}"/>
              </a:ext>
            </a:extLst>
          </p:cNvPr>
          <p:cNvSpPr/>
          <p:nvPr/>
        </p:nvSpPr>
        <p:spPr>
          <a:xfrm>
            <a:off x="1960290" y="486781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02-nov-21</a:t>
            </a:r>
          </a:p>
        </p:txBody>
      </p:sp>
      <p:sp>
        <p:nvSpPr>
          <p:cNvPr id="86" name="Pijl: vijfhoek 85">
            <a:extLst>
              <a:ext uri="{FF2B5EF4-FFF2-40B4-BE49-F238E27FC236}">
                <a16:creationId xmlns:a16="http://schemas.microsoft.com/office/drawing/2014/main" id="{37B5E39D-027F-4D30-BE6D-3EBF1C6A019A}"/>
              </a:ext>
            </a:extLst>
          </p:cNvPr>
          <p:cNvSpPr/>
          <p:nvPr/>
        </p:nvSpPr>
        <p:spPr>
          <a:xfrm>
            <a:off x="463789" y="172425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20</a:t>
            </a:r>
            <a:endParaRPr lang="nl-NL" dirty="0"/>
          </a:p>
        </p:txBody>
      </p:sp>
      <p:sp>
        <p:nvSpPr>
          <p:cNvPr id="87" name="Pijl: vijfhoek 86">
            <a:extLst>
              <a:ext uri="{FF2B5EF4-FFF2-40B4-BE49-F238E27FC236}">
                <a16:creationId xmlns:a16="http://schemas.microsoft.com/office/drawing/2014/main" id="{C2956DD2-ED9E-4733-920F-0CB89B4D5737}"/>
              </a:ext>
            </a:extLst>
          </p:cNvPr>
          <p:cNvSpPr/>
          <p:nvPr/>
        </p:nvSpPr>
        <p:spPr>
          <a:xfrm>
            <a:off x="463789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89" name="Pijl: vijfhoek 88">
            <a:extLst>
              <a:ext uri="{FF2B5EF4-FFF2-40B4-BE49-F238E27FC236}">
                <a16:creationId xmlns:a16="http://schemas.microsoft.com/office/drawing/2014/main" id="{D347CE10-76DB-457D-A66E-11C2DA256B25}"/>
              </a:ext>
            </a:extLst>
          </p:cNvPr>
          <p:cNvSpPr/>
          <p:nvPr/>
        </p:nvSpPr>
        <p:spPr>
          <a:xfrm>
            <a:off x="1076540" y="201407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91" name="Pijl: vijfhoek 90">
            <a:extLst>
              <a:ext uri="{FF2B5EF4-FFF2-40B4-BE49-F238E27FC236}">
                <a16:creationId xmlns:a16="http://schemas.microsoft.com/office/drawing/2014/main" id="{12F78BF0-CD88-4D3A-A5A2-0BD831875EED}"/>
              </a:ext>
            </a:extLst>
          </p:cNvPr>
          <p:cNvSpPr/>
          <p:nvPr/>
        </p:nvSpPr>
        <p:spPr>
          <a:xfrm>
            <a:off x="1674503" y="201423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93" name="Pijl: vijfhoek 92">
            <a:extLst>
              <a:ext uri="{FF2B5EF4-FFF2-40B4-BE49-F238E27FC236}">
                <a16:creationId xmlns:a16="http://schemas.microsoft.com/office/drawing/2014/main" id="{5B87D2A8-1F56-4847-A15A-F0E07EDC53B9}"/>
              </a:ext>
            </a:extLst>
          </p:cNvPr>
          <p:cNvSpPr/>
          <p:nvPr/>
        </p:nvSpPr>
        <p:spPr>
          <a:xfrm>
            <a:off x="2298133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95" name="Pijl: vijfhoek 94">
            <a:extLst>
              <a:ext uri="{FF2B5EF4-FFF2-40B4-BE49-F238E27FC236}">
                <a16:creationId xmlns:a16="http://schemas.microsoft.com/office/drawing/2014/main" id="{04DA0935-048A-4A42-9148-314A761E4832}"/>
              </a:ext>
            </a:extLst>
          </p:cNvPr>
          <p:cNvSpPr/>
          <p:nvPr/>
        </p:nvSpPr>
        <p:spPr>
          <a:xfrm>
            <a:off x="2916719" y="201407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959FB02D-CEDD-4342-8C54-3675FC889057}"/>
              </a:ext>
            </a:extLst>
          </p:cNvPr>
          <p:cNvSpPr/>
          <p:nvPr/>
        </p:nvSpPr>
        <p:spPr>
          <a:xfrm>
            <a:off x="3540898" y="201407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97" name="Pijl: vijfhoek 96">
            <a:extLst>
              <a:ext uri="{FF2B5EF4-FFF2-40B4-BE49-F238E27FC236}">
                <a16:creationId xmlns:a16="http://schemas.microsoft.com/office/drawing/2014/main" id="{9F3306F1-7CF2-47E9-BB71-32D6DAC9AE36}"/>
              </a:ext>
            </a:extLst>
          </p:cNvPr>
          <p:cNvSpPr/>
          <p:nvPr/>
        </p:nvSpPr>
        <p:spPr>
          <a:xfrm>
            <a:off x="4154513" y="1727572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21</a:t>
            </a:r>
            <a:endParaRPr lang="nl-NL" dirty="0"/>
          </a:p>
        </p:txBody>
      </p:sp>
      <p:sp>
        <p:nvSpPr>
          <p:cNvPr id="99" name="Pijl: vijfhoek 98">
            <a:extLst>
              <a:ext uri="{FF2B5EF4-FFF2-40B4-BE49-F238E27FC236}">
                <a16:creationId xmlns:a16="http://schemas.microsoft.com/office/drawing/2014/main" id="{46147BF6-3AB0-47D4-A73E-0A7E8F7F825D}"/>
              </a:ext>
            </a:extLst>
          </p:cNvPr>
          <p:cNvSpPr/>
          <p:nvPr/>
        </p:nvSpPr>
        <p:spPr>
          <a:xfrm>
            <a:off x="4154513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0" name="Pijl: vijfhoek 99">
            <a:extLst>
              <a:ext uri="{FF2B5EF4-FFF2-40B4-BE49-F238E27FC236}">
                <a16:creationId xmlns:a16="http://schemas.microsoft.com/office/drawing/2014/main" id="{118BFEE0-FFAE-430F-99C1-A3C3CC798FA0}"/>
              </a:ext>
            </a:extLst>
          </p:cNvPr>
          <p:cNvSpPr/>
          <p:nvPr/>
        </p:nvSpPr>
        <p:spPr>
          <a:xfrm>
            <a:off x="4767264" y="201739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1" name="Pijl: vijfhoek 100">
            <a:extLst>
              <a:ext uri="{FF2B5EF4-FFF2-40B4-BE49-F238E27FC236}">
                <a16:creationId xmlns:a16="http://schemas.microsoft.com/office/drawing/2014/main" id="{2C48FC07-2A78-41E0-8986-949DAFEA0C98}"/>
              </a:ext>
            </a:extLst>
          </p:cNvPr>
          <p:cNvSpPr/>
          <p:nvPr/>
        </p:nvSpPr>
        <p:spPr>
          <a:xfrm>
            <a:off x="5385105" y="201754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02" name="Pijl: vijfhoek 101">
            <a:extLst>
              <a:ext uri="{FF2B5EF4-FFF2-40B4-BE49-F238E27FC236}">
                <a16:creationId xmlns:a16="http://schemas.microsoft.com/office/drawing/2014/main" id="{967B8ED8-E07E-4920-80C0-BA918AEEE075}"/>
              </a:ext>
            </a:extLst>
          </p:cNvPr>
          <p:cNvSpPr/>
          <p:nvPr/>
        </p:nvSpPr>
        <p:spPr>
          <a:xfrm>
            <a:off x="5988857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03" name="Pijl: vijfhoek 102">
            <a:extLst>
              <a:ext uri="{FF2B5EF4-FFF2-40B4-BE49-F238E27FC236}">
                <a16:creationId xmlns:a16="http://schemas.microsoft.com/office/drawing/2014/main" id="{ABD78862-3B38-493E-B264-7BF65B6B9423}"/>
              </a:ext>
            </a:extLst>
          </p:cNvPr>
          <p:cNvSpPr/>
          <p:nvPr/>
        </p:nvSpPr>
        <p:spPr>
          <a:xfrm>
            <a:off x="6607443" y="2017391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04" name="Pijl: vijfhoek 103">
            <a:extLst>
              <a:ext uri="{FF2B5EF4-FFF2-40B4-BE49-F238E27FC236}">
                <a16:creationId xmlns:a16="http://schemas.microsoft.com/office/drawing/2014/main" id="{66806238-3720-4643-98A9-BE8707CE93E2}"/>
              </a:ext>
            </a:extLst>
          </p:cNvPr>
          <p:cNvSpPr/>
          <p:nvPr/>
        </p:nvSpPr>
        <p:spPr>
          <a:xfrm>
            <a:off x="7231622" y="2017390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06" name="Pijl: vijfhoek 105">
            <a:extLst>
              <a:ext uri="{FF2B5EF4-FFF2-40B4-BE49-F238E27FC236}">
                <a16:creationId xmlns:a16="http://schemas.microsoft.com/office/drawing/2014/main" id="{26BE571B-B120-4A3D-B4AD-93162F5116A5}"/>
              </a:ext>
            </a:extLst>
          </p:cNvPr>
          <p:cNvSpPr/>
          <p:nvPr/>
        </p:nvSpPr>
        <p:spPr>
          <a:xfrm>
            <a:off x="7845237" y="1730887"/>
            <a:ext cx="367491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Program Increment 22</a:t>
            </a:r>
            <a:endParaRPr lang="nl-NL" dirty="0"/>
          </a:p>
        </p:txBody>
      </p:sp>
      <p:sp>
        <p:nvSpPr>
          <p:cNvPr id="107" name="Pijl: vijfhoek 106">
            <a:extLst>
              <a:ext uri="{FF2B5EF4-FFF2-40B4-BE49-F238E27FC236}">
                <a16:creationId xmlns:a16="http://schemas.microsoft.com/office/drawing/2014/main" id="{FE603306-FACF-4765-8A3D-859ED9210C24}"/>
              </a:ext>
            </a:extLst>
          </p:cNvPr>
          <p:cNvSpPr/>
          <p:nvPr/>
        </p:nvSpPr>
        <p:spPr>
          <a:xfrm>
            <a:off x="7845237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1</a:t>
            </a:r>
          </a:p>
        </p:txBody>
      </p: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CA686DE1-DE23-4909-A18C-622BBCF71C54}"/>
              </a:ext>
            </a:extLst>
          </p:cNvPr>
          <p:cNvSpPr/>
          <p:nvPr/>
        </p:nvSpPr>
        <p:spPr>
          <a:xfrm>
            <a:off x="8457988" y="2020707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2</a:t>
            </a:r>
          </a:p>
        </p:txBody>
      </p:sp>
      <p:sp>
        <p:nvSpPr>
          <p:cNvPr id="109" name="Pijl: vijfhoek 108">
            <a:extLst>
              <a:ext uri="{FF2B5EF4-FFF2-40B4-BE49-F238E27FC236}">
                <a16:creationId xmlns:a16="http://schemas.microsoft.com/office/drawing/2014/main" id="{29D12588-CE32-4BCB-A55F-CCE16CB9DE67}"/>
              </a:ext>
            </a:extLst>
          </p:cNvPr>
          <p:cNvSpPr/>
          <p:nvPr/>
        </p:nvSpPr>
        <p:spPr>
          <a:xfrm>
            <a:off x="9075829" y="2020862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3</a:t>
            </a:r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A3F8A758-3476-419C-815B-99483421735E}"/>
              </a:ext>
            </a:extLst>
          </p:cNvPr>
          <p:cNvSpPr/>
          <p:nvPr/>
        </p:nvSpPr>
        <p:spPr>
          <a:xfrm>
            <a:off x="9679581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4</a:t>
            </a:r>
          </a:p>
        </p:txBody>
      </p:sp>
      <p:sp>
        <p:nvSpPr>
          <p:cNvPr id="111" name="Pijl: vijfhoek 110">
            <a:extLst>
              <a:ext uri="{FF2B5EF4-FFF2-40B4-BE49-F238E27FC236}">
                <a16:creationId xmlns:a16="http://schemas.microsoft.com/office/drawing/2014/main" id="{2609B981-4D0F-460C-82E0-1591BC719A0F}"/>
              </a:ext>
            </a:extLst>
          </p:cNvPr>
          <p:cNvSpPr/>
          <p:nvPr/>
        </p:nvSpPr>
        <p:spPr>
          <a:xfrm>
            <a:off x="10298167" y="2020706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5</a:t>
            </a:r>
          </a:p>
        </p:txBody>
      </p: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A5D8DEE0-976F-4F22-8BD9-5E878FD44A1C}"/>
              </a:ext>
            </a:extLst>
          </p:cNvPr>
          <p:cNvSpPr/>
          <p:nvPr/>
        </p:nvSpPr>
        <p:spPr>
          <a:xfrm>
            <a:off x="10922346" y="2020705"/>
            <a:ext cx="608268" cy="22658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Sprint 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D4937626-5075-4C03-9244-C3439C312D8A}"/>
              </a:ext>
            </a:extLst>
          </p:cNvPr>
          <p:cNvSpPr/>
          <p:nvPr/>
        </p:nvSpPr>
        <p:spPr>
          <a:xfrm>
            <a:off x="2579826" y="5169303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16-nov-21</a:t>
            </a:r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709E7092-3694-43E7-9695-858E3A5F9B8D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4140732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94444247-2D7F-4F90-9240-FC27B5D8F0EC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521196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9867ED61-6C4E-4B75-AA5B-01C4DA65A6E5}"/>
              </a:ext>
            </a:extLst>
          </p:cNvPr>
          <p:cNvSpPr/>
          <p:nvPr/>
        </p:nvSpPr>
        <p:spPr>
          <a:xfrm>
            <a:off x="3205996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30-nov-21 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747332D3-5729-4048-BB1E-188ED0CEF930}"/>
              </a:ext>
            </a:extLst>
          </p:cNvPr>
          <p:cNvSpPr/>
          <p:nvPr/>
        </p:nvSpPr>
        <p:spPr>
          <a:xfrm>
            <a:off x="3825532" y="5172618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14-dec-21 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7EF937D7-2411-4EAA-8D49-8A3A0897AD8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373178" y="1374269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9F97DF83-1EDB-49BD-B0C5-1C2E4E2273BF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753642" y="1374269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hoek 125">
            <a:extLst>
              <a:ext uri="{FF2B5EF4-FFF2-40B4-BE49-F238E27FC236}">
                <a16:creationId xmlns:a16="http://schemas.microsoft.com/office/drawing/2014/main" id="{2CB58A0E-22D6-43C0-A4B6-81DF91D5D566}"/>
              </a:ext>
            </a:extLst>
          </p:cNvPr>
          <p:cNvSpPr/>
          <p:nvPr/>
        </p:nvSpPr>
        <p:spPr>
          <a:xfrm>
            <a:off x="4438442" y="4881070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28-dec-21 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7D11FDF5-A55E-472B-A310-DD38FBC67613}"/>
              </a:ext>
            </a:extLst>
          </p:cNvPr>
          <p:cNvSpPr/>
          <p:nvPr/>
        </p:nvSpPr>
        <p:spPr>
          <a:xfrm>
            <a:off x="5057978" y="5182557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11-jan-22 </a:t>
            </a: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C7881922-EE34-4667-B193-038783AE02F3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6605633" y="1384207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8CF54220-54CC-49CB-BCE4-BC012E46208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986097" y="1384207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hoek 131">
            <a:extLst>
              <a:ext uri="{FF2B5EF4-FFF2-40B4-BE49-F238E27FC236}">
                <a16:creationId xmlns:a16="http://schemas.microsoft.com/office/drawing/2014/main" id="{1CA0D373-BAC7-4FC7-85F7-C1F4B136EDBB}"/>
              </a:ext>
            </a:extLst>
          </p:cNvPr>
          <p:cNvSpPr/>
          <p:nvPr/>
        </p:nvSpPr>
        <p:spPr>
          <a:xfrm>
            <a:off x="5670897" y="489100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25-jan-22 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7CDC011-8120-47C3-A29D-EE65E65148C6}"/>
              </a:ext>
            </a:extLst>
          </p:cNvPr>
          <p:cNvSpPr/>
          <p:nvPr/>
        </p:nvSpPr>
        <p:spPr>
          <a:xfrm>
            <a:off x="6290433" y="5192495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8-feb-22 </a:t>
            </a:r>
          </a:p>
        </p:txBody>
      </p: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7DB8B237-BBC0-40EC-92A6-988680987053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784801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0D675576-DDE2-40C8-9F4C-D316C0E5F7E0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722848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>
            <a:extLst>
              <a:ext uri="{FF2B5EF4-FFF2-40B4-BE49-F238E27FC236}">
                <a16:creationId xmlns:a16="http://schemas.microsoft.com/office/drawing/2014/main" id="{AB184B2A-FCEA-4CFB-827D-A7A748DE4F7C}"/>
              </a:ext>
            </a:extLst>
          </p:cNvPr>
          <p:cNvSpPr/>
          <p:nvPr/>
        </p:nvSpPr>
        <p:spPr>
          <a:xfrm>
            <a:off x="691328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22-feb-22 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6969CA6E-7200-4627-A506-AA5AA196728F}"/>
              </a:ext>
            </a:extLst>
          </p:cNvPr>
          <p:cNvSpPr/>
          <p:nvPr/>
        </p:nvSpPr>
        <p:spPr>
          <a:xfrm>
            <a:off x="7532817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8-mrt-22  </a:t>
            </a:r>
          </a:p>
        </p:txBody>
      </p: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8C50589E-862E-4BA3-A57E-298DF5353C75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60583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D5F84EAF-EFF1-45B1-9832-00832E39F442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41047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88ACB67-6ACF-4EA9-80F2-4D70C53C65A8}"/>
              </a:ext>
            </a:extLst>
          </p:cNvPr>
          <p:cNvSpPr/>
          <p:nvPr/>
        </p:nvSpPr>
        <p:spPr>
          <a:xfrm>
            <a:off x="8125847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DB3A8376-3327-436D-9DD3-0DB1CF092402}"/>
              </a:ext>
            </a:extLst>
          </p:cNvPr>
          <p:cNvSpPr/>
          <p:nvPr/>
        </p:nvSpPr>
        <p:spPr>
          <a:xfrm>
            <a:off x="8745383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879A2940-08D0-44CC-AFF3-02DBBE374F3F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10273157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82277264-610D-4925-8416-C8D4353D59E1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9653621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6DDBEF5B-1E32-4467-A6E9-35B4CCC0AAF8}"/>
              </a:ext>
            </a:extLst>
          </p:cNvPr>
          <p:cNvSpPr/>
          <p:nvPr/>
        </p:nvSpPr>
        <p:spPr>
          <a:xfrm>
            <a:off x="9338421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10-aug-21 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92C49C2F-75F1-4BEC-BFA9-5116C3248FC1}"/>
              </a:ext>
            </a:extLst>
          </p:cNvPr>
          <p:cNvSpPr/>
          <p:nvPr/>
        </p:nvSpPr>
        <p:spPr>
          <a:xfrm>
            <a:off x="9957957" y="5192496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DE122C1F-D00B-4E0E-99B2-BB2E5C18C26B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11525479" y="1384208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C265657F-F94F-4D82-82D5-40AAA9DF9838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10905943" y="1384208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hoek 161">
            <a:extLst>
              <a:ext uri="{FF2B5EF4-FFF2-40B4-BE49-F238E27FC236}">
                <a16:creationId xmlns:a16="http://schemas.microsoft.com/office/drawing/2014/main" id="{059055FC-AB3C-4B96-849C-032F171A2E4E}"/>
              </a:ext>
            </a:extLst>
          </p:cNvPr>
          <p:cNvSpPr/>
          <p:nvPr/>
        </p:nvSpPr>
        <p:spPr>
          <a:xfrm>
            <a:off x="10590743" y="4891009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08EF6544-19CA-4318-9610-33B63AB9A6CC}"/>
              </a:ext>
            </a:extLst>
          </p:cNvPr>
          <p:cNvSpPr/>
          <p:nvPr/>
        </p:nvSpPr>
        <p:spPr>
          <a:xfrm>
            <a:off x="11210279" y="5192496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 </a:t>
            </a:r>
          </a:p>
        </p:txBody>
      </p:sp>
      <p:cxnSp>
        <p:nvCxnSpPr>
          <p:cNvPr id="173" name="Rechte verbindingslijn 172">
            <a:extLst>
              <a:ext uri="{FF2B5EF4-FFF2-40B4-BE49-F238E27FC236}">
                <a16:creationId xmlns:a16="http://schemas.microsoft.com/office/drawing/2014/main" id="{15F2DB1C-3CBD-402D-BCAD-D56A82F16039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665889" y="1364330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E212857E-ABF6-4789-9AE3-BCD494C4167F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056292" y="1364330"/>
            <a:ext cx="11703" cy="350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hthoek 175">
            <a:extLst>
              <a:ext uri="{FF2B5EF4-FFF2-40B4-BE49-F238E27FC236}">
                <a16:creationId xmlns:a16="http://schemas.microsoft.com/office/drawing/2014/main" id="{FC5770BC-D698-4E14-8F0E-F7E54B6E34D3}"/>
              </a:ext>
            </a:extLst>
          </p:cNvPr>
          <p:cNvSpPr/>
          <p:nvPr/>
        </p:nvSpPr>
        <p:spPr>
          <a:xfrm>
            <a:off x="741092" y="4871131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5-okt-21 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BE20290F-883A-488D-913D-98A058757BB4}"/>
              </a:ext>
            </a:extLst>
          </p:cNvPr>
          <p:cNvSpPr/>
          <p:nvPr/>
        </p:nvSpPr>
        <p:spPr>
          <a:xfrm>
            <a:off x="1350689" y="5172618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19-okt-21 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77D55238-6E1C-44EA-92C0-B886A6F94B24}"/>
              </a:ext>
            </a:extLst>
          </p:cNvPr>
          <p:cNvSpPr/>
          <p:nvPr/>
        </p:nvSpPr>
        <p:spPr>
          <a:xfrm>
            <a:off x="9371545" y="4894324"/>
            <a:ext cx="630400" cy="22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NL" sz="800" dirty="0"/>
          </a:p>
        </p:txBody>
      </p:sp>
      <p:cxnSp>
        <p:nvCxnSpPr>
          <p:cNvPr id="179" name="Rechte verbindingslijn 178">
            <a:extLst>
              <a:ext uri="{FF2B5EF4-FFF2-40B4-BE49-F238E27FC236}">
                <a16:creationId xmlns:a16="http://schemas.microsoft.com/office/drawing/2014/main" id="{6E86265D-4466-4C54-9F51-104F1608C4A6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456627" y="1357706"/>
            <a:ext cx="15858" cy="380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>
            <a:extLst>
              <a:ext uri="{FF2B5EF4-FFF2-40B4-BE49-F238E27FC236}">
                <a16:creationId xmlns:a16="http://schemas.microsoft.com/office/drawing/2014/main" id="{9C10F7DC-DFD8-479C-9466-55E1AF0E2F37}"/>
              </a:ext>
            </a:extLst>
          </p:cNvPr>
          <p:cNvSpPr/>
          <p:nvPr/>
        </p:nvSpPr>
        <p:spPr>
          <a:xfrm>
            <a:off x="141427" y="5165994"/>
            <a:ext cx="630400" cy="22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/>
              <a:t>21-sep-21 </a:t>
            </a:r>
            <a:endParaRPr lang="nl-NL" sz="800" dirty="0"/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784A2BC0-007B-4DAF-A7ED-7CC4F91AA3AE}"/>
              </a:ext>
            </a:extLst>
          </p:cNvPr>
          <p:cNvSpPr/>
          <p:nvPr/>
        </p:nvSpPr>
        <p:spPr>
          <a:xfrm>
            <a:off x="4629353" y="5725482"/>
            <a:ext cx="630400" cy="2265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800" dirty="0"/>
              <a:t>01-jan-22 </a:t>
            </a: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59B85FD6-2C8F-4108-A98E-AF4CC32F586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944553" y="1355632"/>
            <a:ext cx="0" cy="436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ijl: vijfhoek 71">
            <a:extLst>
              <a:ext uri="{FF2B5EF4-FFF2-40B4-BE49-F238E27FC236}">
                <a16:creationId xmlns:a16="http://schemas.microsoft.com/office/drawing/2014/main" id="{7F2B5141-B8FD-444C-B034-972948E568C8}"/>
              </a:ext>
            </a:extLst>
          </p:cNvPr>
          <p:cNvSpPr/>
          <p:nvPr/>
        </p:nvSpPr>
        <p:spPr>
          <a:xfrm>
            <a:off x="466573" y="2347242"/>
            <a:ext cx="4489641" cy="51987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Functionele Release B</a:t>
            </a:r>
            <a:endParaRPr lang="nl-NL" dirty="0"/>
          </a:p>
        </p:txBody>
      </p:sp>
      <p:sp>
        <p:nvSpPr>
          <p:cNvPr id="73" name="Pijl: vijfhoek 72">
            <a:extLst>
              <a:ext uri="{FF2B5EF4-FFF2-40B4-BE49-F238E27FC236}">
                <a16:creationId xmlns:a16="http://schemas.microsoft.com/office/drawing/2014/main" id="{17DCC95F-074C-45BD-90F5-DE9A058D1ED4}"/>
              </a:ext>
            </a:extLst>
          </p:cNvPr>
          <p:cNvSpPr/>
          <p:nvPr/>
        </p:nvSpPr>
        <p:spPr>
          <a:xfrm>
            <a:off x="4977464" y="2347241"/>
            <a:ext cx="6539008" cy="51987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Functionele Release C</a:t>
            </a:r>
            <a:endParaRPr lang="nl-NL" dirty="0"/>
          </a:p>
        </p:txBody>
      </p:sp>
      <p:sp>
        <p:nvSpPr>
          <p:cNvPr id="68" name="Pijl: vijfhoek 67">
            <a:extLst>
              <a:ext uri="{FF2B5EF4-FFF2-40B4-BE49-F238E27FC236}">
                <a16:creationId xmlns:a16="http://schemas.microsoft.com/office/drawing/2014/main" id="{138DA46E-5674-416F-81BF-13DC21354E20}"/>
              </a:ext>
            </a:extLst>
          </p:cNvPr>
          <p:cNvSpPr/>
          <p:nvPr/>
        </p:nvSpPr>
        <p:spPr>
          <a:xfrm>
            <a:off x="456627" y="2949482"/>
            <a:ext cx="4500781" cy="2853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STAM Productlijn</a:t>
            </a:r>
          </a:p>
        </p:txBody>
      </p:sp>
      <p:sp>
        <p:nvSpPr>
          <p:cNvPr id="69" name="Pijl: vijfhoek 68">
            <a:extLst>
              <a:ext uri="{FF2B5EF4-FFF2-40B4-BE49-F238E27FC236}">
                <a16:creationId xmlns:a16="http://schemas.microsoft.com/office/drawing/2014/main" id="{50733B1A-2540-4D5E-9307-6C86BD02C235}"/>
              </a:ext>
            </a:extLst>
          </p:cNvPr>
          <p:cNvSpPr/>
          <p:nvPr/>
        </p:nvSpPr>
        <p:spPr>
          <a:xfrm>
            <a:off x="456627" y="3292382"/>
            <a:ext cx="4500781" cy="2853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STTR  Productlijn</a:t>
            </a:r>
          </a:p>
        </p:txBody>
      </p:sp>
      <p:sp>
        <p:nvSpPr>
          <p:cNvPr id="74" name="Pijl: vijfhoek 73">
            <a:extLst>
              <a:ext uri="{FF2B5EF4-FFF2-40B4-BE49-F238E27FC236}">
                <a16:creationId xmlns:a16="http://schemas.microsoft.com/office/drawing/2014/main" id="{3181C6C0-ADBF-4713-81B2-FAD479A9142F}"/>
              </a:ext>
            </a:extLst>
          </p:cNvPr>
          <p:cNvSpPr/>
          <p:nvPr/>
        </p:nvSpPr>
        <p:spPr>
          <a:xfrm>
            <a:off x="456627" y="3647982"/>
            <a:ext cx="4500781" cy="2853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STOP  Productlijn</a:t>
            </a:r>
          </a:p>
        </p:txBody>
      </p:sp>
      <p:sp>
        <p:nvSpPr>
          <p:cNvPr id="75" name="Pijl: vijfhoek 74">
            <a:extLst>
              <a:ext uri="{FF2B5EF4-FFF2-40B4-BE49-F238E27FC236}">
                <a16:creationId xmlns:a16="http://schemas.microsoft.com/office/drawing/2014/main" id="{B7CF44A6-FDF1-4907-BF96-9555386F71BA}"/>
              </a:ext>
            </a:extLst>
          </p:cNvPr>
          <p:cNvSpPr/>
          <p:nvPr/>
        </p:nvSpPr>
        <p:spPr>
          <a:xfrm>
            <a:off x="456627" y="3990882"/>
            <a:ext cx="4500781" cy="2853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TPOD  Productlijn</a:t>
            </a:r>
          </a:p>
        </p:txBody>
      </p: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EEEEC8AB-28F6-4E42-92C1-9D640E90527A}"/>
              </a:ext>
            </a:extLst>
          </p:cNvPr>
          <p:cNvSpPr/>
          <p:nvPr/>
        </p:nvSpPr>
        <p:spPr>
          <a:xfrm>
            <a:off x="4962733" y="2949481"/>
            <a:ext cx="6537882" cy="2769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STAM Productlijn</a:t>
            </a:r>
          </a:p>
        </p:txBody>
      </p:sp>
      <p:sp>
        <p:nvSpPr>
          <p:cNvPr id="77" name="Pijl: vijfhoek 76">
            <a:extLst>
              <a:ext uri="{FF2B5EF4-FFF2-40B4-BE49-F238E27FC236}">
                <a16:creationId xmlns:a16="http://schemas.microsoft.com/office/drawing/2014/main" id="{62AD2E58-6276-4922-855F-D86659CBF5E0}"/>
              </a:ext>
            </a:extLst>
          </p:cNvPr>
          <p:cNvSpPr/>
          <p:nvPr/>
        </p:nvSpPr>
        <p:spPr>
          <a:xfrm>
            <a:off x="4962733" y="3292381"/>
            <a:ext cx="6537882" cy="2769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STTR Productlijn</a:t>
            </a:r>
          </a:p>
        </p:txBody>
      </p:sp>
      <p:sp>
        <p:nvSpPr>
          <p:cNvPr id="78" name="Pijl: vijfhoek 77">
            <a:extLst>
              <a:ext uri="{FF2B5EF4-FFF2-40B4-BE49-F238E27FC236}">
                <a16:creationId xmlns:a16="http://schemas.microsoft.com/office/drawing/2014/main" id="{8A1E6633-2FBA-4049-9364-AE823C11F3B1}"/>
              </a:ext>
            </a:extLst>
          </p:cNvPr>
          <p:cNvSpPr/>
          <p:nvPr/>
        </p:nvSpPr>
        <p:spPr>
          <a:xfrm>
            <a:off x="4962733" y="3647981"/>
            <a:ext cx="6537882" cy="2769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STOP Productlijn</a:t>
            </a:r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53C377DB-5066-4DD6-A259-C8E095EE8FB3}"/>
              </a:ext>
            </a:extLst>
          </p:cNvPr>
          <p:cNvSpPr/>
          <p:nvPr/>
        </p:nvSpPr>
        <p:spPr>
          <a:xfrm>
            <a:off x="4962733" y="3990881"/>
            <a:ext cx="6537882" cy="2769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/>
              <a:t>TPOD  Productlijn</a:t>
            </a:r>
          </a:p>
        </p:txBody>
      </p:sp>
      <p:sp>
        <p:nvSpPr>
          <p:cNvPr id="81" name="Pijl: vijfhoek 80">
            <a:extLst>
              <a:ext uri="{FF2B5EF4-FFF2-40B4-BE49-F238E27FC236}">
                <a16:creationId xmlns:a16="http://schemas.microsoft.com/office/drawing/2014/main" id="{B86304CA-41D6-4801-A144-B417652828F9}"/>
              </a:ext>
            </a:extLst>
          </p:cNvPr>
          <p:cNvSpPr/>
          <p:nvPr/>
        </p:nvSpPr>
        <p:spPr>
          <a:xfrm>
            <a:off x="3718567" y="3012148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82" name="Pijl: vijfhoek 81">
            <a:extLst>
              <a:ext uri="{FF2B5EF4-FFF2-40B4-BE49-F238E27FC236}">
                <a16:creationId xmlns:a16="http://schemas.microsoft.com/office/drawing/2014/main" id="{89F70F67-0017-491D-A54B-F440E4DE95DA}"/>
              </a:ext>
            </a:extLst>
          </p:cNvPr>
          <p:cNvSpPr/>
          <p:nvPr/>
        </p:nvSpPr>
        <p:spPr>
          <a:xfrm>
            <a:off x="4349140" y="3013546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83" name="Pijl: vijfhoek 82">
            <a:extLst>
              <a:ext uri="{FF2B5EF4-FFF2-40B4-BE49-F238E27FC236}">
                <a16:creationId xmlns:a16="http://schemas.microsoft.com/office/drawing/2014/main" id="{E5366496-4248-4BE0-9AE4-14B1946185AC}"/>
              </a:ext>
            </a:extLst>
          </p:cNvPr>
          <p:cNvSpPr/>
          <p:nvPr/>
        </p:nvSpPr>
        <p:spPr>
          <a:xfrm>
            <a:off x="3703990" y="3347425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84" name="Pijl: vijfhoek 83">
            <a:extLst>
              <a:ext uri="{FF2B5EF4-FFF2-40B4-BE49-F238E27FC236}">
                <a16:creationId xmlns:a16="http://schemas.microsoft.com/office/drawing/2014/main" id="{7FCD8823-A5CB-42B6-B08A-E1437B0E38C4}"/>
              </a:ext>
            </a:extLst>
          </p:cNvPr>
          <p:cNvSpPr/>
          <p:nvPr/>
        </p:nvSpPr>
        <p:spPr>
          <a:xfrm>
            <a:off x="4334563" y="3348823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85" name="Pijl: vijfhoek 84">
            <a:extLst>
              <a:ext uri="{FF2B5EF4-FFF2-40B4-BE49-F238E27FC236}">
                <a16:creationId xmlns:a16="http://schemas.microsoft.com/office/drawing/2014/main" id="{B965033A-AD6A-4720-B298-801C5285119A}"/>
              </a:ext>
            </a:extLst>
          </p:cNvPr>
          <p:cNvSpPr/>
          <p:nvPr/>
        </p:nvSpPr>
        <p:spPr>
          <a:xfrm>
            <a:off x="3711943" y="3713192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88" name="Pijl: vijfhoek 87">
            <a:extLst>
              <a:ext uri="{FF2B5EF4-FFF2-40B4-BE49-F238E27FC236}">
                <a16:creationId xmlns:a16="http://schemas.microsoft.com/office/drawing/2014/main" id="{3404E5AE-E64F-4CED-A426-936AB7923EE8}"/>
              </a:ext>
            </a:extLst>
          </p:cNvPr>
          <p:cNvSpPr/>
          <p:nvPr/>
        </p:nvSpPr>
        <p:spPr>
          <a:xfrm>
            <a:off x="4342516" y="3714590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90" name="Pijl: vijfhoek 89">
            <a:extLst>
              <a:ext uri="{FF2B5EF4-FFF2-40B4-BE49-F238E27FC236}">
                <a16:creationId xmlns:a16="http://schemas.microsoft.com/office/drawing/2014/main" id="{3E921AE3-3681-42AE-A1B4-3895D90D4B9D}"/>
              </a:ext>
            </a:extLst>
          </p:cNvPr>
          <p:cNvSpPr/>
          <p:nvPr/>
        </p:nvSpPr>
        <p:spPr>
          <a:xfrm>
            <a:off x="3696042" y="4047142"/>
            <a:ext cx="608268" cy="17032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PRE</a:t>
            </a:r>
          </a:p>
        </p:txBody>
      </p:sp>
      <p:sp>
        <p:nvSpPr>
          <p:cNvPr id="92" name="Pijl: vijfhoek 91">
            <a:extLst>
              <a:ext uri="{FF2B5EF4-FFF2-40B4-BE49-F238E27FC236}">
                <a16:creationId xmlns:a16="http://schemas.microsoft.com/office/drawing/2014/main" id="{E9F7255F-EC58-4D4B-81A9-A3BFD99859E6}"/>
              </a:ext>
            </a:extLst>
          </p:cNvPr>
          <p:cNvSpPr/>
          <p:nvPr/>
        </p:nvSpPr>
        <p:spPr>
          <a:xfrm>
            <a:off x="4326615" y="4048540"/>
            <a:ext cx="608268" cy="17032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PROD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325C69F-E077-471B-96DE-CCD43427064C}"/>
              </a:ext>
            </a:extLst>
          </p:cNvPr>
          <p:cNvSpPr/>
          <p:nvPr/>
        </p:nvSpPr>
        <p:spPr>
          <a:xfrm>
            <a:off x="6524301" y="6334736"/>
            <a:ext cx="345130" cy="336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</a:t>
            </a:r>
          </a:p>
        </p:txBody>
      </p:sp>
      <p:sp>
        <p:nvSpPr>
          <p:cNvPr id="98" name="Ruit 97">
            <a:extLst>
              <a:ext uri="{FF2B5EF4-FFF2-40B4-BE49-F238E27FC236}">
                <a16:creationId xmlns:a16="http://schemas.microsoft.com/office/drawing/2014/main" id="{946531C0-7652-44B2-970D-0D6C0774B96D}"/>
              </a:ext>
            </a:extLst>
          </p:cNvPr>
          <p:cNvSpPr/>
          <p:nvPr/>
        </p:nvSpPr>
        <p:spPr>
          <a:xfrm>
            <a:off x="6096000" y="6342081"/>
            <a:ext cx="349624" cy="336176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2984558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617</Words>
  <Application>Microsoft Office PowerPoint</Application>
  <PresentationFormat>Breedbeeld</PresentationFormat>
  <Paragraphs>296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Releasen van Functionaliteit in Prodcuten </vt:lpstr>
      <vt:lpstr>PI en Sprint – Cadans(1)</vt:lpstr>
      <vt:lpstr>PI en Sprint – Cadans(2)</vt:lpstr>
      <vt:lpstr>PI, Sprint en Functionele Release – Cadans(1)</vt:lpstr>
      <vt:lpstr>PI, Sprint en Functionele Release – Cadans(2)</vt:lpstr>
      <vt:lpstr>PI, Sprint,FR en Productlijnen – Cadans(1)</vt:lpstr>
      <vt:lpstr>PI, Sprint, FR en Productlijnen – Cadans(2)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 van Gelder</dc:creator>
  <cp:lastModifiedBy>Jan van Gelder</cp:lastModifiedBy>
  <cp:revision>29</cp:revision>
  <dcterms:created xsi:type="dcterms:W3CDTF">2020-09-18T12:58:51Z</dcterms:created>
  <dcterms:modified xsi:type="dcterms:W3CDTF">2021-03-03T15:14:37Z</dcterms:modified>
</cp:coreProperties>
</file>