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>
        <p:scale>
          <a:sx n="125" d="100"/>
          <a:sy n="125" d="100"/>
        </p:scale>
        <p:origin x="-816" y="-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56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134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392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19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0675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930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434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768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03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205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1657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10EB-A1B9-46FE-B8F5-453227B936CB}" type="datetimeFigureOut">
              <a:rPr lang="nl-NL" smtClean="0"/>
              <a:t>16-8-2018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722-5BAE-47E2-8E6E-DF020CEB8EE3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467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4354BD65-2FD6-488A-A830-831A25D9C0BC}"/>
              </a:ext>
            </a:extLst>
          </p:cNvPr>
          <p:cNvSpPr/>
          <p:nvPr/>
        </p:nvSpPr>
        <p:spPr>
          <a:xfrm>
            <a:off x="3177496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Vormt het object een scheiding tussen grond en grond?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E103D0CD-75B2-4A02-9AD9-0F07EB3B47BA}"/>
              </a:ext>
            </a:extLst>
          </p:cNvPr>
          <p:cNvSpPr/>
          <p:nvPr/>
        </p:nvSpPr>
        <p:spPr>
          <a:xfrm>
            <a:off x="3671691" y="2245475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93FF1AE-452D-46FE-874D-E00C597CA188}"/>
              </a:ext>
            </a:extLst>
          </p:cNvPr>
          <p:cNvSpPr/>
          <p:nvPr/>
        </p:nvSpPr>
        <p:spPr>
          <a:xfrm>
            <a:off x="4622534" y="1670113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6DD2AC9-8328-49D6-860D-8BC268BDE8CE}"/>
              </a:ext>
            </a:extLst>
          </p:cNvPr>
          <p:cNvSpPr/>
          <p:nvPr/>
        </p:nvSpPr>
        <p:spPr>
          <a:xfrm>
            <a:off x="3188748" y="4960839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Bestaat het object uit gemetselde of gestapelde stenen of beton?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0691A1E1-5EDD-4AFF-8084-7990B94BAC63}"/>
              </a:ext>
            </a:extLst>
          </p:cNvPr>
          <p:cNvSpPr/>
          <p:nvPr/>
        </p:nvSpPr>
        <p:spPr>
          <a:xfrm>
            <a:off x="3684675" y="5696128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A97FAC0-AD8F-4A80-A758-BC0783AA41EC}"/>
              </a:ext>
            </a:extLst>
          </p:cNvPr>
          <p:cNvSpPr/>
          <p:nvPr/>
        </p:nvSpPr>
        <p:spPr>
          <a:xfrm>
            <a:off x="4623735" y="5108837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A9E0F3D2-E202-4D3C-A034-0A936C81A113}"/>
              </a:ext>
            </a:extLst>
          </p:cNvPr>
          <p:cNvSpPr/>
          <p:nvPr/>
        </p:nvSpPr>
        <p:spPr>
          <a:xfrm>
            <a:off x="3188748" y="6122732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Is het niveau van het maaiveld aan beide kanten van het object ongeveer gelijk (hoogteverschil minder dan 0,5m)?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04B65863-255B-4AB3-9543-11F970E5A66B}"/>
              </a:ext>
            </a:extLst>
          </p:cNvPr>
          <p:cNvSpPr/>
          <p:nvPr/>
        </p:nvSpPr>
        <p:spPr>
          <a:xfrm>
            <a:off x="3684675" y="6890620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A51CC74A-3F7B-4C13-A9EC-D760DC3C0717}"/>
              </a:ext>
            </a:extLst>
          </p:cNvPr>
          <p:cNvSpPr/>
          <p:nvPr/>
        </p:nvSpPr>
        <p:spPr>
          <a:xfrm>
            <a:off x="4648292" y="6270305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46BBBC0-7BE8-434D-B1B3-C1CFF68411B4}"/>
              </a:ext>
            </a:extLst>
          </p:cNvPr>
          <p:cNvSpPr/>
          <p:nvPr/>
        </p:nvSpPr>
        <p:spPr>
          <a:xfrm>
            <a:off x="4011833" y="6890620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Scheiding: </a:t>
            </a:r>
            <a:r>
              <a:rPr lang="nl-NL" sz="1000" b="1" dirty="0"/>
              <a:t>muur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37D2BD8-892F-43F5-970B-85D2679D49CB}"/>
              </a:ext>
            </a:extLst>
          </p:cNvPr>
          <p:cNvSpPr/>
          <p:nvPr/>
        </p:nvSpPr>
        <p:spPr>
          <a:xfrm>
            <a:off x="4986402" y="6270305"/>
            <a:ext cx="993600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Kunstwerkdeel: </a:t>
            </a:r>
            <a:r>
              <a:rPr lang="nl-NL" sz="1000" b="1" dirty="0"/>
              <a:t>keermuur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4758E219-259D-4A2F-A53D-2D27B3C84DE1}"/>
              </a:ext>
            </a:extLst>
          </p:cNvPr>
          <p:cNvSpPr/>
          <p:nvPr/>
        </p:nvSpPr>
        <p:spPr>
          <a:xfrm>
            <a:off x="5055619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Vormt het object een scheiding tussen grond en water?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75D48F5C-073F-4923-B7E5-4672D830A7DA}"/>
              </a:ext>
            </a:extLst>
          </p:cNvPr>
          <p:cNvSpPr/>
          <p:nvPr/>
        </p:nvSpPr>
        <p:spPr>
          <a:xfrm>
            <a:off x="5551546" y="2228074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71D62AFD-B40F-42BC-AC39-B992A7B8BEF8}"/>
              </a:ext>
            </a:extLst>
          </p:cNvPr>
          <p:cNvSpPr/>
          <p:nvPr/>
        </p:nvSpPr>
        <p:spPr>
          <a:xfrm>
            <a:off x="6517680" y="1670113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55DEE628-E566-4506-9FE4-292F0888D290}"/>
              </a:ext>
            </a:extLst>
          </p:cNvPr>
          <p:cNvSpPr/>
          <p:nvPr/>
        </p:nvSpPr>
        <p:spPr>
          <a:xfrm>
            <a:off x="5055619" y="4960839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Bestaat het object uit in de grond gedreven metalen segmenten of vergelijkbaar?</a:t>
            </a:r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F810F719-C54C-42E4-B09D-0784AA37BAC3}"/>
              </a:ext>
            </a:extLst>
          </p:cNvPr>
          <p:cNvSpPr/>
          <p:nvPr/>
        </p:nvSpPr>
        <p:spPr>
          <a:xfrm>
            <a:off x="5551546" y="5696128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6F3C5EA6-3DC3-49DF-AE5E-251112149A62}"/>
              </a:ext>
            </a:extLst>
          </p:cNvPr>
          <p:cNvSpPr/>
          <p:nvPr/>
        </p:nvSpPr>
        <p:spPr>
          <a:xfrm>
            <a:off x="5878704" y="5701575"/>
            <a:ext cx="991856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Scheiding: </a:t>
            </a:r>
            <a:r>
              <a:rPr lang="nl-NL" sz="1000" b="1" dirty="0"/>
              <a:t>damwand</a:t>
            </a:r>
            <a:endParaRPr lang="nl-NL" sz="788" b="1" dirty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E9129ABB-7975-4E1B-866D-373C2526D4A8}"/>
              </a:ext>
            </a:extLst>
          </p:cNvPr>
          <p:cNvSpPr/>
          <p:nvPr/>
        </p:nvSpPr>
        <p:spPr>
          <a:xfrm>
            <a:off x="5055619" y="3764875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Bestaat het object uit gemetselde of gestapelde stenen of beton?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A2287BF6-45FE-4509-87F2-05BD2A5D7A71}"/>
              </a:ext>
            </a:extLst>
          </p:cNvPr>
          <p:cNvSpPr/>
          <p:nvPr/>
        </p:nvSpPr>
        <p:spPr>
          <a:xfrm>
            <a:off x="6986359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Vormt het object een scheiding tussen water en water?</a:t>
            </a:r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308D547D-1B29-4332-A9AD-E2483FCE5EBC}"/>
              </a:ext>
            </a:extLst>
          </p:cNvPr>
          <p:cNvSpPr/>
          <p:nvPr/>
        </p:nvSpPr>
        <p:spPr>
          <a:xfrm>
            <a:off x="7482286" y="2255505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71F28A7-9BA5-4787-B051-D445A6C940B5}"/>
              </a:ext>
            </a:extLst>
          </p:cNvPr>
          <p:cNvSpPr/>
          <p:nvPr/>
        </p:nvSpPr>
        <p:spPr>
          <a:xfrm>
            <a:off x="7820008" y="4502575"/>
            <a:ext cx="991854" cy="298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Scheiding: </a:t>
            </a:r>
            <a:r>
              <a:rPr lang="nl-NL" sz="1000" b="1" dirty="0"/>
              <a:t>damwand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572B118F-DAD9-4E87-BEF7-6D1CBE723637}"/>
              </a:ext>
            </a:extLst>
          </p:cNvPr>
          <p:cNvSpPr/>
          <p:nvPr/>
        </p:nvSpPr>
        <p:spPr>
          <a:xfrm>
            <a:off x="6507916" y="3912875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33" name="Rechthoek 32">
            <a:extLst>
              <a:ext uri="{FF2B5EF4-FFF2-40B4-BE49-F238E27FC236}">
                <a16:creationId xmlns:a16="http://schemas.microsoft.com/office/drawing/2014/main" id="{22053777-81CC-45AE-A063-24984C1BA4DA}"/>
              </a:ext>
            </a:extLst>
          </p:cNvPr>
          <p:cNvSpPr/>
          <p:nvPr/>
        </p:nvSpPr>
        <p:spPr>
          <a:xfrm>
            <a:off x="6986359" y="3764875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Bestaat het object uit in de grond gedreven metalen segmenten of vergelijkbaar?</a:t>
            </a:r>
          </a:p>
        </p:txBody>
      </p:sp>
      <p:sp>
        <p:nvSpPr>
          <p:cNvPr id="34" name="Rechthoek 33">
            <a:extLst>
              <a:ext uri="{FF2B5EF4-FFF2-40B4-BE49-F238E27FC236}">
                <a16:creationId xmlns:a16="http://schemas.microsoft.com/office/drawing/2014/main" id="{73EAFC9D-484F-4243-8584-3EDC1A0F36C6}"/>
              </a:ext>
            </a:extLst>
          </p:cNvPr>
          <p:cNvSpPr/>
          <p:nvPr/>
        </p:nvSpPr>
        <p:spPr>
          <a:xfrm>
            <a:off x="7482286" y="4506898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35" name="Rechthoek 34">
            <a:extLst>
              <a:ext uri="{FF2B5EF4-FFF2-40B4-BE49-F238E27FC236}">
                <a16:creationId xmlns:a16="http://schemas.microsoft.com/office/drawing/2014/main" id="{96036193-D59F-4CA6-92D4-1155C0EBC3D6}"/>
              </a:ext>
            </a:extLst>
          </p:cNvPr>
          <p:cNvSpPr/>
          <p:nvPr/>
        </p:nvSpPr>
        <p:spPr>
          <a:xfrm>
            <a:off x="6986359" y="2674098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Is één (korte) zijde van het object verbonden met de ‘vaste wal’?</a:t>
            </a:r>
          </a:p>
        </p:txBody>
      </p:sp>
      <p:sp>
        <p:nvSpPr>
          <p:cNvPr id="36" name="Rechthoek 35">
            <a:extLst>
              <a:ext uri="{FF2B5EF4-FFF2-40B4-BE49-F238E27FC236}">
                <a16:creationId xmlns:a16="http://schemas.microsoft.com/office/drawing/2014/main" id="{4CADE773-6DCB-4A95-B350-C664EF00D317}"/>
              </a:ext>
            </a:extLst>
          </p:cNvPr>
          <p:cNvSpPr/>
          <p:nvPr/>
        </p:nvSpPr>
        <p:spPr>
          <a:xfrm>
            <a:off x="7482286" y="3367486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37" name="Rechthoek 36">
            <a:extLst>
              <a:ext uri="{FF2B5EF4-FFF2-40B4-BE49-F238E27FC236}">
                <a16:creationId xmlns:a16="http://schemas.microsoft.com/office/drawing/2014/main" id="{80323756-5D3E-4819-9391-B03C07DE5876}"/>
              </a:ext>
            </a:extLst>
          </p:cNvPr>
          <p:cNvSpPr/>
          <p:nvPr/>
        </p:nvSpPr>
        <p:spPr>
          <a:xfrm>
            <a:off x="7820008" y="3367485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Kunstwerkdeel: </a:t>
            </a:r>
            <a:r>
              <a:rPr lang="nl-NL" sz="1000" b="1" dirty="0"/>
              <a:t>strekdam</a:t>
            </a:r>
          </a:p>
        </p:txBody>
      </p:sp>
      <p:sp>
        <p:nvSpPr>
          <p:cNvPr id="38" name="Rechthoek 37">
            <a:extLst>
              <a:ext uri="{FF2B5EF4-FFF2-40B4-BE49-F238E27FC236}">
                <a16:creationId xmlns:a16="http://schemas.microsoft.com/office/drawing/2014/main" id="{7D68EBB1-5BE3-4AC2-9939-56EE0A4ACAC4}"/>
              </a:ext>
            </a:extLst>
          </p:cNvPr>
          <p:cNvSpPr/>
          <p:nvPr/>
        </p:nvSpPr>
        <p:spPr>
          <a:xfrm>
            <a:off x="8484704" y="1670111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39" name="Rechthoek 38">
            <a:extLst>
              <a:ext uri="{FF2B5EF4-FFF2-40B4-BE49-F238E27FC236}">
                <a16:creationId xmlns:a16="http://schemas.microsoft.com/office/drawing/2014/main" id="{2521DB7B-99B3-4024-A7CB-55DAABF4D3FB}"/>
              </a:ext>
            </a:extLst>
          </p:cNvPr>
          <p:cNvSpPr/>
          <p:nvPr/>
        </p:nvSpPr>
        <p:spPr>
          <a:xfrm>
            <a:off x="8825683" y="1670111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</a:t>
            </a:r>
            <a:r>
              <a:rPr lang="nl-NL" sz="788" i="1" dirty="0" err="1"/>
              <a:t>IMGeo</a:t>
            </a:r>
            <a:r>
              <a:rPr lang="nl-NL" sz="788" i="1" dirty="0"/>
              <a:t>-classificatie</a:t>
            </a:r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37A2938D-BD14-446A-8FA6-CED4CED8FF90}"/>
              </a:ext>
            </a:extLst>
          </p:cNvPr>
          <p:cNvSpPr/>
          <p:nvPr/>
        </p:nvSpPr>
        <p:spPr>
          <a:xfrm>
            <a:off x="8473966" y="2822097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42" name="Rechthoek 41">
            <a:extLst>
              <a:ext uri="{FF2B5EF4-FFF2-40B4-BE49-F238E27FC236}">
                <a16:creationId xmlns:a16="http://schemas.microsoft.com/office/drawing/2014/main" id="{F6FCA08E-5715-440F-8C58-B6555BCED2A2}"/>
              </a:ext>
            </a:extLst>
          </p:cNvPr>
          <p:cNvSpPr/>
          <p:nvPr/>
        </p:nvSpPr>
        <p:spPr>
          <a:xfrm>
            <a:off x="8811862" y="2822097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</a:t>
            </a:r>
            <a:r>
              <a:rPr lang="nl-NL" sz="788" i="1" dirty="0" err="1"/>
              <a:t>IMGeo</a:t>
            </a:r>
            <a:r>
              <a:rPr lang="nl-NL" sz="788" i="1" dirty="0"/>
              <a:t>-classificatie</a:t>
            </a:r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1435554A-4D61-43F3-8BD8-F65D670CDE89}"/>
              </a:ext>
            </a:extLst>
          </p:cNvPr>
          <p:cNvSpPr/>
          <p:nvPr/>
        </p:nvSpPr>
        <p:spPr>
          <a:xfrm>
            <a:off x="8473966" y="3912874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6467D0C0-C07E-4B36-9624-80FFCA0F2C8B}"/>
              </a:ext>
            </a:extLst>
          </p:cNvPr>
          <p:cNvSpPr/>
          <p:nvPr/>
        </p:nvSpPr>
        <p:spPr>
          <a:xfrm>
            <a:off x="8811862" y="3912874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</a:t>
            </a:r>
            <a:r>
              <a:rPr lang="nl-NL" sz="788" i="1" dirty="0" err="1"/>
              <a:t>IMGeo</a:t>
            </a:r>
            <a:r>
              <a:rPr lang="nl-NL" sz="788" i="1" dirty="0"/>
              <a:t>-classificatie</a:t>
            </a:r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265BB50E-6B16-48ED-8A94-FE165449112E}"/>
              </a:ext>
            </a:extLst>
          </p:cNvPr>
          <p:cNvSpPr/>
          <p:nvPr/>
        </p:nvSpPr>
        <p:spPr>
          <a:xfrm>
            <a:off x="6543402" y="5108837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46" name="Rechthoek 45">
            <a:extLst>
              <a:ext uri="{FF2B5EF4-FFF2-40B4-BE49-F238E27FC236}">
                <a16:creationId xmlns:a16="http://schemas.microsoft.com/office/drawing/2014/main" id="{4F9F8D8A-6E41-4FC2-A523-BBCC44BD15BE}"/>
              </a:ext>
            </a:extLst>
          </p:cNvPr>
          <p:cNvSpPr/>
          <p:nvPr/>
        </p:nvSpPr>
        <p:spPr>
          <a:xfrm>
            <a:off x="6883895" y="5108837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</a:t>
            </a:r>
            <a:r>
              <a:rPr lang="nl-NL" sz="788" i="1" dirty="0" err="1"/>
              <a:t>IMGeo</a:t>
            </a:r>
            <a:r>
              <a:rPr lang="nl-NL" sz="788" i="1" dirty="0"/>
              <a:t>-classificatie</a:t>
            </a:r>
          </a:p>
        </p:txBody>
      </p:sp>
      <p:cxnSp>
        <p:nvCxnSpPr>
          <p:cNvPr id="83" name="Rechte verbindingslijn 82">
            <a:extLst>
              <a:ext uri="{FF2B5EF4-FFF2-40B4-BE49-F238E27FC236}">
                <a16:creationId xmlns:a16="http://schemas.microsoft.com/office/drawing/2014/main" id="{0B2055D0-1DEB-41E5-B7CC-566E603A57F3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4496508" y="1818112"/>
            <a:ext cx="126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Rechte verbindingslijn 86">
            <a:extLst>
              <a:ext uri="{FF2B5EF4-FFF2-40B4-BE49-F238E27FC236}">
                <a16:creationId xmlns:a16="http://schemas.microsoft.com/office/drawing/2014/main" id="{782A8B84-9524-444F-A98D-77F943523790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4949692" y="1818112"/>
            <a:ext cx="105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Rechte verbindingslijn 89">
            <a:extLst>
              <a:ext uri="{FF2B5EF4-FFF2-40B4-BE49-F238E27FC236}">
                <a16:creationId xmlns:a16="http://schemas.microsoft.com/office/drawing/2014/main" id="{4636CFD2-7087-48B3-8CDC-F6A98D771D8F}"/>
              </a:ext>
            </a:extLst>
          </p:cNvPr>
          <p:cNvCxnSpPr>
            <a:stCxn id="21" idx="0"/>
            <a:endCxn id="20" idx="2"/>
          </p:cNvCxnSpPr>
          <p:nvPr/>
        </p:nvCxnSpPr>
        <p:spPr>
          <a:xfrm flipV="1">
            <a:off x="5715125" y="2114110"/>
            <a:ext cx="0" cy="1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Rechte verbindingslijn 92">
            <a:extLst>
              <a:ext uri="{FF2B5EF4-FFF2-40B4-BE49-F238E27FC236}">
                <a16:creationId xmlns:a16="http://schemas.microsoft.com/office/drawing/2014/main" id="{5FCB0A84-EB39-4C5B-91B4-FDB6AEABF2D6}"/>
              </a:ext>
            </a:extLst>
          </p:cNvPr>
          <p:cNvCxnSpPr>
            <a:stCxn id="21" idx="2"/>
            <a:endCxn id="27" idx="0"/>
          </p:cNvCxnSpPr>
          <p:nvPr/>
        </p:nvCxnSpPr>
        <p:spPr>
          <a:xfrm>
            <a:off x="5715125" y="2524072"/>
            <a:ext cx="0" cy="12408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Rechte verbindingslijn 94">
            <a:extLst>
              <a:ext uri="{FF2B5EF4-FFF2-40B4-BE49-F238E27FC236}">
                <a16:creationId xmlns:a16="http://schemas.microsoft.com/office/drawing/2014/main" id="{32318625-53BD-4631-94C3-32C569444BEA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835270" y="2114110"/>
            <a:ext cx="1732" cy="13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485BC486-0636-49B8-BB42-2798559A8C79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835270" y="2541473"/>
            <a:ext cx="12984" cy="2419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Rechte verbindingslijn 98">
            <a:extLst>
              <a:ext uri="{FF2B5EF4-FFF2-40B4-BE49-F238E27FC236}">
                <a16:creationId xmlns:a16="http://schemas.microsoft.com/office/drawing/2014/main" id="{4021700A-38C4-46F0-BF71-E383BBD08536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4507760" y="5256836"/>
            <a:ext cx="115975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Rechte verbindingslijn 100">
            <a:extLst>
              <a:ext uri="{FF2B5EF4-FFF2-40B4-BE49-F238E27FC236}">
                <a16:creationId xmlns:a16="http://schemas.microsoft.com/office/drawing/2014/main" id="{3F67720E-3743-4599-9ED0-6B1136429676}"/>
              </a:ext>
            </a:extLst>
          </p:cNvPr>
          <p:cNvCxnSpPr>
            <a:stCxn id="13" idx="3"/>
            <a:endCxn id="23" idx="1"/>
          </p:cNvCxnSpPr>
          <p:nvPr/>
        </p:nvCxnSpPr>
        <p:spPr>
          <a:xfrm>
            <a:off x="4950893" y="5256836"/>
            <a:ext cx="104726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Rechte verbindingslijn 102">
            <a:extLst>
              <a:ext uri="{FF2B5EF4-FFF2-40B4-BE49-F238E27FC236}">
                <a16:creationId xmlns:a16="http://schemas.microsoft.com/office/drawing/2014/main" id="{06A2C68F-E2EE-4CBB-BC5C-414D51117E36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flipV="1">
            <a:off x="3848254" y="5552836"/>
            <a:ext cx="0" cy="14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Rechte verbindingslijn 104">
            <a:extLst>
              <a:ext uri="{FF2B5EF4-FFF2-40B4-BE49-F238E27FC236}">
                <a16:creationId xmlns:a16="http://schemas.microsoft.com/office/drawing/2014/main" id="{2044AF56-2DA4-49B0-9E09-CB04B78CFC3C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3848254" y="5992126"/>
            <a:ext cx="0" cy="130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7A7BEAB0-BA95-4237-86DD-F503D89F6F29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V="1">
            <a:off x="3848254" y="6714729"/>
            <a:ext cx="0" cy="1758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Rechte verbindingslijn 117">
            <a:extLst>
              <a:ext uri="{FF2B5EF4-FFF2-40B4-BE49-F238E27FC236}">
                <a16:creationId xmlns:a16="http://schemas.microsoft.com/office/drawing/2014/main" id="{521EA9AA-FB33-4CE9-B227-292899C8CF10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flipH="1">
            <a:off x="4507760" y="6418304"/>
            <a:ext cx="140532" cy="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Rechte verbindingslijn 120">
            <a:extLst>
              <a:ext uri="{FF2B5EF4-FFF2-40B4-BE49-F238E27FC236}">
                <a16:creationId xmlns:a16="http://schemas.microsoft.com/office/drawing/2014/main" id="{3E7A3312-2A05-4711-9634-F8091BFAFD0E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5715125" y="5552836"/>
            <a:ext cx="0" cy="143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Rechte verbindingslijn 122">
            <a:extLst>
              <a:ext uri="{FF2B5EF4-FFF2-40B4-BE49-F238E27FC236}">
                <a16:creationId xmlns:a16="http://schemas.microsoft.com/office/drawing/2014/main" id="{03080FDD-E59A-44E3-902F-8A54E60B64BF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flipH="1">
            <a:off x="6374631" y="4060874"/>
            <a:ext cx="133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B0E27867-57CC-48E7-BD5D-EABD40833856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6835074" y="4060874"/>
            <a:ext cx="15128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Rechte verbindingslijn 128">
            <a:extLst>
              <a:ext uri="{FF2B5EF4-FFF2-40B4-BE49-F238E27FC236}">
                <a16:creationId xmlns:a16="http://schemas.microsoft.com/office/drawing/2014/main" id="{8C2E718A-BC65-44F6-9062-B26F3DB3D03C}"/>
              </a:ext>
            </a:extLst>
          </p:cNvPr>
          <p:cNvCxnSpPr>
            <a:stCxn id="23" idx="3"/>
            <a:endCxn id="45" idx="1"/>
          </p:cNvCxnSpPr>
          <p:nvPr/>
        </p:nvCxnSpPr>
        <p:spPr>
          <a:xfrm flipV="1">
            <a:off x="6374631" y="5256836"/>
            <a:ext cx="168771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Rechte verbindingslijn 130">
            <a:extLst>
              <a:ext uri="{FF2B5EF4-FFF2-40B4-BE49-F238E27FC236}">
                <a16:creationId xmlns:a16="http://schemas.microsoft.com/office/drawing/2014/main" id="{E89EF682-0590-4E04-A1F5-BE093FE90F5D}"/>
              </a:ext>
            </a:extLst>
          </p:cNvPr>
          <p:cNvCxnSpPr>
            <a:stCxn id="43" idx="1"/>
            <a:endCxn id="33" idx="3"/>
          </p:cNvCxnSpPr>
          <p:nvPr/>
        </p:nvCxnSpPr>
        <p:spPr>
          <a:xfrm flipH="1">
            <a:off x="8305371" y="4060873"/>
            <a:ext cx="1685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Rechte verbindingslijn 132">
            <a:extLst>
              <a:ext uri="{FF2B5EF4-FFF2-40B4-BE49-F238E27FC236}">
                <a16:creationId xmlns:a16="http://schemas.microsoft.com/office/drawing/2014/main" id="{B7EE85D0-1F19-4226-8D7B-C07A8D7D5494}"/>
              </a:ext>
            </a:extLst>
          </p:cNvPr>
          <p:cNvCxnSpPr>
            <a:stCxn id="41" idx="1"/>
            <a:endCxn id="35" idx="3"/>
          </p:cNvCxnSpPr>
          <p:nvPr/>
        </p:nvCxnSpPr>
        <p:spPr>
          <a:xfrm flipH="1">
            <a:off x="8305371" y="2970096"/>
            <a:ext cx="16859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Rechte verbindingslijn 135">
            <a:extLst>
              <a:ext uri="{FF2B5EF4-FFF2-40B4-BE49-F238E27FC236}">
                <a16:creationId xmlns:a16="http://schemas.microsoft.com/office/drawing/2014/main" id="{DEC8AC9F-2BC1-44FE-B150-690A312A8099}"/>
              </a:ext>
            </a:extLst>
          </p:cNvPr>
          <p:cNvCxnSpPr>
            <a:stCxn id="28" idx="3"/>
            <a:endCxn id="38" idx="1"/>
          </p:cNvCxnSpPr>
          <p:nvPr/>
        </p:nvCxnSpPr>
        <p:spPr>
          <a:xfrm flipV="1">
            <a:off x="8305371" y="1818110"/>
            <a:ext cx="17933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Rechte verbindingslijn 138">
            <a:extLst>
              <a:ext uri="{FF2B5EF4-FFF2-40B4-BE49-F238E27FC236}">
                <a16:creationId xmlns:a16="http://schemas.microsoft.com/office/drawing/2014/main" id="{D43E3BFA-80EA-46A7-8A08-4FD916622F00}"/>
              </a:ext>
            </a:extLst>
          </p:cNvPr>
          <p:cNvCxnSpPr>
            <a:stCxn id="22" idx="1"/>
            <a:endCxn id="20" idx="3"/>
          </p:cNvCxnSpPr>
          <p:nvPr/>
        </p:nvCxnSpPr>
        <p:spPr>
          <a:xfrm flipH="1">
            <a:off x="6374631" y="1818112"/>
            <a:ext cx="143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Rechte verbindingslijn 142">
            <a:extLst>
              <a:ext uri="{FF2B5EF4-FFF2-40B4-BE49-F238E27FC236}">
                <a16:creationId xmlns:a16="http://schemas.microsoft.com/office/drawing/2014/main" id="{7C26A328-1E9C-4B69-8B3F-0D50FA25B448}"/>
              </a:ext>
            </a:extLst>
          </p:cNvPr>
          <p:cNvCxnSpPr>
            <a:stCxn id="22" idx="3"/>
            <a:endCxn id="28" idx="1"/>
          </p:cNvCxnSpPr>
          <p:nvPr/>
        </p:nvCxnSpPr>
        <p:spPr>
          <a:xfrm>
            <a:off x="6844838" y="1818112"/>
            <a:ext cx="141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Rechte verbindingslijn 146">
            <a:extLst>
              <a:ext uri="{FF2B5EF4-FFF2-40B4-BE49-F238E27FC236}">
                <a16:creationId xmlns:a16="http://schemas.microsoft.com/office/drawing/2014/main" id="{B97F847F-E3E9-4882-832F-220A0FFF00C7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7645865" y="2114110"/>
            <a:ext cx="0" cy="14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Rechte verbindingslijn 148">
            <a:extLst>
              <a:ext uri="{FF2B5EF4-FFF2-40B4-BE49-F238E27FC236}">
                <a16:creationId xmlns:a16="http://schemas.microsoft.com/office/drawing/2014/main" id="{EE4F97E3-A977-47FF-9526-1852558773AD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>
            <a:off x="7645865" y="2551503"/>
            <a:ext cx="0" cy="1225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hthoek 151">
            <a:extLst>
              <a:ext uri="{FF2B5EF4-FFF2-40B4-BE49-F238E27FC236}">
                <a16:creationId xmlns:a16="http://schemas.microsoft.com/office/drawing/2014/main" id="{C78F67C5-E4E7-4494-A33A-F42D4E50AB1B}"/>
              </a:ext>
            </a:extLst>
          </p:cNvPr>
          <p:cNvSpPr/>
          <p:nvPr/>
        </p:nvSpPr>
        <p:spPr>
          <a:xfrm>
            <a:off x="5551546" y="4506898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cxnSp>
        <p:nvCxnSpPr>
          <p:cNvPr id="154" name="Rechte verbindingslijn 153">
            <a:extLst>
              <a:ext uri="{FF2B5EF4-FFF2-40B4-BE49-F238E27FC236}">
                <a16:creationId xmlns:a16="http://schemas.microsoft.com/office/drawing/2014/main" id="{4E0D4250-6E6C-459B-B00E-82540A66F900}"/>
              </a:ext>
            </a:extLst>
          </p:cNvPr>
          <p:cNvCxnSpPr>
            <a:stCxn id="152" idx="0"/>
            <a:endCxn id="27" idx="2"/>
          </p:cNvCxnSpPr>
          <p:nvPr/>
        </p:nvCxnSpPr>
        <p:spPr>
          <a:xfrm flipV="1">
            <a:off x="5715125" y="4356872"/>
            <a:ext cx="0" cy="15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Rechthoek 154">
            <a:extLst>
              <a:ext uri="{FF2B5EF4-FFF2-40B4-BE49-F238E27FC236}">
                <a16:creationId xmlns:a16="http://schemas.microsoft.com/office/drawing/2014/main" id="{B591C172-0ADB-4CF8-9DA2-F852C7DF9852}"/>
              </a:ext>
            </a:extLst>
          </p:cNvPr>
          <p:cNvSpPr/>
          <p:nvPr/>
        </p:nvSpPr>
        <p:spPr>
          <a:xfrm>
            <a:off x="5892041" y="4502575"/>
            <a:ext cx="991854" cy="2980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Scheiding: </a:t>
            </a:r>
            <a:r>
              <a:rPr lang="nl-NL" sz="1000" b="1" dirty="0"/>
              <a:t>kademuur</a:t>
            </a:r>
            <a:endParaRPr lang="nl-NL" sz="788" b="1" dirty="0"/>
          </a:p>
        </p:txBody>
      </p:sp>
      <p:cxnSp>
        <p:nvCxnSpPr>
          <p:cNvPr id="157" name="Rechte verbindingslijn 156">
            <a:extLst>
              <a:ext uri="{FF2B5EF4-FFF2-40B4-BE49-F238E27FC236}">
                <a16:creationId xmlns:a16="http://schemas.microsoft.com/office/drawing/2014/main" id="{8B1F2993-33A7-4D8B-8C5E-35101222D367}"/>
              </a:ext>
            </a:extLst>
          </p:cNvPr>
          <p:cNvCxnSpPr>
            <a:stCxn id="36" idx="0"/>
            <a:endCxn id="35" idx="2"/>
          </p:cNvCxnSpPr>
          <p:nvPr/>
        </p:nvCxnSpPr>
        <p:spPr>
          <a:xfrm flipV="1">
            <a:off x="7645865" y="3266095"/>
            <a:ext cx="0" cy="101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Rechte verbindingslijn 158">
            <a:extLst>
              <a:ext uri="{FF2B5EF4-FFF2-40B4-BE49-F238E27FC236}">
                <a16:creationId xmlns:a16="http://schemas.microsoft.com/office/drawing/2014/main" id="{C8E1DCA4-025D-4098-93AC-E794CD8D1BBC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>
            <a:off x="7645865" y="4356872"/>
            <a:ext cx="0" cy="1500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65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97C32E4B-60BE-4182-B5AD-F5BE0DE8EEAF}"/>
              </a:ext>
            </a:extLst>
          </p:cNvPr>
          <p:cNvSpPr/>
          <p:nvPr/>
        </p:nvSpPr>
        <p:spPr>
          <a:xfrm>
            <a:off x="3177496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Is de verticale afstand tussen waterlijn en bovenkant van een herkenbare insteek meer dan 0,5 meter?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10EB287A-6B9A-400D-ADF1-44861B7F3F24}"/>
              </a:ext>
            </a:extLst>
          </p:cNvPr>
          <p:cNvSpPr/>
          <p:nvPr/>
        </p:nvSpPr>
        <p:spPr>
          <a:xfrm>
            <a:off x="3671691" y="2245475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B10DC0E-F43D-4C21-98BB-137CBD3F808C}"/>
              </a:ext>
            </a:extLst>
          </p:cNvPr>
          <p:cNvSpPr/>
          <p:nvPr/>
        </p:nvSpPr>
        <p:spPr>
          <a:xfrm>
            <a:off x="4622534" y="1670113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4DD91D3-98D8-4FCA-AA0D-C7EA943BF70A}"/>
              </a:ext>
            </a:extLst>
          </p:cNvPr>
          <p:cNvSpPr/>
          <p:nvPr/>
        </p:nvSpPr>
        <p:spPr>
          <a:xfrm>
            <a:off x="5055619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Bedraagt de steilheid van het talud meer 1:4?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677FA90B-7FBA-432D-A4D4-709F5CE1B39B}"/>
              </a:ext>
            </a:extLst>
          </p:cNvPr>
          <p:cNvSpPr/>
          <p:nvPr/>
        </p:nvSpPr>
        <p:spPr>
          <a:xfrm>
            <a:off x="5551546" y="2228074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4D9B1B63-9A79-4FF7-AD6F-A1B05750BCF9}"/>
              </a:ext>
            </a:extLst>
          </p:cNvPr>
          <p:cNvSpPr/>
          <p:nvPr/>
        </p:nvSpPr>
        <p:spPr>
          <a:xfrm>
            <a:off x="6517680" y="1670113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839DAB8-9D1D-458B-ACD1-D228B0732259}"/>
              </a:ext>
            </a:extLst>
          </p:cNvPr>
          <p:cNvSpPr/>
          <p:nvPr/>
        </p:nvSpPr>
        <p:spPr>
          <a:xfrm>
            <a:off x="6986359" y="1522113"/>
            <a:ext cx="1319012" cy="591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dirty="0"/>
              <a:t>Is de horizontale afstand tussen waterlijn en bovenkant van een herkenbare insteek meer dan 0,6 meter?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F7EBE86E-3982-4E6C-9E51-6C396D8EFA10}"/>
              </a:ext>
            </a:extLst>
          </p:cNvPr>
          <p:cNvSpPr/>
          <p:nvPr/>
        </p:nvSpPr>
        <p:spPr>
          <a:xfrm>
            <a:off x="7482286" y="2255505"/>
            <a:ext cx="327158" cy="29599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NEE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869F2060-F72A-4906-8EAB-0DCB88CCDC30}"/>
              </a:ext>
            </a:extLst>
          </p:cNvPr>
          <p:cNvSpPr/>
          <p:nvPr/>
        </p:nvSpPr>
        <p:spPr>
          <a:xfrm>
            <a:off x="8484704" y="1670111"/>
            <a:ext cx="327158" cy="2959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1050" dirty="0"/>
              <a:t>JA</a:t>
            </a: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48E97411-98FA-4E12-9F0D-03FD756F4796}"/>
              </a:ext>
            </a:extLst>
          </p:cNvPr>
          <p:cNvSpPr/>
          <p:nvPr/>
        </p:nvSpPr>
        <p:spPr>
          <a:xfrm>
            <a:off x="4010801" y="2245475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ondersteunend waterdeel</a:t>
            </a:r>
          </a:p>
        </p:txBody>
      </p:sp>
      <p:cxnSp>
        <p:nvCxnSpPr>
          <p:cNvPr id="19" name="Rechte verbindingslijn 18">
            <a:extLst>
              <a:ext uri="{FF2B5EF4-FFF2-40B4-BE49-F238E27FC236}">
                <a16:creationId xmlns:a16="http://schemas.microsoft.com/office/drawing/2014/main" id="{BF5938F9-F09D-4C19-B985-B3FA2E7DCA5A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4496508" y="1818112"/>
            <a:ext cx="1260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6B30C962-F22F-4F0F-ADC5-80BB46201D0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949692" y="1818112"/>
            <a:ext cx="105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FE1178B1-26F9-4C2B-9189-2A76764E7F22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5715125" y="2114110"/>
            <a:ext cx="0" cy="1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78BC2553-DBD9-4991-BFB3-5924D72C6871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835270" y="2114110"/>
            <a:ext cx="1732" cy="1313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C1E1BDEA-E648-4609-9117-C4BE878BDB2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8305371" y="1818110"/>
            <a:ext cx="179333" cy="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471B88F9-29F3-4DF7-9417-75E26E1FB297}"/>
              </a:ext>
            </a:extLst>
          </p:cNvPr>
          <p:cNvCxnSpPr>
            <a:stCxn id="9" idx="1"/>
            <a:endCxn id="7" idx="3"/>
          </p:cNvCxnSpPr>
          <p:nvPr/>
        </p:nvCxnSpPr>
        <p:spPr>
          <a:xfrm flipH="1">
            <a:off x="6374631" y="1818112"/>
            <a:ext cx="143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C1904F26-588D-4733-9993-FB94DD6BE60F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844838" y="1818112"/>
            <a:ext cx="14152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4722FDA6-2320-4184-83DD-9614E2ADF0B3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645865" y="2114110"/>
            <a:ext cx="0" cy="1413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hthoek 29">
            <a:extLst>
              <a:ext uri="{FF2B5EF4-FFF2-40B4-BE49-F238E27FC236}">
                <a16:creationId xmlns:a16="http://schemas.microsoft.com/office/drawing/2014/main" id="{FCC0287B-9AC7-4DBB-8A04-D826FC81D052}"/>
              </a:ext>
            </a:extLst>
          </p:cNvPr>
          <p:cNvSpPr/>
          <p:nvPr/>
        </p:nvSpPr>
        <p:spPr>
          <a:xfrm>
            <a:off x="5888924" y="2228074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ondersteunend waterdeel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A8EA4063-5E38-4B72-87B7-9486F470F8D6}"/>
              </a:ext>
            </a:extLst>
          </p:cNvPr>
          <p:cNvSpPr/>
          <p:nvPr/>
        </p:nvSpPr>
        <p:spPr>
          <a:xfrm>
            <a:off x="7819663" y="2255505"/>
            <a:ext cx="991854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i="1" dirty="0"/>
              <a:t>Geen ondersteunend waterdeel</a:t>
            </a:r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5646F503-0F9D-4BD5-BF8E-E161E3B7DCCC}"/>
              </a:ext>
            </a:extLst>
          </p:cNvPr>
          <p:cNvSpPr/>
          <p:nvPr/>
        </p:nvSpPr>
        <p:spPr>
          <a:xfrm>
            <a:off x="8811862" y="1670111"/>
            <a:ext cx="1271938" cy="2959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7" tIns="27004" rIns="54007" bIns="270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l-NL" sz="788" b="1" dirty="0"/>
              <a:t>Ondersteunend Waterdeel: oever/slootkant</a:t>
            </a:r>
          </a:p>
        </p:txBody>
      </p: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D66DF518-CB1C-464F-84B8-E2FAFBB1B690}"/>
              </a:ext>
            </a:extLst>
          </p:cNvPr>
          <p:cNvCxnSpPr/>
          <p:nvPr/>
        </p:nvCxnSpPr>
        <p:spPr>
          <a:xfrm>
            <a:off x="4069080" y="4038600"/>
            <a:ext cx="1211580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8FDBC161-9687-4970-A40A-2D4091DD410F}"/>
              </a:ext>
            </a:extLst>
          </p:cNvPr>
          <p:cNvCxnSpPr>
            <a:cxnSpLocks/>
          </p:cNvCxnSpPr>
          <p:nvPr/>
        </p:nvCxnSpPr>
        <p:spPr>
          <a:xfrm>
            <a:off x="2989080" y="3138600"/>
            <a:ext cx="1377180" cy="114638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60E62628-BE9C-4379-A489-156A4E44433F}"/>
              </a:ext>
            </a:extLst>
          </p:cNvPr>
          <p:cNvCxnSpPr/>
          <p:nvPr/>
        </p:nvCxnSpPr>
        <p:spPr>
          <a:xfrm flipH="1">
            <a:off x="2989080" y="4038600"/>
            <a:ext cx="1080000" cy="0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Rechte verbindingslijn 39">
            <a:extLst>
              <a:ext uri="{FF2B5EF4-FFF2-40B4-BE49-F238E27FC236}">
                <a16:creationId xmlns:a16="http://schemas.microsoft.com/office/drawing/2014/main" id="{65BFF7FB-5F70-410E-B2DF-A3B1D6F085CA}"/>
              </a:ext>
            </a:extLst>
          </p:cNvPr>
          <p:cNvCxnSpPr/>
          <p:nvPr/>
        </p:nvCxnSpPr>
        <p:spPr>
          <a:xfrm flipV="1">
            <a:off x="2989080" y="3138600"/>
            <a:ext cx="0" cy="900000"/>
          </a:xfrm>
          <a:prstGeom prst="line">
            <a:avLst/>
          </a:prstGeom>
          <a:ln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F034D9AE-4912-4AB9-8890-8B409FBA3DCA}"/>
              </a:ext>
            </a:extLst>
          </p:cNvPr>
          <p:cNvCxnSpPr/>
          <p:nvPr/>
        </p:nvCxnSpPr>
        <p:spPr>
          <a:xfrm flipH="1">
            <a:off x="2646680" y="3138600"/>
            <a:ext cx="3424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B96D41B0-2463-42E0-BC75-3464B633F0B9}"/>
              </a:ext>
            </a:extLst>
          </p:cNvPr>
          <p:cNvCxnSpPr/>
          <p:nvPr/>
        </p:nvCxnSpPr>
        <p:spPr>
          <a:xfrm>
            <a:off x="2989080" y="3138600"/>
            <a:ext cx="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hoek 48">
            <a:extLst>
              <a:ext uri="{FF2B5EF4-FFF2-40B4-BE49-F238E27FC236}">
                <a16:creationId xmlns:a16="http://schemas.microsoft.com/office/drawing/2014/main" id="{3C4CE059-A57E-4C85-8440-770960015FF9}"/>
              </a:ext>
            </a:extLst>
          </p:cNvPr>
          <p:cNvSpPr/>
          <p:nvPr/>
        </p:nvSpPr>
        <p:spPr>
          <a:xfrm>
            <a:off x="3044742" y="3030877"/>
            <a:ext cx="95410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/>
              <a:t>bovenkant insteek</a:t>
            </a:r>
          </a:p>
        </p:txBody>
      </p:sp>
      <p:sp>
        <p:nvSpPr>
          <p:cNvPr id="50" name="Rechthoek 49">
            <a:extLst>
              <a:ext uri="{FF2B5EF4-FFF2-40B4-BE49-F238E27FC236}">
                <a16:creationId xmlns:a16="http://schemas.microsoft.com/office/drawing/2014/main" id="{0228D970-DB5C-42B3-98E9-210E8D1D180A}"/>
              </a:ext>
            </a:extLst>
          </p:cNvPr>
          <p:cNvSpPr/>
          <p:nvPr/>
        </p:nvSpPr>
        <p:spPr>
          <a:xfrm>
            <a:off x="5280660" y="3930878"/>
            <a:ext cx="5549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nl-NL" sz="800" dirty="0"/>
              <a:t>waterlijn</a:t>
            </a:r>
          </a:p>
        </p:txBody>
      </p:sp>
      <p:sp>
        <p:nvSpPr>
          <p:cNvPr id="51" name="Tekstvak 50">
            <a:extLst>
              <a:ext uri="{FF2B5EF4-FFF2-40B4-BE49-F238E27FC236}">
                <a16:creationId xmlns:a16="http://schemas.microsoft.com/office/drawing/2014/main" id="{21B6C493-A941-4D89-8B6C-D1DCFF2FF21B}"/>
              </a:ext>
            </a:extLst>
          </p:cNvPr>
          <p:cNvSpPr txBox="1"/>
          <p:nvPr/>
        </p:nvSpPr>
        <p:spPr>
          <a:xfrm>
            <a:off x="2924052" y="4038937"/>
            <a:ext cx="121005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/>
              <a:t>horizontale afstand:</a:t>
            </a:r>
          </a:p>
          <a:p>
            <a:pPr algn="ctr"/>
            <a:r>
              <a:rPr lang="nl-NL" sz="800" dirty="0"/>
              <a:t>breedte oever </a:t>
            </a:r>
            <a:r>
              <a:rPr lang="nl-NL" sz="800" i="1" dirty="0">
                <a:latin typeface="Cambria" panose="02040503050406030204" pitchFamily="18" charset="0"/>
              </a:rPr>
              <a:t>Br &gt; 0,6m</a:t>
            </a:r>
          </a:p>
        </p:txBody>
      </p:sp>
      <p:sp>
        <p:nvSpPr>
          <p:cNvPr id="52" name="Tekstvak 51">
            <a:extLst>
              <a:ext uri="{FF2B5EF4-FFF2-40B4-BE49-F238E27FC236}">
                <a16:creationId xmlns:a16="http://schemas.microsoft.com/office/drawing/2014/main" id="{87B557BC-A258-44F2-827A-DC1F70524B12}"/>
              </a:ext>
            </a:extLst>
          </p:cNvPr>
          <p:cNvSpPr txBox="1"/>
          <p:nvPr/>
        </p:nvSpPr>
        <p:spPr>
          <a:xfrm>
            <a:off x="1847087" y="3419323"/>
            <a:ext cx="11356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700" dirty="0"/>
              <a:t>verticale afstand:</a:t>
            </a:r>
          </a:p>
          <a:p>
            <a:pPr algn="ctr"/>
            <a:r>
              <a:rPr lang="nl-NL" sz="800" dirty="0"/>
              <a:t>hoogte oever </a:t>
            </a:r>
            <a:r>
              <a:rPr lang="nl-NL" sz="800" i="1" dirty="0">
                <a:latin typeface="Cambria" panose="02040503050406030204" pitchFamily="18" charset="0"/>
              </a:rPr>
              <a:t>H &gt; 0,5m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7F57BE74-FB0D-41F0-BA9E-DA11B7588341}"/>
              </a:ext>
            </a:extLst>
          </p:cNvPr>
          <p:cNvSpPr txBox="1"/>
          <p:nvPr/>
        </p:nvSpPr>
        <p:spPr>
          <a:xfrm rot="2391469">
            <a:off x="3216570" y="3396687"/>
            <a:ext cx="1079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800" dirty="0"/>
              <a:t>steilheid</a:t>
            </a:r>
          </a:p>
          <a:p>
            <a:pPr algn="ctr"/>
            <a:r>
              <a:rPr lang="nl-NL" sz="800" i="1" dirty="0">
                <a:latin typeface="Cambria" panose="02040503050406030204" pitchFamily="18" charset="0"/>
              </a:rPr>
              <a:t>H/Br &gt; 0,25</a:t>
            </a:r>
          </a:p>
        </p:txBody>
      </p:sp>
    </p:spTree>
    <p:extLst>
      <p:ext uri="{BB962C8B-B14F-4D97-AF65-F5344CB8AC3E}">
        <p14:creationId xmlns:p14="http://schemas.microsoft.com/office/powerpoint/2010/main" val="86285478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247</Words>
  <Application>Microsoft Office PowerPoint</Application>
  <PresentationFormat>A3 (297 x 420 mm)</PresentationFormat>
  <Paragraphs>58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Kantoorthema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Arnoud de Boer</dc:creator>
  <cp:lastModifiedBy>Arnoud de Boer</cp:lastModifiedBy>
  <cp:revision>8</cp:revision>
  <dcterms:created xsi:type="dcterms:W3CDTF">2018-08-16T20:57:04Z</dcterms:created>
  <dcterms:modified xsi:type="dcterms:W3CDTF">2018-08-17T06:32:50Z</dcterms:modified>
</cp:coreProperties>
</file>