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</p:sldIdLst>
  <p:sldSz cx="9144000" cy="6858000" type="screen4x3"/>
  <p:notesSz cx="7019925" cy="9305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8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2-2-2016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2-2-2016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xmlns="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xmlns="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err="1" smtClean="0"/>
              <a:t>IMBesluit</a:t>
            </a:r>
            <a:r>
              <a:rPr lang="nl-NL" dirty="0" smtClean="0"/>
              <a:t> - IMOD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3875"/>
            <a:ext cx="91821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243013"/>
            <a:ext cx="76581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06944"/>
            <a:ext cx="10188624" cy="5843206"/>
          </a:xfrm>
          <a:prstGeom prst="rect">
            <a:avLst/>
          </a:prstGeom>
        </p:spPr>
      </p:pic>
      <p:grpSp>
        <p:nvGrpSpPr>
          <p:cNvPr id="8" name="Groep 7"/>
          <p:cNvGrpSpPr/>
          <p:nvPr/>
        </p:nvGrpSpPr>
        <p:grpSpPr>
          <a:xfrm>
            <a:off x="2555776" y="620688"/>
            <a:ext cx="7992888" cy="6237312"/>
            <a:chOff x="2555776" y="620688"/>
            <a:chExt cx="7992888" cy="6237312"/>
          </a:xfrm>
        </p:grpSpPr>
        <p:sp>
          <p:nvSpPr>
            <p:cNvPr id="5" name="Rechthoek 4"/>
            <p:cNvSpPr/>
            <p:nvPr/>
          </p:nvSpPr>
          <p:spPr>
            <a:xfrm>
              <a:off x="6300192" y="620688"/>
              <a:ext cx="4248472" cy="6237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/>
            <p:cNvSpPr/>
            <p:nvPr/>
          </p:nvSpPr>
          <p:spPr>
            <a:xfrm>
              <a:off x="4499992" y="3284984"/>
              <a:ext cx="2160240" cy="1224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2555776" y="5733256"/>
              <a:ext cx="5400600" cy="1124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Besluit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6352337" cy="558881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220072" y="4797152"/>
            <a:ext cx="2269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Plus systematiek voor:</a:t>
            </a:r>
          </a:p>
          <a:p>
            <a:r>
              <a:rPr lang="nl-NL" dirty="0" smtClean="0"/>
              <a:t>Identificatie</a:t>
            </a:r>
          </a:p>
          <a:p>
            <a:r>
              <a:rPr lang="nl-NL" dirty="0" smtClean="0"/>
              <a:t>Temporeel model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ependencies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9736"/>
            <a:ext cx="9144000" cy="4938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3819525" cy="5248275"/>
          </a:xfrm>
          <a:prstGeom prst="rect">
            <a:avLst/>
          </a:prstGeom>
          <a:noFill/>
          <a:ln w="9525">
            <a:solidFill>
              <a:schemeClr val="accent1">
                <a:alpha val="98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268760"/>
            <a:ext cx="3672408" cy="5256584"/>
          </a:xfrm>
          <a:prstGeom prst="rect">
            <a:avLst/>
          </a:prstGeom>
          <a:noFill/>
          <a:ln w="9525">
            <a:solidFill>
              <a:schemeClr val="accent1">
                <a:alpha val="98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848</TotalTime>
  <Words>10</Words>
  <Application>Microsoft Office PowerPoint</Application>
  <PresentationFormat>Diavoorstelling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Geonovum presentatie</vt:lpstr>
      <vt:lpstr>IMBesluit - IMOD</vt:lpstr>
      <vt:lpstr>Dia 2</vt:lpstr>
      <vt:lpstr>Dia 3</vt:lpstr>
      <vt:lpstr>Dia 4</vt:lpstr>
      <vt:lpstr>Dia 5</vt:lpstr>
      <vt:lpstr>Dia 6</vt:lpstr>
      <vt:lpstr>Dia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38</cp:revision>
  <dcterms:created xsi:type="dcterms:W3CDTF">2015-06-16T09:28:27Z</dcterms:created>
  <dcterms:modified xsi:type="dcterms:W3CDTF">2016-02-02T11:54:24Z</dcterms:modified>
</cp:coreProperties>
</file>