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83" r:id="rId4"/>
    <p:sldId id="284" r:id="rId5"/>
    <p:sldId id="281" r:id="rId6"/>
    <p:sldId id="286" r:id="rId7"/>
    <p:sldId id="285" r:id="rId8"/>
    <p:sldId id="287" r:id="rId9"/>
    <p:sldId id="288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29-3-2016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29-3-2016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=""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=""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In 6 diagrammen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</a:t>
            </a:r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611</TotalTime>
  <Words>71</Words>
  <Application>Microsoft Office PowerPoint</Application>
  <PresentationFormat>Diavoorstelling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Geonovum presentatie</vt:lpstr>
      <vt:lpstr>IMOD versie 05</vt:lpstr>
      <vt:lpstr>Basisprincipe</vt:lpstr>
      <vt:lpstr>Dia 3</vt:lpstr>
      <vt:lpstr>Dia 4</vt:lpstr>
      <vt:lpstr>Dia 5</vt:lpstr>
      <vt:lpstr>Dia 6</vt:lpstr>
      <vt:lpstr>Dia 7</vt:lpstr>
      <vt:lpstr>Dia 8</vt:lpstr>
      <vt:lpstr>Dia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31</cp:revision>
  <dcterms:created xsi:type="dcterms:W3CDTF">2015-06-16T09:28:27Z</dcterms:created>
  <dcterms:modified xsi:type="dcterms:W3CDTF">2016-03-29T15:17:11Z</dcterms:modified>
</cp:coreProperties>
</file>