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7" r:id="rId3"/>
    <p:sldId id="281" r:id="rId4"/>
    <p:sldId id="282" r:id="rId5"/>
    <p:sldId id="288" r:id="rId6"/>
    <p:sldId id="289" r:id="rId7"/>
    <p:sldId id="283" r:id="rId8"/>
    <p:sldId id="284" r:id="rId9"/>
    <p:sldId id="285" r:id="rId10"/>
  </p:sldIdLst>
  <p:sldSz cx="9144000" cy="6858000" type="screen4x3"/>
  <p:notesSz cx="7019925" cy="930592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8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8F0A3BA6-D212-4021-9C58-E1A860230F97}" type="datetimeFigureOut">
              <a:rPr lang="nl-NL" smtClean="0"/>
              <a:pPr/>
              <a:t>2-2-2016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1E77C958-9094-4856-86EA-A4A2A869759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2705291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9DDF62C1-85BA-45F7-BA8A-ECE90345B80D}" type="datetimeFigureOut">
              <a:rPr lang="nl-NL" smtClean="0"/>
              <a:pPr/>
              <a:t>2-2-2016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A5BE1FCD-D982-4C83-B6F9-D9836E2003DC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63646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67898428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33872"/>
            <a:ext cx="8229600" cy="1143000"/>
          </a:xfrm>
        </p:spPr>
        <p:txBody>
          <a:bodyPr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46449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231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276873"/>
            <a:ext cx="4038600" cy="44644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44539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6276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47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47564" y="1186408"/>
            <a:ext cx="7848872" cy="46908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949280"/>
            <a:ext cx="5486400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6362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 cstate="print"/>
          <a:srcRect r="77114"/>
          <a:stretch>
            <a:fillRect/>
          </a:stretch>
        </p:blipFill>
        <p:spPr bwMode="auto">
          <a:xfrm>
            <a:off x="1" y="1211093"/>
            <a:ext cx="1835695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9648" y="2575286"/>
            <a:ext cx="4418856" cy="2945904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1907704" y="2686326"/>
            <a:ext cx="2781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7524328" y="551723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  <a:endParaRPr lang="nl-NL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kstvak 6"/>
          <p:cNvSpPr txBox="1"/>
          <p:nvPr userDrawn="1"/>
        </p:nvSpPr>
        <p:spPr>
          <a:xfrm>
            <a:off x="1907704" y="128124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="" xmlns:p14="http://schemas.microsoft.com/office/powerpoint/2010/main" val="91026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2" descr="5056 GN PPsjabloon"/>
          <p:cNvPicPr>
            <a:picLocks noChangeAspect="1" noChangeArrowheads="1"/>
          </p:cNvPicPr>
          <p:nvPr userDrawn="1"/>
        </p:nvPicPr>
        <p:blipFill>
          <a:blip r:embed="rId3" cstate="print"/>
          <a:srcRect r="77114"/>
          <a:stretch>
            <a:fillRect/>
          </a:stretch>
        </p:blipFill>
        <p:spPr bwMode="auto">
          <a:xfrm>
            <a:off x="1" y="1211093"/>
            <a:ext cx="1835695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kstvak 12"/>
          <p:cNvSpPr txBox="1"/>
          <p:nvPr userDrawn="1"/>
        </p:nvSpPr>
        <p:spPr>
          <a:xfrm>
            <a:off x="1979712" y="5013176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2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</p:spTree>
    <p:extLst>
      <p:ext uri="{BB962C8B-B14F-4D97-AF65-F5344CB8AC3E}">
        <p14:creationId xmlns="" xmlns:p14="http://schemas.microsoft.com/office/powerpoint/2010/main" val="267549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11338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2276872"/>
            <a:ext cx="82296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2358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  <p:sldLayoutId id="2147483658" r:id="rId7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1470025"/>
          </a:xfrm>
        </p:spPr>
        <p:txBody>
          <a:bodyPr/>
          <a:lstStyle/>
          <a:p>
            <a:r>
              <a:rPr lang="nl-NL" dirty="0" err="1" smtClean="0"/>
              <a:t>IMBesluit</a:t>
            </a:r>
            <a:r>
              <a:rPr lang="nl-NL" dirty="0" smtClean="0"/>
              <a:t> - IMOD</a:t>
            </a:r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7573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3819525" cy="5248275"/>
          </a:xfrm>
          <a:prstGeom prst="rect">
            <a:avLst/>
          </a:prstGeom>
          <a:noFill/>
          <a:ln w="9525">
            <a:solidFill>
              <a:schemeClr val="accent1">
                <a:alpha val="98000"/>
              </a:schemeClr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268760"/>
            <a:ext cx="3672408" cy="5256584"/>
          </a:xfrm>
          <a:prstGeom prst="rect">
            <a:avLst/>
          </a:prstGeom>
          <a:noFill/>
          <a:ln w="9525">
            <a:solidFill>
              <a:schemeClr val="accent1">
                <a:alpha val="98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23875"/>
            <a:ext cx="918210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1243013"/>
            <a:ext cx="76581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 principe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64704"/>
            <a:ext cx="9144000" cy="5244111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6228184" y="548680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IMOR Principe</a:t>
            </a:r>
            <a:endParaRPr lang="nl-NL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 descr="IMORmodel.w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6973" y="836712"/>
            <a:ext cx="8947027" cy="5401742"/>
          </a:xfrm>
        </p:spPr>
      </p:pic>
      <p:sp>
        <p:nvSpPr>
          <p:cNvPr id="5" name="Tekstvak 4"/>
          <p:cNvSpPr txBox="1"/>
          <p:nvPr/>
        </p:nvSpPr>
        <p:spPr>
          <a:xfrm>
            <a:off x="6228184" y="54868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IMOR Model</a:t>
            </a:r>
            <a:endParaRPr lang="nl-NL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 principe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06944"/>
            <a:ext cx="10188624" cy="5843206"/>
          </a:xfrm>
          <a:prstGeom prst="rect">
            <a:avLst/>
          </a:prstGeom>
        </p:spPr>
      </p:pic>
      <p:grpSp>
        <p:nvGrpSpPr>
          <p:cNvPr id="8" name="Groep 7"/>
          <p:cNvGrpSpPr/>
          <p:nvPr/>
        </p:nvGrpSpPr>
        <p:grpSpPr>
          <a:xfrm>
            <a:off x="2555776" y="620688"/>
            <a:ext cx="7992888" cy="6237312"/>
            <a:chOff x="2555776" y="620688"/>
            <a:chExt cx="7992888" cy="6237312"/>
          </a:xfrm>
        </p:grpSpPr>
        <p:sp>
          <p:nvSpPr>
            <p:cNvPr id="5" name="Rechthoek 4"/>
            <p:cNvSpPr/>
            <p:nvPr/>
          </p:nvSpPr>
          <p:spPr>
            <a:xfrm>
              <a:off x="6300192" y="620688"/>
              <a:ext cx="4248472" cy="6237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hthoek 5"/>
            <p:cNvSpPr/>
            <p:nvPr/>
          </p:nvSpPr>
          <p:spPr>
            <a:xfrm>
              <a:off x="4499992" y="3284984"/>
              <a:ext cx="2160240" cy="1224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hthoek 6"/>
            <p:cNvSpPr/>
            <p:nvPr/>
          </p:nvSpPr>
          <p:spPr>
            <a:xfrm>
              <a:off x="2555776" y="5733256"/>
              <a:ext cx="5400600" cy="1124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5220072" y="4797152"/>
            <a:ext cx="2269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Plus systematiek voor:</a:t>
            </a:r>
          </a:p>
          <a:p>
            <a:r>
              <a:rPr lang="nl-NL" dirty="0" smtClean="0"/>
              <a:t>Identificatie</a:t>
            </a:r>
          </a:p>
          <a:p>
            <a:r>
              <a:rPr lang="nl-NL" dirty="0" smtClean="0"/>
              <a:t>Temporeel model</a:t>
            </a:r>
            <a:endParaRPr lang="nl-NL" dirty="0"/>
          </a:p>
        </p:txBody>
      </p:sp>
      <p:pic>
        <p:nvPicPr>
          <p:cNvPr id="6" name="Afbeelding 5" descr="IMBesluit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620688"/>
            <a:ext cx="6352337" cy="5588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ependencies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59736"/>
            <a:ext cx="9144000" cy="4938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novum 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 presentatie</Template>
  <TotalTime>851</TotalTime>
  <Words>14</Words>
  <Application>Microsoft Office PowerPoint</Application>
  <PresentationFormat>Diavoorstelling (4:3)</PresentationFormat>
  <Paragraphs>6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Geonovum presentatie</vt:lpstr>
      <vt:lpstr>IMBesluit - IMOD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pjanssen</dc:creator>
  <cp:lastModifiedBy>pjanssen</cp:lastModifiedBy>
  <cp:revision>41</cp:revision>
  <dcterms:created xsi:type="dcterms:W3CDTF">2015-06-16T09:28:27Z</dcterms:created>
  <dcterms:modified xsi:type="dcterms:W3CDTF">2016-02-02T15:52:21Z</dcterms:modified>
</cp:coreProperties>
</file>