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82" r:id="rId3"/>
    <p:sldId id="283" r:id="rId4"/>
    <p:sldId id="284" r:id="rId5"/>
    <p:sldId id="281" r:id="rId6"/>
    <p:sldId id="292" r:id="rId7"/>
    <p:sldId id="286" r:id="rId8"/>
    <p:sldId id="285" r:id="rId9"/>
    <p:sldId id="287" r:id="rId10"/>
    <p:sldId id="293" r:id="rId11"/>
    <p:sldId id="290" r:id="rId12"/>
    <p:sldId id="288" r:id="rId13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725" autoAdjust="0"/>
    <p:restoredTop sz="94660"/>
  </p:normalViewPr>
  <p:slideViewPr>
    <p:cSldViewPr>
      <p:cViewPr>
        <p:scale>
          <a:sx n="60" d="100"/>
          <a:sy n="60" d="100"/>
        </p:scale>
        <p:origin x="-1470" y="-17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0A3BA6-D212-4021-9C58-E1A860230F97}" type="datetimeFigureOut">
              <a:rPr lang="nl-NL" smtClean="0"/>
              <a:pPr/>
              <a:t>30-3-2016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77C958-9094-4856-86EA-A4A2A8697598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2270529149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DF62C1-85BA-45F7-BA8A-ECE90345B80D}" type="datetimeFigureOut">
              <a:rPr lang="nl-NL" smtClean="0"/>
              <a:pPr/>
              <a:t>30-3-2016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BE1FCD-D982-4C83-B6F9-D9836E2003DC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363646466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3600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000" b="1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het opmaakprofiel van de modelondertitel te bewerken</a:t>
            </a:r>
            <a:endParaRPr lang="nl-NL" dirty="0"/>
          </a:p>
        </p:txBody>
      </p:sp>
      <p:pic>
        <p:nvPicPr>
          <p:cNvPr id="10" name="Afbeelding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887924" y="70014"/>
            <a:ext cx="1368152" cy="694690"/>
          </a:xfrm>
          <a:prstGeom prst="rect">
            <a:avLst/>
          </a:prstGeom>
        </p:spPr>
      </p:pic>
      <p:sp>
        <p:nvSpPr>
          <p:cNvPr id="11" name="Rechthoek 10"/>
          <p:cNvSpPr/>
          <p:nvPr userDrawn="1"/>
        </p:nvSpPr>
        <p:spPr>
          <a:xfrm>
            <a:off x="0" y="980728"/>
            <a:ext cx="9144000" cy="144016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3678984283"/>
      </p:ext>
    </p:extLst>
  </p:cSld>
  <p:clrMapOvr>
    <a:masterClrMapping/>
  </p:clrMapOvr>
  <p:hf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133872"/>
            <a:ext cx="8229600" cy="1143000"/>
          </a:xfrm>
        </p:spPr>
        <p:txBody>
          <a:bodyPr>
            <a:normAutofit/>
          </a:bodyPr>
          <a:lstStyle>
            <a:lvl1pPr>
              <a:defRPr sz="2400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2276872"/>
            <a:ext cx="8229600" cy="4464496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§"/>
              <a:defRPr sz="2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>
              <a:buFont typeface="Wingdings" panose="05000000000000000000" pitchFamily="2" charset="2"/>
              <a:buChar char="§"/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</p:txBody>
      </p:sp>
      <p:pic>
        <p:nvPicPr>
          <p:cNvPr id="7" name="Afbeelding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887924" y="70014"/>
            <a:ext cx="1368152" cy="694690"/>
          </a:xfrm>
          <a:prstGeom prst="rect">
            <a:avLst/>
          </a:prstGeom>
        </p:spPr>
      </p:pic>
      <p:sp>
        <p:nvSpPr>
          <p:cNvPr id="8" name="Rechthoek 7"/>
          <p:cNvSpPr/>
          <p:nvPr userDrawn="1"/>
        </p:nvSpPr>
        <p:spPr>
          <a:xfrm>
            <a:off x="0" y="980728"/>
            <a:ext cx="9144000" cy="144016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223194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400" b="1"/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2276873"/>
            <a:ext cx="4038600" cy="446449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 marL="1143000" indent="-228600">
              <a:buFont typeface="Wingdings" panose="05000000000000000000" pitchFamily="2" charset="2"/>
              <a:buChar char="§"/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2276872"/>
            <a:ext cx="4038600" cy="445395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 marL="1143000" indent="-228600">
              <a:buFont typeface="Wingdings" panose="05000000000000000000" pitchFamily="2" charset="2"/>
              <a:buChar char="§"/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</p:txBody>
      </p:sp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887924" y="70014"/>
            <a:ext cx="1368152" cy="694690"/>
          </a:xfrm>
          <a:prstGeom prst="rect">
            <a:avLst/>
          </a:prstGeom>
        </p:spPr>
      </p:pic>
      <p:sp>
        <p:nvSpPr>
          <p:cNvPr id="9" name="Rechthoek 8"/>
          <p:cNvSpPr/>
          <p:nvPr userDrawn="1"/>
        </p:nvSpPr>
        <p:spPr>
          <a:xfrm>
            <a:off x="0" y="980728"/>
            <a:ext cx="9144000" cy="144016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3627630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400" b="1"/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pic>
        <p:nvPicPr>
          <p:cNvPr id="6" name="Afbeelding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887924" y="70014"/>
            <a:ext cx="1368152" cy="694690"/>
          </a:xfrm>
          <a:prstGeom prst="rect">
            <a:avLst/>
          </a:prstGeom>
        </p:spPr>
      </p:pic>
      <p:sp>
        <p:nvSpPr>
          <p:cNvPr id="7" name="Rechthoek 6"/>
          <p:cNvSpPr/>
          <p:nvPr userDrawn="1"/>
        </p:nvSpPr>
        <p:spPr>
          <a:xfrm>
            <a:off x="0" y="980728"/>
            <a:ext cx="9144000" cy="144016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247022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647564" y="1186408"/>
            <a:ext cx="7848872" cy="469086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Klik op het pictogram als u een afbeelding wilt toevoegen</a:t>
            </a:r>
            <a:endParaRPr lang="nl-NL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949280"/>
            <a:ext cx="5486400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pic>
        <p:nvPicPr>
          <p:cNvPr id="9" name="Afbeelding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887924" y="70014"/>
            <a:ext cx="1368152" cy="694690"/>
          </a:xfrm>
          <a:prstGeom prst="rect">
            <a:avLst/>
          </a:prstGeom>
        </p:spPr>
      </p:pic>
      <p:sp>
        <p:nvSpPr>
          <p:cNvPr id="10" name="Rechthoek 9"/>
          <p:cNvSpPr/>
          <p:nvPr userDrawn="1"/>
        </p:nvSpPr>
        <p:spPr>
          <a:xfrm>
            <a:off x="0" y="980728"/>
            <a:ext cx="9144000" cy="144016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636275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uishoudelijke mede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5056 GN PPsjabloon"/>
          <p:cNvPicPr>
            <a:picLocks noChangeAspect="1" noChangeArrowheads="1"/>
          </p:cNvPicPr>
          <p:nvPr userDrawn="1"/>
        </p:nvPicPr>
        <p:blipFill>
          <a:blip r:embed="rId2" cstate="print"/>
          <a:srcRect r="77114"/>
          <a:stretch>
            <a:fillRect/>
          </a:stretch>
        </p:blipFill>
        <p:spPr bwMode="auto">
          <a:xfrm>
            <a:off x="1" y="1211093"/>
            <a:ext cx="1835695" cy="56742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 descr="C:\lokaal_kopie\afwas\afwasdame.jp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89648" y="2575286"/>
            <a:ext cx="4418856" cy="2945904"/>
          </a:xfrm>
          <a:prstGeom prst="rect">
            <a:avLst/>
          </a:prstGeom>
          <a:noFill/>
        </p:spPr>
      </p:pic>
      <p:sp>
        <p:nvSpPr>
          <p:cNvPr id="5" name="Tekstvak 4"/>
          <p:cNvSpPr txBox="1"/>
          <p:nvPr userDrawn="1"/>
        </p:nvSpPr>
        <p:spPr>
          <a:xfrm>
            <a:off x="1907704" y="2686326"/>
            <a:ext cx="2781944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9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Kopjes</a:t>
            </a:r>
            <a:r>
              <a:rPr lang="nl-NL" sz="1900" baseline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in de keuken</a:t>
            </a:r>
          </a:p>
          <a:p>
            <a:endParaRPr lang="nl-NL" sz="1900" baseline="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nl-NL" sz="1900" baseline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Whiteboard schoon</a:t>
            </a:r>
          </a:p>
          <a:p>
            <a:endParaRPr lang="nl-NL" sz="1900" baseline="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nl-NL" sz="1900" baseline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Flip-over leeg</a:t>
            </a:r>
          </a:p>
          <a:p>
            <a:endParaRPr lang="nl-NL" sz="1900" baseline="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nl-NL" sz="1900" baseline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PC en beamer uit</a:t>
            </a:r>
          </a:p>
          <a:p>
            <a:endParaRPr lang="nl-NL" sz="1900" baseline="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nl-NL" sz="1900" baseline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Licht uit, zon aan</a:t>
            </a:r>
          </a:p>
        </p:txBody>
      </p:sp>
      <p:sp>
        <p:nvSpPr>
          <p:cNvPr id="6" name="Tekstvak 5"/>
          <p:cNvSpPr txBox="1"/>
          <p:nvPr userDrawn="1"/>
        </p:nvSpPr>
        <p:spPr>
          <a:xfrm>
            <a:off x="7524328" y="5517232"/>
            <a:ext cx="1584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sz="1200" i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Alvast bedankt!</a:t>
            </a:r>
            <a:endParaRPr lang="nl-NL" sz="1200" i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Tekstvak 6"/>
          <p:cNvSpPr txBox="1"/>
          <p:nvPr userDrawn="1"/>
        </p:nvSpPr>
        <p:spPr>
          <a:xfrm>
            <a:off x="1907704" y="1281241"/>
            <a:ext cx="309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b="1" baseline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 tot slot graag</a:t>
            </a:r>
          </a:p>
        </p:txBody>
      </p:sp>
    </p:spTree>
    <p:extLst>
      <p:ext uri="{BB962C8B-B14F-4D97-AF65-F5344CB8AC3E}">
        <p14:creationId xmlns:p14="http://schemas.microsoft.com/office/powerpoint/2010/main" xmlns="" val="9102691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ot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887924" y="70014"/>
            <a:ext cx="1368152" cy="694690"/>
          </a:xfrm>
          <a:prstGeom prst="rect">
            <a:avLst/>
          </a:prstGeom>
        </p:spPr>
      </p:pic>
      <p:sp>
        <p:nvSpPr>
          <p:cNvPr id="7" name="Rechthoek 6"/>
          <p:cNvSpPr/>
          <p:nvPr userDrawn="1"/>
        </p:nvSpPr>
        <p:spPr>
          <a:xfrm>
            <a:off x="0" y="980728"/>
            <a:ext cx="9144000" cy="144016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0" name="Picture 2" descr="5056 GN PPsjabloon"/>
          <p:cNvPicPr>
            <a:picLocks noChangeAspect="1" noChangeArrowheads="1"/>
          </p:cNvPicPr>
          <p:nvPr userDrawn="1"/>
        </p:nvPicPr>
        <p:blipFill>
          <a:blip r:embed="rId3" cstate="print"/>
          <a:srcRect r="77114"/>
          <a:stretch>
            <a:fillRect/>
          </a:stretch>
        </p:blipFill>
        <p:spPr bwMode="auto">
          <a:xfrm>
            <a:off x="1" y="1211093"/>
            <a:ext cx="1835695" cy="56742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kstvak 12"/>
          <p:cNvSpPr txBox="1"/>
          <p:nvPr userDrawn="1"/>
        </p:nvSpPr>
        <p:spPr>
          <a:xfrm>
            <a:off x="1979712" y="5013176"/>
            <a:ext cx="57606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nl-NL" sz="12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Barchman</a:t>
            </a:r>
            <a:r>
              <a:rPr lang="nl-NL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nl-NL" sz="12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Wuytierslaan</a:t>
            </a:r>
            <a:r>
              <a:rPr lang="nl-NL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10, 3818 LH Amersfoort,</a:t>
            </a:r>
            <a:r>
              <a:rPr lang="nl-NL" sz="1200" baseline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NL</a:t>
            </a:r>
            <a:endParaRPr lang="nl-NL" sz="12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>
              <a:lnSpc>
                <a:spcPct val="150000"/>
              </a:lnSpc>
            </a:pPr>
            <a:r>
              <a:rPr lang="nl-NL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Postbus 508, 3800 AM Amersfoort, NL</a:t>
            </a:r>
          </a:p>
          <a:p>
            <a:pPr lvl="0">
              <a:lnSpc>
                <a:spcPct val="150000"/>
              </a:lnSpc>
            </a:pPr>
            <a:r>
              <a:rPr lang="nl-NL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+ 31 (0) 334 604 100</a:t>
            </a:r>
          </a:p>
          <a:p>
            <a:pPr lvl="0">
              <a:lnSpc>
                <a:spcPct val="150000"/>
              </a:lnSpc>
            </a:pPr>
            <a:r>
              <a:rPr lang="nl-NL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info@geonovum.nl</a:t>
            </a:r>
          </a:p>
          <a:p>
            <a:pPr lvl="0">
              <a:lnSpc>
                <a:spcPct val="150000"/>
              </a:lnSpc>
            </a:pPr>
            <a:r>
              <a:rPr lang="nl-NL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www.geonovum.nl</a:t>
            </a:r>
          </a:p>
          <a:p>
            <a:pPr lvl="0">
              <a:lnSpc>
                <a:spcPct val="150000"/>
              </a:lnSpc>
            </a:pPr>
            <a:r>
              <a:rPr lang="nl-NL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@geonovum.nl</a:t>
            </a:r>
          </a:p>
        </p:txBody>
      </p:sp>
    </p:spTree>
    <p:extLst>
      <p:ext uri="{BB962C8B-B14F-4D97-AF65-F5344CB8AC3E}">
        <p14:creationId xmlns:p14="http://schemas.microsoft.com/office/powerpoint/2010/main" xmlns="" val="2675497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11338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2276872"/>
            <a:ext cx="8229600" cy="44644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887924" y="70014"/>
            <a:ext cx="1368152" cy="694690"/>
          </a:xfrm>
          <a:prstGeom prst="rect">
            <a:avLst/>
          </a:prstGeom>
        </p:spPr>
      </p:pic>
      <p:sp>
        <p:nvSpPr>
          <p:cNvPr id="8" name="Rechthoek 7"/>
          <p:cNvSpPr/>
          <p:nvPr/>
        </p:nvSpPr>
        <p:spPr>
          <a:xfrm>
            <a:off x="0" y="980728"/>
            <a:ext cx="9144000" cy="144016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1235826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7" r:id="rId5"/>
    <p:sldLayoutId id="2147483659" r:id="rId6"/>
    <p:sldLayoutId id="2147483658" r:id="rId7"/>
  </p:sldLayoutIdLst>
  <p:hf sldNum="0" hdr="0" ftr="0"/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anose="05000000000000000000" pitchFamily="2" charset="2"/>
        <a:buChar char="§"/>
        <a:defRPr sz="32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11560" y="1340768"/>
            <a:ext cx="7772400" cy="1470025"/>
          </a:xfrm>
        </p:spPr>
        <p:txBody>
          <a:bodyPr/>
          <a:lstStyle/>
          <a:p>
            <a:r>
              <a:rPr lang="nl-NL" dirty="0" smtClean="0"/>
              <a:t>IMOD versie 05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622920"/>
          </a:xfrm>
        </p:spPr>
        <p:txBody>
          <a:bodyPr/>
          <a:lstStyle/>
          <a:p>
            <a:r>
              <a:rPr lang="nl-NL" dirty="0" smtClean="0"/>
              <a:t>In 6 diagrammen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xmlns="" val="2757318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-1620688" y="188640"/>
            <a:ext cx="8229600" cy="1143000"/>
          </a:xfrm>
        </p:spPr>
        <p:txBody>
          <a:bodyPr/>
          <a:lstStyle/>
          <a:p>
            <a:r>
              <a:rPr lang="nl-NL" dirty="0" smtClean="0"/>
              <a:t>Als de kaart het niet weet</a:t>
            </a:r>
            <a:endParaRPr lang="nl-NL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2132856"/>
            <a:ext cx="5419725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el 1"/>
          <p:cNvSpPr txBox="1">
            <a:spLocks/>
          </p:cNvSpPr>
          <p:nvPr/>
        </p:nvSpPr>
        <p:spPr>
          <a:xfrm>
            <a:off x="395536" y="83671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2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Is het in de tekst</a:t>
            </a:r>
            <a:r>
              <a:rPr kumimoji="0" lang="nl-NL" sz="2400" b="1" i="1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beschreven!</a:t>
            </a:r>
            <a:endParaRPr kumimoji="0" lang="nl-NL" sz="2400" b="1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 descr="IMORmodel.wm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260409" y="593304"/>
            <a:ext cx="9404409" cy="62646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 descr="Temporeel model.wmf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3528" y="1736677"/>
            <a:ext cx="8820472" cy="5121323"/>
          </a:xfrm>
          <a:prstGeom prst="rect">
            <a:avLst/>
          </a:prstGeom>
        </p:spPr>
      </p:pic>
      <p:sp>
        <p:nvSpPr>
          <p:cNvPr id="5" name="Afgeronde rechthoek 4"/>
          <p:cNvSpPr/>
          <p:nvPr/>
        </p:nvSpPr>
        <p:spPr>
          <a:xfrm>
            <a:off x="5940152" y="0"/>
            <a:ext cx="3203848" cy="1196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Tekstvak 5"/>
          <p:cNvSpPr txBox="1"/>
          <p:nvPr/>
        </p:nvSpPr>
        <p:spPr>
          <a:xfrm>
            <a:off x="5940152" y="144016"/>
            <a:ext cx="35638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Temporeel model</a:t>
            </a:r>
          </a:p>
          <a:p>
            <a:endParaRPr lang="nl-NL" sz="2000" b="1" dirty="0" smtClean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nl-NL" sz="2000" b="1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292080" y="0"/>
            <a:ext cx="3851920" cy="620688"/>
          </a:xfrm>
        </p:spPr>
        <p:txBody>
          <a:bodyPr/>
          <a:lstStyle/>
          <a:p>
            <a:r>
              <a:rPr lang="nl-NL" dirty="0" smtClean="0"/>
              <a:t>Basisprincipe</a:t>
            </a:r>
            <a:endParaRPr lang="nl-NL" dirty="0"/>
          </a:p>
        </p:txBody>
      </p:sp>
      <p:pic>
        <p:nvPicPr>
          <p:cNvPr id="4" name="Afbeelding 3" descr="IMOR principe.wm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252536" y="0"/>
            <a:ext cx="9144000" cy="6067269"/>
          </a:xfrm>
          <a:prstGeom prst="rect">
            <a:avLst/>
          </a:prstGeom>
        </p:spPr>
      </p:pic>
      <p:grpSp>
        <p:nvGrpSpPr>
          <p:cNvPr id="13" name="Groep 12"/>
          <p:cNvGrpSpPr/>
          <p:nvPr/>
        </p:nvGrpSpPr>
        <p:grpSpPr>
          <a:xfrm>
            <a:off x="0" y="692696"/>
            <a:ext cx="8892480" cy="4032448"/>
            <a:chOff x="0" y="692696"/>
            <a:chExt cx="8892480" cy="4032448"/>
          </a:xfrm>
        </p:grpSpPr>
        <p:sp>
          <p:nvSpPr>
            <p:cNvPr id="6" name="Ondertitel 2"/>
            <p:cNvSpPr txBox="1">
              <a:spLocks/>
            </p:cNvSpPr>
            <p:nvPr/>
          </p:nvSpPr>
          <p:spPr>
            <a:xfrm>
              <a:off x="0" y="692696"/>
              <a:ext cx="2304256" cy="36004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85000" lnSpcReduction="10000"/>
            </a:bodyPr>
            <a:lstStyle/>
            <a:p>
              <a:pPr marL="342900" marR="0" lvl="0" indent="-34290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nl-NL" sz="16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Omgevingsdocument</a:t>
              </a:r>
              <a:endParaRPr kumimoji="0" lang="nl-NL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7" name="Ondertitel 2"/>
            <p:cNvSpPr txBox="1">
              <a:spLocks/>
            </p:cNvSpPr>
            <p:nvPr/>
          </p:nvSpPr>
          <p:spPr>
            <a:xfrm>
              <a:off x="3419872" y="4365104"/>
              <a:ext cx="2304256" cy="36004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/>
            <a:p>
              <a:pPr marL="342900" marR="0" lvl="0" indent="-34290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nl-NL" sz="16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Regeltekst</a:t>
              </a:r>
              <a:endParaRPr kumimoji="0" lang="nl-NL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9" name="Ondertitel 2"/>
            <p:cNvSpPr txBox="1">
              <a:spLocks/>
            </p:cNvSpPr>
            <p:nvPr/>
          </p:nvSpPr>
          <p:spPr>
            <a:xfrm>
              <a:off x="6084168" y="1556792"/>
              <a:ext cx="2304256" cy="36004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/>
            <a:p>
              <a:pPr marL="342900" marR="0" lvl="0" indent="-34290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nl-NL" sz="16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Waarden</a:t>
              </a:r>
              <a:endParaRPr kumimoji="0" lang="nl-NL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0" name="Ondertitel 2"/>
            <p:cNvSpPr txBox="1">
              <a:spLocks/>
            </p:cNvSpPr>
            <p:nvPr/>
          </p:nvSpPr>
          <p:spPr>
            <a:xfrm>
              <a:off x="6588224" y="3429000"/>
              <a:ext cx="2304256" cy="576064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92500"/>
            </a:bodyPr>
            <a:lstStyle/>
            <a:p>
              <a:pPr marL="342900" marR="0" lvl="0" indent="-34290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nl-NL" sz="16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Eigenschappen van tekst</a:t>
              </a:r>
              <a:r>
                <a:rPr kumimoji="0" lang="nl-NL" sz="1600" b="1" i="0" u="none" strike="noStrike" kern="1200" cap="none" spc="0" normalizeH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en locatie</a:t>
              </a:r>
              <a:endParaRPr kumimoji="0" lang="nl-NL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1" name="Ondertitel 2"/>
            <p:cNvSpPr txBox="1">
              <a:spLocks/>
            </p:cNvSpPr>
            <p:nvPr/>
          </p:nvSpPr>
          <p:spPr>
            <a:xfrm>
              <a:off x="3491880" y="1556792"/>
              <a:ext cx="2304256" cy="36004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/>
            <a:p>
              <a:pPr marL="342900" marR="0" lvl="0" indent="-34290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nl-NL" sz="16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Locatie</a:t>
              </a:r>
              <a:endParaRPr kumimoji="0" lang="nl-NL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2" name="Ondertitel 2"/>
            <p:cNvSpPr txBox="1">
              <a:spLocks/>
            </p:cNvSpPr>
            <p:nvPr/>
          </p:nvSpPr>
          <p:spPr>
            <a:xfrm>
              <a:off x="4139952" y="2996952"/>
              <a:ext cx="1944216" cy="432048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85000" lnSpcReduction="20000"/>
            </a:bodyPr>
            <a:lstStyle/>
            <a:p>
              <a:pPr marL="342900" marR="0" lvl="0" indent="-34290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nl-NL" sz="16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Structuur</a:t>
              </a:r>
            </a:p>
            <a:p>
              <a:pPr marL="342900" marR="0" lvl="0" indent="-34290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nl-NL" sz="13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inhoud</a:t>
              </a:r>
              <a:r>
                <a:rPr kumimoji="0" lang="nl-NL" sz="1300" b="1" i="0" u="none" strike="noStrike" kern="1200" cap="none" spc="0" normalizeH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- legenda</a:t>
              </a:r>
              <a:endParaRPr kumimoji="0" lang="nl-NL" sz="13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 descr="IMORmodel.wm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3060848" y="-1251520"/>
            <a:ext cx="15057376" cy="10030389"/>
          </a:xfrm>
          <a:prstGeom prst="rect">
            <a:avLst/>
          </a:prstGeom>
        </p:spPr>
      </p:pic>
      <p:sp>
        <p:nvSpPr>
          <p:cNvPr id="5" name="Rechthoek 4"/>
          <p:cNvSpPr/>
          <p:nvPr/>
        </p:nvSpPr>
        <p:spPr>
          <a:xfrm>
            <a:off x="-900608" y="-315416"/>
            <a:ext cx="1368152" cy="71734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Rechthoek 5"/>
          <p:cNvSpPr/>
          <p:nvPr/>
        </p:nvSpPr>
        <p:spPr>
          <a:xfrm>
            <a:off x="4932040" y="-315416"/>
            <a:ext cx="5688632" cy="82089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Rechthoek 6"/>
          <p:cNvSpPr/>
          <p:nvPr/>
        </p:nvSpPr>
        <p:spPr>
          <a:xfrm>
            <a:off x="-540568" y="5157192"/>
            <a:ext cx="7704856" cy="31683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Tekstvak 7"/>
          <p:cNvSpPr txBox="1"/>
          <p:nvPr/>
        </p:nvSpPr>
        <p:spPr>
          <a:xfrm>
            <a:off x="5111552" y="404664"/>
            <a:ext cx="4032448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Onderwerp structureert de tekst en de kaart</a:t>
            </a:r>
          </a:p>
          <a:p>
            <a:endParaRPr lang="nl-NL" sz="2000" b="1" dirty="0" smtClean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nl-NL" sz="2000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Onderwerp bevat naam</a:t>
            </a:r>
          </a:p>
          <a:p>
            <a:r>
              <a:rPr lang="nl-NL" sz="2000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En basisinformatie</a:t>
            </a:r>
          </a:p>
          <a:p>
            <a:endParaRPr lang="nl-NL" sz="2000" b="1" dirty="0" smtClean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nl-NL" sz="2000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Onderwerp verbindt kaart en tekst</a:t>
            </a:r>
          </a:p>
          <a:p>
            <a:endParaRPr lang="nl-NL" sz="2000" b="1" dirty="0" smtClean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nl-NL" sz="2000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Onderwerp is een zelfstandig ding</a:t>
            </a:r>
          </a:p>
          <a:p>
            <a:endParaRPr lang="nl-NL" sz="2000" b="1" dirty="0" smtClean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nl-NL" sz="2000" b="1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 descr="IMOR-tekstpatronen.wm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1260648" y="692696"/>
            <a:ext cx="13681520" cy="7748088"/>
          </a:xfrm>
          <a:prstGeom prst="rect">
            <a:avLst/>
          </a:prstGeom>
        </p:spPr>
      </p:pic>
      <p:sp>
        <p:nvSpPr>
          <p:cNvPr id="5" name="Afgeronde rechthoek 4"/>
          <p:cNvSpPr/>
          <p:nvPr/>
        </p:nvSpPr>
        <p:spPr>
          <a:xfrm>
            <a:off x="5364088" y="0"/>
            <a:ext cx="3528392" cy="13407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Tekstvak 5"/>
          <p:cNvSpPr txBox="1"/>
          <p:nvPr/>
        </p:nvSpPr>
        <p:spPr>
          <a:xfrm>
            <a:off x="5580112" y="0"/>
            <a:ext cx="356388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Tekst bevat Tekstpatronen met of zonder invulveld</a:t>
            </a:r>
          </a:p>
          <a:p>
            <a:endParaRPr lang="nl-NL" sz="2000" b="1" dirty="0" smtClean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nl-NL" sz="2000" b="1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 descr="IMORmodel.wm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5089711" y="-2623709"/>
            <a:ext cx="14233711" cy="9481709"/>
          </a:xfrm>
          <a:prstGeom prst="rect">
            <a:avLst/>
          </a:prstGeom>
        </p:spPr>
      </p:pic>
      <p:sp>
        <p:nvSpPr>
          <p:cNvPr id="5" name="Afgeronde rechthoek 4"/>
          <p:cNvSpPr/>
          <p:nvPr/>
        </p:nvSpPr>
        <p:spPr>
          <a:xfrm>
            <a:off x="5940152" y="0"/>
            <a:ext cx="3203848" cy="1196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Tekstvak 8"/>
          <p:cNvSpPr txBox="1"/>
          <p:nvPr/>
        </p:nvSpPr>
        <p:spPr>
          <a:xfrm>
            <a:off x="5940152" y="144016"/>
            <a:ext cx="35638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Eigenschappen geven betekenis aan tekst</a:t>
            </a:r>
          </a:p>
          <a:p>
            <a:endParaRPr lang="nl-NL" sz="2000" b="1" dirty="0" smtClean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nl-NL" sz="2000" b="1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980728"/>
            <a:ext cx="8229600" cy="1143000"/>
          </a:xfrm>
        </p:spPr>
        <p:txBody>
          <a:bodyPr/>
          <a:lstStyle/>
          <a:p>
            <a:r>
              <a:rPr lang="nl-NL" i="1" dirty="0" smtClean="0"/>
              <a:t>Zoals in de kaart aangegeven!</a:t>
            </a:r>
            <a:endParaRPr lang="nl-NL" i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2132856"/>
            <a:ext cx="5505450" cy="431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el 1"/>
          <p:cNvSpPr txBox="1">
            <a:spLocks/>
          </p:cNvSpPr>
          <p:nvPr/>
        </p:nvSpPr>
        <p:spPr>
          <a:xfrm>
            <a:off x="-1764704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Als de tekst het niet weet</a:t>
            </a:r>
            <a:endParaRPr kumimoji="0" lang="nl-NL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Ovaal 7"/>
          <p:cNvSpPr/>
          <p:nvPr/>
        </p:nvSpPr>
        <p:spPr>
          <a:xfrm>
            <a:off x="2339752" y="5129808"/>
            <a:ext cx="3384376" cy="172819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023280"/>
            <a:ext cx="8172400" cy="4834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Afgeronde rechthoek 4"/>
          <p:cNvSpPr/>
          <p:nvPr/>
        </p:nvSpPr>
        <p:spPr>
          <a:xfrm>
            <a:off x="5940152" y="0"/>
            <a:ext cx="3203848" cy="1196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Tekstvak 5"/>
          <p:cNvSpPr txBox="1"/>
          <p:nvPr/>
        </p:nvSpPr>
        <p:spPr>
          <a:xfrm>
            <a:off x="5940152" y="144016"/>
            <a:ext cx="356388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Eigenschappen</a:t>
            </a:r>
          </a:p>
          <a:p>
            <a:r>
              <a:rPr lang="nl-NL" sz="2000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koppelen aan type omgevingsdocument</a:t>
            </a:r>
          </a:p>
          <a:p>
            <a:endParaRPr lang="nl-NL" sz="2000" b="1" dirty="0" smtClean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nl-NL" sz="2000" b="1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 descr="IMORmodel.wm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6805264" y="0"/>
            <a:ext cx="16462633" cy="10966493"/>
          </a:xfrm>
          <a:prstGeom prst="rect">
            <a:avLst/>
          </a:prstGeom>
        </p:spPr>
      </p:pic>
      <p:sp>
        <p:nvSpPr>
          <p:cNvPr id="5" name="Afgeronde rechthoek 4"/>
          <p:cNvSpPr/>
          <p:nvPr/>
        </p:nvSpPr>
        <p:spPr>
          <a:xfrm>
            <a:off x="5940152" y="0"/>
            <a:ext cx="3203848" cy="1196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Tekstvak 5"/>
          <p:cNvSpPr txBox="1"/>
          <p:nvPr/>
        </p:nvSpPr>
        <p:spPr>
          <a:xfrm>
            <a:off x="5940152" y="144016"/>
            <a:ext cx="35638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Waarde geeft inhoud aan eigenschappen</a:t>
            </a:r>
          </a:p>
          <a:p>
            <a:endParaRPr lang="nl-NL" sz="2000" b="1" dirty="0" smtClean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nl-NL" sz="2000" b="1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579728"/>
            <a:ext cx="7128792" cy="5278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Afgeronde rechthoek 4"/>
          <p:cNvSpPr/>
          <p:nvPr/>
        </p:nvSpPr>
        <p:spPr>
          <a:xfrm>
            <a:off x="5940152" y="0"/>
            <a:ext cx="3203848" cy="1196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Tekstvak 5"/>
          <p:cNvSpPr txBox="1"/>
          <p:nvPr/>
        </p:nvSpPr>
        <p:spPr>
          <a:xfrm>
            <a:off x="5940152" y="144016"/>
            <a:ext cx="356388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Waarde koppelen aan type omgevingsdocument</a:t>
            </a:r>
          </a:p>
          <a:p>
            <a:endParaRPr lang="nl-NL" sz="2000" b="1" dirty="0" smtClean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nl-NL" sz="2000" b="1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eonovum presentatie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Geonovum presentatie</Template>
  <TotalTime>685</TotalTime>
  <Words>96</Words>
  <Application>Microsoft Office PowerPoint</Application>
  <PresentationFormat>Diavoorstelling (4:3)</PresentationFormat>
  <Paragraphs>29</Paragraphs>
  <Slides>12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12</vt:i4>
      </vt:variant>
    </vt:vector>
  </HeadingPairs>
  <TitlesOfParts>
    <vt:vector size="13" baseType="lpstr">
      <vt:lpstr>Geonovum presentatie</vt:lpstr>
      <vt:lpstr>IMOD versie 05</vt:lpstr>
      <vt:lpstr>Basisprincipe</vt:lpstr>
      <vt:lpstr>Dia 3</vt:lpstr>
      <vt:lpstr>Dia 4</vt:lpstr>
      <vt:lpstr>Dia 5</vt:lpstr>
      <vt:lpstr>Zoals in de kaart aangegeven!</vt:lpstr>
      <vt:lpstr>Dia 7</vt:lpstr>
      <vt:lpstr>Dia 8</vt:lpstr>
      <vt:lpstr>Dia 9</vt:lpstr>
      <vt:lpstr>Als de kaart het niet weet</vt:lpstr>
      <vt:lpstr>Dia 11</vt:lpstr>
      <vt:lpstr>Dia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 1</dc:title>
  <dc:creator>pjanssen</dc:creator>
  <cp:lastModifiedBy>pjanssen</cp:lastModifiedBy>
  <cp:revision>36</cp:revision>
  <dcterms:created xsi:type="dcterms:W3CDTF">2015-06-16T09:28:27Z</dcterms:created>
  <dcterms:modified xsi:type="dcterms:W3CDTF">2016-03-30T08:51:46Z</dcterms:modified>
</cp:coreProperties>
</file>