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5" r:id="rId2"/>
    <p:sldId id="716" r:id="rId3"/>
    <p:sldId id="720" r:id="rId4"/>
    <p:sldId id="721" r:id="rId5"/>
    <p:sldId id="722" r:id="rId6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Terpstra" initials="FT" lastIdx="10" clrIdx="0">
    <p:extLst>
      <p:ext uri="{19B8F6BF-5375-455C-9EA6-DF929625EA0E}">
        <p15:presenceInfo xmlns:p15="http://schemas.microsoft.com/office/powerpoint/2012/main" userId="S::F.Terpstra@geonovum.nl::d3ea5548-2d66-4b1c-96b6-0cf77d7087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>
      <p:cViewPr varScale="1">
        <p:scale>
          <a:sx n="83" d="100"/>
          <a:sy n="83" d="100"/>
        </p:scale>
        <p:origin x="84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-OAuthNL/issues/5" TargetMode="External"/><Relationship Id="rId2" Type="http://schemas.openxmlformats.org/officeDocument/2006/relationships/hyperlink" Target="https://github.com/Geonovum/KP-APIs-OAuthNL/issues/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-OAuthNL/issues/2" TargetMode="External"/><Relationship Id="rId2" Type="http://schemas.openxmlformats.org/officeDocument/2006/relationships/hyperlink" Target="https://github.com/Geonovum/KP-APIs-OAuthNL/issues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-OAuthNL/blob/master/Additional%20specification%20and%20constraints%20of%20iGov-NL%20to%20the%20iGov%20profile.md" TargetMode="External"/><Relationship Id="rId2" Type="http://schemas.openxmlformats.org/officeDocument/2006/relationships/hyperlink" Target="https://geonovum.github.io/KP-APIs-OAuth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2FB6B-F5EC-47AF-8C26-9BCFA5042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dirty="0">
                <a:latin typeface="+mn-lt"/>
              </a:rPr>
              <a:t>Werkgroep Authenticatie/Autorisatie</a:t>
            </a:r>
            <a:endParaRPr lang="nl-NL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B61E18-DF40-45DA-9F53-6000E2DB2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ea typeface="Verdana" panose="020B0604030504040204" pitchFamily="34" charset="0"/>
                <a:cs typeface="Verdana" panose="020B0604030504040204" pitchFamily="34" charset="0"/>
              </a:rPr>
              <a:t>24-05-2019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FBF8EC-8D13-4BA1-8A5F-6E885715B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" y="3487502"/>
            <a:ext cx="914339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6FA6-35DF-42B7-8388-B0D2C968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C5A43D-D2C8-4C2D-B407-7F06B368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Verwerken publieke consultatie</a:t>
            </a:r>
          </a:p>
          <a:p>
            <a:r>
              <a:rPr lang="nl-NL" dirty="0"/>
              <a:t>Kennisnet case </a:t>
            </a:r>
            <a:r>
              <a:rPr lang="nl-NL" dirty="0" err="1"/>
              <a:t>Signing</a:t>
            </a:r>
            <a:r>
              <a:rPr lang="nl-NL" dirty="0"/>
              <a:t> en encryptie</a:t>
            </a:r>
          </a:p>
          <a:p>
            <a:r>
              <a:rPr lang="nl-NL" dirty="0"/>
              <a:t>Kadaster case </a:t>
            </a:r>
            <a:r>
              <a:rPr lang="nl-NL" dirty="0" err="1"/>
              <a:t>Signing</a:t>
            </a:r>
            <a:r>
              <a:rPr lang="nl-NL" dirty="0"/>
              <a:t> en encryptie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10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C8B93-3820-4663-B7F7-0B8D6FD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Verwerken publieke consultatie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CF7350-38D3-485B-A94D-4C2BABB3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u="sng" dirty="0">
                <a:hlinkClick r:id="rId2"/>
              </a:rPr>
              <a:t>https://github.com/Geonovum/KP-APIs-OAuthNL/issues/4</a:t>
            </a:r>
            <a:endParaRPr lang="nl-NL" dirty="0"/>
          </a:p>
          <a:p>
            <a:r>
              <a:rPr lang="nl-NL" u="sng" dirty="0">
                <a:hlinkClick r:id="rId3"/>
              </a:rPr>
              <a:t>https://github.com/Geonovum/KP-APIs-OAuthNL/issues/5</a:t>
            </a:r>
            <a:endParaRPr lang="nl-NL" dirty="0"/>
          </a:p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7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C1ACD-CA46-43DB-B62E-1E436FAA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specifications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BF256D-228D-4D97-9152-6918317D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document zetten we alle wijzigingen van </a:t>
            </a:r>
            <a:r>
              <a:rPr lang="nl-NL" dirty="0" err="1"/>
              <a:t>iGov</a:t>
            </a:r>
            <a:r>
              <a:rPr lang="nl-NL" dirty="0"/>
              <a:t>-NL t.o.v. </a:t>
            </a:r>
            <a:r>
              <a:rPr lang="nl-NL" dirty="0" err="1"/>
              <a:t>iGov</a:t>
            </a:r>
            <a:r>
              <a:rPr lang="nl-NL" dirty="0"/>
              <a:t> op een rij zetten en geven een rationale voor de wijzigingen.</a:t>
            </a:r>
          </a:p>
          <a:p>
            <a:r>
              <a:rPr lang="nl-NL" u="sng" dirty="0">
                <a:hlinkClick r:id="rId2"/>
              </a:rPr>
              <a:t>https://github.com/Geonovum/KP-APIs-OAuthNL/issues/1</a:t>
            </a:r>
            <a:endParaRPr lang="nl-NL" dirty="0"/>
          </a:p>
          <a:p>
            <a:r>
              <a:rPr lang="nl-NL" u="sng" dirty="0">
                <a:hlinkClick r:id="rId3"/>
              </a:rPr>
              <a:t>https://github.com/Geonovum/KP-APIs-OAuthNL/issues/2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13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C47B0-7BF6-4681-A63E-CA395C5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826D7-6844-437A-84A8-09FBB5F0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https://geonovum.github.io/KP-APIs-OAuthNL/</a:t>
            </a:r>
            <a:endParaRPr lang="nl-NL" dirty="0"/>
          </a:p>
          <a:p>
            <a:r>
              <a:rPr lang="nl-NL">
                <a:hlinkClick r:id="rId3"/>
              </a:rPr>
              <a:t>https://github.com/Geonovum/KP-APIs-OAuthNL/blob/master/Additional%20specification%20and%20constraints%20of%20iGov-NL%20to%20the%20iGov%20profile.md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7833858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13369</TotalTime>
  <Words>151</Words>
  <Application>Microsoft Office PowerPoint</Application>
  <PresentationFormat>Diavoorstelling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Geonovum presentatie breedbeeld</vt:lpstr>
      <vt:lpstr> Werkgroep Authenticatie/Autorisatie</vt:lpstr>
      <vt:lpstr>Agenda</vt:lpstr>
      <vt:lpstr>Verwerken publieke consultatie</vt:lpstr>
      <vt:lpstr>Additional specifications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Kennisplatform APIs</dc:title>
  <dc:creator>Frank Terpstra</dc:creator>
  <cp:lastModifiedBy>Frank Terpstra</cp:lastModifiedBy>
  <cp:revision>23</cp:revision>
  <dcterms:created xsi:type="dcterms:W3CDTF">2018-10-10T12:17:49Z</dcterms:created>
  <dcterms:modified xsi:type="dcterms:W3CDTF">2019-05-24T07:23:14Z</dcterms:modified>
</cp:coreProperties>
</file>