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0"/>
  </p:notesMasterIdLst>
  <p:sldIdLst>
    <p:sldId id="804" r:id="rId5"/>
    <p:sldId id="808" r:id="rId6"/>
    <p:sldId id="815" r:id="rId7"/>
    <p:sldId id="816" r:id="rId8"/>
    <p:sldId id="819" r:id="rId9"/>
    <p:sldId id="806" r:id="rId10"/>
    <p:sldId id="807" r:id="rId11"/>
    <p:sldId id="820" r:id="rId12"/>
    <p:sldId id="814" r:id="rId13"/>
    <p:sldId id="813" r:id="rId14"/>
    <p:sldId id="810" r:id="rId15"/>
    <p:sldId id="822" r:id="rId16"/>
    <p:sldId id="823" r:id="rId17"/>
    <p:sldId id="824" r:id="rId18"/>
    <p:sldId id="82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Witteveen" initials="EW" lastIdx="7" clrIdx="0">
    <p:extLst>
      <p:ext uri="{19B8F6BF-5375-455C-9EA6-DF929625EA0E}">
        <p15:presenceInfo xmlns:p15="http://schemas.microsoft.com/office/powerpoint/2012/main" userId="S-1-5-21-3942159474-984186493-1990781785-1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FFFFFF"/>
    <a:srgbClr val="272727"/>
    <a:srgbClr val="FFFCF3"/>
    <a:srgbClr val="44B529"/>
    <a:srgbClr val="2DB12D"/>
    <a:srgbClr val="769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E4670-D068-3845-95A5-02D171207B19}" v="21" dt="2022-06-14T13:58:27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6042" autoAdjust="0"/>
  </p:normalViewPr>
  <p:slideViewPr>
    <p:cSldViewPr snapToGrid="0">
      <p:cViewPr varScale="1">
        <p:scale>
          <a:sx n="140" d="100"/>
          <a:sy n="140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ot Bijpost" userId="S::jeanot.bijpost@vng.nl::cdf441b5-59e9-4346-906c-b64ac00bf298" providerId="AD" clId="Web-{AE16FED8-4F1C-4879-B5BE-B0BA40DD670C}"/>
    <pc:docChg chg="delSld">
      <pc:chgData name="Jeanot Bijpost" userId="S::jeanot.bijpost@vng.nl::cdf441b5-59e9-4346-906c-b64ac00bf298" providerId="AD" clId="Web-{AE16FED8-4F1C-4879-B5BE-B0BA40DD670C}" dt="2021-03-16T11:41:45.254" v="0"/>
      <pc:docMkLst>
        <pc:docMk/>
      </pc:docMkLst>
      <pc:sldChg chg="del">
        <pc:chgData name="Jeanot Bijpost" userId="S::jeanot.bijpost@vng.nl::cdf441b5-59e9-4346-906c-b64ac00bf298" providerId="AD" clId="Web-{AE16FED8-4F1C-4879-B5BE-B0BA40DD670C}" dt="2021-03-16T11:41:45.254" v="0"/>
        <pc:sldMkLst>
          <pc:docMk/>
          <pc:sldMk cId="535641494" sldId="258"/>
        </pc:sldMkLst>
      </pc:sldChg>
    </pc:docChg>
  </pc:docChgLst>
  <pc:docChgLst>
    <pc:chgData name="Gershon Janssen" userId="S::gershon.janssen@vng.nl::1a544b15-68b4-44a0-ab64-6266043e0cd2" providerId="AD" clId="Web-{F4406590-9116-4C85-BD83-8B47F590B5A4}"/>
    <pc:docChg chg="delSld">
      <pc:chgData name="Gershon Janssen" userId="S::gershon.janssen@vng.nl::1a544b15-68b4-44a0-ab64-6266043e0cd2" providerId="AD" clId="Web-{F4406590-9116-4C85-BD83-8B47F590B5A4}" dt="2021-04-21T12:29:26.439" v="0"/>
      <pc:docMkLst>
        <pc:docMk/>
      </pc:docMkLst>
      <pc:sldChg chg="del">
        <pc:chgData name="Gershon Janssen" userId="S::gershon.janssen@vng.nl::1a544b15-68b4-44a0-ab64-6266043e0cd2" providerId="AD" clId="Web-{F4406590-9116-4C85-BD83-8B47F590B5A4}" dt="2021-04-21T12:29:26.439" v="0"/>
        <pc:sldMkLst>
          <pc:docMk/>
          <pc:sldMk cId="1891950137" sldId="256"/>
        </pc:sldMkLst>
      </pc:sldChg>
    </pc:docChg>
  </pc:docChgLst>
  <pc:docChgLst>
    <pc:chgData name="Jeanot Bijpost" userId="cdf441b5-59e9-4346-906c-b64ac00bf298" providerId="ADAL" clId="{B8E77A7B-1B78-5F4E-AA8A-45FC8DA50B8D}"/>
    <pc:docChg chg="undo custSel addSld delSld modSld sldOrd">
      <pc:chgData name="Jeanot Bijpost" userId="cdf441b5-59e9-4346-906c-b64ac00bf298" providerId="ADAL" clId="{B8E77A7B-1B78-5F4E-AA8A-45FC8DA50B8D}" dt="2021-09-08T12:29:09.761" v="1971" actId="6549"/>
      <pc:docMkLst>
        <pc:docMk/>
      </pc:docMkLst>
      <pc:sldChg chg="addSp delSp modSp add mod delAnim modAnim">
        <pc:chgData name="Jeanot Bijpost" userId="cdf441b5-59e9-4346-906c-b64ac00bf298" providerId="ADAL" clId="{B8E77A7B-1B78-5F4E-AA8A-45FC8DA50B8D}" dt="2021-09-08T07:39:03.099" v="828" actId="1037"/>
        <pc:sldMkLst>
          <pc:docMk/>
          <pc:sldMk cId="3578065601" sldId="276"/>
        </pc:sldMkLst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2" creationId="{F3E40F64-894D-45A5-A0B5-DD0913838CFC}"/>
          </ac:spMkLst>
        </pc:spChg>
        <pc:spChg chg="mod">
          <ac:chgData name="Jeanot Bijpost" userId="cdf441b5-59e9-4346-906c-b64ac00bf298" providerId="ADAL" clId="{B8E77A7B-1B78-5F4E-AA8A-45FC8DA50B8D}" dt="2021-09-08T07:36:52.405" v="676" actId="1076"/>
          <ac:spMkLst>
            <pc:docMk/>
            <pc:sldMk cId="3578065601" sldId="276"/>
            <ac:spMk id="4" creationId="{2289C163-60DC-4ECB-9BD7-DC4AF9796E36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5" creationId="{5AF1E223-D551-4D71-B139-26B2765D9484}"/>
          </ac:spMkLst>
        </pc:spChg>
        <pc:spChg chg="mod">
          <ac:chgData name="Jeanot Bijpost" userId="cdf441b5-59e9-4346-906c-b64ac00bf298" providerId="ADAL" clId="{B8E77A7B-1B78-5F4E-AA8A-45FC8DA50B8D}" dt="2021-09-08T07:37:39.358" v="688" actId="1582"/>
          <ac:spMkLst>
            <pc:docMk/>
            <pc:sldMk cId="3578065601" sldId="276"/>
            <ac:spMk id="6" creationId="{FFB92E1D-F0AA-4301-8ADA-1175DC1F3F39}"/>
          </ac:spMkLst>
        </pc:spChg>
        <pc:spChg chg="mod">
          <ac:chgData name="Jeanot Bijpost" userId="cdf441b5-59e9-4346-906c-b64ac00bf298" providerId="ADAL" clId="{B8E77A7B-1B78-5F4E-AA8A-45FC8DA50B8D}" dt="2021-09-08T07:36:28.009" v="671" actId="14100"/>
          <ac:spMkLst>
            <pc:docMk/>
            <pc:sldMk cId="3578065601" sldId="276"/>
            <ac:spMk id="7" creationId="{96B5ECF6-4A1B-431B-86B1-3045C6853F56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8" creationId="{984BC99D-3AD6-497E-A9D5-EF874454B410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9" creationId="{44790099-ACF5-4D26-9F7F-60BFA128CABE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10" creationId="{E1FACDC8-D034-4160-B98F-2451C912AA98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11" creationId="{8F97F9CB-976C-4247-A4E6-9A4ACAC9FB71}"/>
          </ac:spMkLst>
        </pc:spChg>
        <pc:spChg chg="mod">
          <ac:chgData name="Jeanot Bijpost" userId="cdf441b5-59e9-4346-906c-b64ac00bf298" providerId="ADAL" clId="{B8E77A7B-1B78-5F4E-AA8A-45FC8DA50B8D}" dt="2021-09-08T07:35:14.701" v="651" actId="1076"/>
          <ac:spMkLst>
            <pc:docMk/>
            <pc:sldMk cId="3578065601" sldId="276"/>
            <ac:spMk id="12" creationId="{2FDCFB82-3C79-4CD0-B813-0DE67385EDEF}"/>
          </ac:spMkLst>
        </pc:spChg>
        <pc:spChg chg="mod">
          <ac:chgData name="Jeanot Bijpost" userId="cdf441b5-59e9-4346-906c-b64ac00bf298" providerId="ADAL" clId="{B8E77A7B-1B78-5F4E-AA8A-45FC8DA50B8D}" dt="2021-09-08T07:35:14.701" v="651" actId="1076"/>
          <ac:spMkLst>
            <pc:docMk/>
            <pc:sldMk cId="3578065601" sldId="276"/>
            <ac:spMk id="13" creationId="{F375797F-F9BA-46A8-B66A-95C7FCFEE3C4}"/>
          </ac:spMkLst>
        </pc:spChg>
        <pc:spChg chg="mod">
          <ac:chgData name="Jeanot Bijpost" userId="cdf441b5-59e9-4346-906c-b64ac00bf298" providerId="ADAL" clId="{B8E77A7B-1B78-5F4E-AA8A-45FC8DA50B8D}" dt="2021-09-08T07:36:55.008" v="677" actId="1076"/>
          <ac:spMkLst>
            <pc:docMk/>
            <pc:sldMk cId="3578065601" sldId="276"/>
            <ac:spMk id="14" creationId="{D64C7468-FC9D-4FA4-9889-8DEE4C96A31F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35" creationId="{30578158-B448-458E-8E95-44B878AA2308}"/>
          </ac:spMkLst>
        </pc:spChg>
        <pc:spChg chg="del mod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36" creationId="{CE0AEC55-AF1C-473A-9F37-652203215F43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37" creationId="{9E904CED-395D-4337-A17B-A2C3B08F7FB0}"/>
          </ac:spMkLst>
        </pc:spChg>
        <pc:spChg chg="del mod">
          <ac:chgData name="Jeanot Bijpost" userId="cdf441b5-59e9-4346-906c-b64ac00bf298" providerId="ADAL" clId="{B8E77A7B-1B78-5F4E-AA8A-45FC8DA50B8D}" dt="2021-09-08T07:35:54.103" v="663" actId="478"/>
          <ac:spMkLst>
            <pc:docMk/>
            <pc:sldMk cId="3578065601" sldId="276"/>
            <ac:spMk id="45" creationId="{8F82A0FA-0BF3-4157-8251-9DCF87628C46}"/>
          </ac:spMkLst>
        </pc:spChg>
        <pc:spChg chg="del mod">
          <ac:chgData name="Jeanot Bijpost" userId="cdf441b5-59e9-4346-906c-b64ac00bf298" providerId="ADAL" clId="{B8E77A7B-1B78-5F4E-AA8A-45FC8DA50B8D}" dt="2021-09-08T07:35:52.502" v="662" actId="478"/>
          <ac:spMkLst>
            <pc:docMk/>
            <pc:sldMk cId="3578065601" sldId="276"/>
            <ac:spMk id="46" creationId="{0D8DB99E-AE09-4783-AB82-FF90FD444532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47" creationId="{D32838B8-3697-45BC-A97A-947638F60D78}"/>
          </ac:spMkLst>
        </pc:spChg>
        <pc:spChg chg="del">
          <ac:chgData name="Jeanot Bijpost" userId="cdf441b5-59e9-4346-906c-b64ac00bf298" providerId="ADAL" clId="{B8E77A7B-1B78-5F4E-AA8A-45FC8DA50B8D}" dt="2021-09-08T07:34:59.385" v="648" actId="478"/>
          <ac:spMkLst>
            <pc:docMk/>
            <pc:sldMk cId="3578065601" sldId="276"/>
            <ac:spMk id="48" creationId="{5E8BBDBB-E10A-4AF2-95FE-883E55028229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49" creationId="{C13D4A8D-1BE2-42ED-8AD5-0E5BD8C16A60}"/>
          </ac:spMkLst>
        </pc:spChg>
        <pc:spChg chg="del">
          <ac:chgData name="Jeanot Bijpost" userId="cdf441b5-59e9-4346-906c-b64ac00bf298" providerId="ADAL" clId="{B8E77A7B-1B78-5F4E-AA8A-45FC8DA50B8D}" dt="2021-09-08T07:34:51.583" v="641" actId="478"/>
          <ac:spMkLst>
            <pc:docMk/>
            <pc:sldMk cId="3578065601" sldId="276"/>
            <ac:spMk id="50" creationId="{32A0C355-D354-4CFE-B511-E5C85D6443B1}"/>
          </ac:spMkLst>
        </pc:spChg>
        <pc:spChg chg="add del mod">
          <ac:chgData name="Jeanot Bijpost" userId="cdf441b5-59e9-4346-906c-b64ac00bf298" providerId="ADAL" clId="{B8E77A7B-1B78-5F4E-AA8A-45FC8DA50B8D}" dt="2021-09-08T07:36:14.615" v="668" actId="478"/>
          <ac:spMkLst>
            <pc:docMk/>
            <pc:sldMk cId="3578065601" sldId="276"/>
            <ac:spMk id="52" creationId="{1C4299F3-2FDB-914E-8E55-C5984B6CED23}"/>
          </ac:spMkLst>
        </pc:spChg>
        <pc:spChg chg="add mod">
          <ac:chgData name="Jeanot Bijpost" userId="cdf441b5-59e9-4346-906c-b64ac00bf298" providerId="ADAL" clId="{B8E77A7B-1B78-5F4E-AA8A-45FC8DA50B8D}" dt="2021-09-08T07:36:18.803" v="670" actId="14100"/>
          <ac:spMkLst>
            <pc:docMk/>
            <pc:sldMk cId="3578065601" sldId="276"/>
            <ac:spMk id="53" creationId="{6C3E9802-0FFD-E641-A377-858CEF4F3C6C}"/>
          </ac:spMkLst>
        </pc:spChg>
        <pc:spChg chg="add mod">
          <ac:chgData name="Jeanot Bijpost" userId="cdf441b5-59e9-4346-906c-b64ac00bf298" providerId="ADAL" clId="{B8E77A7B-1B78-5F4E-AA8A-45FC8DA50B8D}" dt="2021-09-08T07:39:03.099" v="828" actId="1037"/>
          <ac:spMkLst>
            <pc:docMk/>
            <pc:sldMk cId="3578065601" sldId="276"/>
            <ac:spMk id="58" creationId="{4D004632-9262-A34F-98BA-91935192A8C1}"/>
          </ac:spMkLst>
        </pc:spChg>
        <pc:spChg chg="del">
          <ac:chgData name="Jeanot Bijpost" userId="cdf441b5-59e9-4346-906c-b64ac00bf298" providerId="ADAL" clId="{B8E77A7B-1B78-5F4E-AA8A-45FC8DA50B8D}" dt="2021-09-08T07:34:57.344" v="645" actId="478"/>
          <ac:spMkLst>
            <pc:docMk/>
            <pc:sldMk cId="3578065601" sldId="276"/>
            <ac:spMk id="64" creationId="{05D7B3F8-49C4-4517-AA41-58FB302C9E09}"/>
          </ac:spMkLst>
        </pc:spChg>
        <pc:spChg chg="del">
          <ac:chgData name="Jeanot Bijpost" userId="cdf441b5-59e9-4346-906c-b64ac00bf298" providerId="ADAL" clId="{B8E77A7B-1B78-5F4E-AA8A-45FC8DA50B8D}" dt="2021-09-08T07:34:57.861" v="646" actId="478"/>
          <ac:spMkLst>
            <pc:docMk/>
            <pc:sldMk cId="3578065601" sldId="276"/>
            <ac:spMk id="65" creationId="{7C5D3758-84F1-4508-9A57-376D09D1ED01}"/>
          </ac:spMkLst>
        </pc:spChg>
        <pc:spChg chg="del">
          <ac:chgData name="Jeanot Bijpost" userId="cdf441b5-59e9-4346-906c-b64ac00bf298" providerId="ADAL" clId="{B8E77A7B-1B78-5F4E-AA8A-45FC8DA50B8D}" dt="2021-09-08T07:36:47.007" v="675" actId="478"/>
          <ac:spMkLst>
            <pc:docMk/>
            <pc:sldMk cId="3578065601" sldId="276"/>
            <ac:spMk id="70" creationId="{EA2CDE69-ADAE-4F9B-A81C-725D8E2F3F88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71" creationId="{48C3A842-FD04-458E-9CA4-9D050D3C1868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72" creationId="{3B47AB9D-5A92-403F-BA6D-002CD0B26D6E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73" creationId="{92416E27-AE64-4B91-857D-93D1AE1F9815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74" creationId="{4B5FE182-59A8-4333-AD22-647DEBD18F0C}"/>
          </ac:spMkLst>
        </pc:spChg>
        <pc:cxnChg chg="del mod">
          <ac:chgData name="Jeanot Bijpost" userId="cdf441b5-59e9-4346-906c-b64ac00bf298" providerId="ADAL" clId="{B8E77A7B-1B78-5F4E-AA8A-45FC8DA50B8D}" dt="2021-09-08T07:34:54.169" v="643" actId="478"/>
          <ac:cxnSpMkLst>
            <pc:docMk/>
            <pc:sldMk cId="3578065601" sldId="276"/>
            <ac:cxnSpMk id="17" creationId="{6F58F0C8-2929-4360-A5D4-3C3A137593F7}"/>
          </ac:cxnSpMkLst>
        </pc:cxnChg>
        <pc:cxnChg chg="del mod">
          <ac:chgData name="Jeanot Bijpost" userId="cdf441b5-59e9-4346-906c-b64ac00bf298" providerId="ADAL" clId="{B8E77A7B-1B78-5F4E-AA8A-45FC8DA50B8D}" dt="2021-09-08T07:34:55.269" v="644" actId="478"/>
          <ac:cxnSpMkLst>
            <pc:docMk/>
            <pc:sldMk cId="3578065601" sldId="276"/>
            <ac:cxnSpMk id="20" creationId="{E6C1F7D5-4769-4EC0-884B-12D299D33D5D}"/>
          </ac:cxnSpMkLst>
        </pc:cxnChg>
        <pc:cxnChg chg="del mod">
          <ac:chgData name="Jeanot Bijpost" userId="cdf441b5-59e9-4346-906c-b64ac00bf298" providerId="ADAL" clId="{B8E77A7B-1B78-5F4E-AA8A-45FC8DA50B8D}" dt="2021-09-08T07:34:53.456" v="642" actId="478"/>
          <ac:cxnSpMkLst>
            <pc:docMk/>
            <pc:sldMk cId="3578065601" sldId="276"/>
            <ac:cxnSpMk id="25" creationId="{0BB42101-E3C9-4509-B127-0173697F1BA3}"/>
          </ac:cxnSpMkLst>
        </pc:cxnChg>
        <pc:cxnChg chg="add mod">
          <ac:chgData name="Jeanot Bijpost" userId="cdf441b5-59e9-4346-906c-b64ac00bf298" providerId="ADAL" clId="{B8E77A7B-1B78-5F4E-AA8A-45FC8DA50B8D}" dt="2021-09-08T07:37:24.259" v="686" actId="14100"/>
          <ac:cxnSpMkLst>
            <pc:docMk/>
            <pc:sldMk cId="3578065601" sldId="276"/>
            <ac:cxnSpMk id="41" creationId="{0F9B3010-24F5-B348-AE1F-2173159E48F0}"/>
          </ac:cxnSpMkLst>
        </pc:cxnChg>
        <pc:cxnChg chg="mod">
          <ac:chgData name="Jeanot Bijpost" userId="cdf441b5-59e9-4346-906c-b64ac00bf298" providerId="ADAL" clId="{B8E77A7B-1B78-5F4E-AA8A-45FC8DA50B8D}" dt="2021-09-08T07:37:11.600" v="682" actId="14100"/>
          <ac:cxnSpMkLst>
            <pc:docMk/>
            <pc:sldMk cId="3578065601" sldId="276"/>
            <ac:cxnSpMk id="51" creationId="{D2DAADF1-FE22-4963-A6C7-4710D27324A6}"/>
          </ac:cxnSpMkLst>
        </pc:cxnChg>
        <pc:cxnChg chg="mod">
          <ac:chgData name="Jeanot Bijpost" userId="cdf441b5-59e9-4346-906c-b64ac00bf298" providerId="ADAL" clId="{B8E77A7B-1B78-5F4E-AA8A-45FC8DA50B8D}" dt="2021-09-08T07:37:31.650" v="687" actId="14100"/>
          <ac:cxnSpMkLst>
            <pc:docMk/>
            <pc:sldMk cId="3578065601" sldId="276"/>
            <ac:cxnSpMk id="57" creationId="{4FF0FEE4-97BE-4B97-A3B1-33BE11DE825F}"/>
          </ac:cxnSpMkLst>
        </pc:cxnChg>
        <pc:cxnChg chg="mod">
          <ac:chgData name="Jeanot Bijpost" userId="cdf441b5-59e9-4346-906c-b64ac00bf298" providerId="ADAL" clId="{B8E77A7B-1B78-5F4E-AA8A-45FC8DA50B8D}" dt="2021-09-08T07:37:19.345" v="685" actId="14100"/>
          <ac:cxnSpMkLst>
            <pc:docMk/>
            <pc:sldMk cId="3578065601" sldId="276"/>
            <ac:cxnSpMk id="61" creationId="{1F739778-310C-47AE-9AB0-1A04409A6401}"/>
          </ac:cxnSpMkLst>
        </pc:cxnChg>
      </pc:sldChg>
      <pc:sldChg chg="del">
        <pc:chgData name="Jeanot Bijpost" userId="cdf441b5-59e9-4346-906c-b64ac00bf298" providerId="ADAL" clId="{B8E77A7B-1B78-5F4E-AA8A-45FC8DA50B8D}" dt="2021-09-08T07:32:21.472" v="595" actId="2696"/>
        <pc:sldMkLst>
          <pc:docMk/>
          <pc:sldMk cId="3461155519" sldId="299"/>
        </pc:sldMkLst>
      </pc:sldChg>
      <pc:sldChg chg="modSp mod">
        <pc:chgData name="Jeanot Bijpost" userId="cdf441b5-59e9-4346-906c-b64ac00bf298" providerId="ADAL" clId="{B8E77A7B-1B78-5F4E-AA8A-45FC8DA50B8D}" dt="2021-09-08T09:47:09.092" v="1037" actId="20577"/>
        <pc:sldMkLst>
          <pc:docMk/>
          <pc:sldMk cId="716239402" sldId="303"/>
        </pc:sldMkLst>
        <pc:spChg chg="mod">
          <ac:chgData name="Jeanot Bijpost" userId="cdf441b5-59e9-4346-906c-b64ac00bf298" providerId="ADAL" clId="{B8E77A7B-1B78-5F4E-AA8A-45FC8DA50B8D}" dt="2021-09-08T09:47:09.092" v="1037" actId="20577"/>
          <ac:spMkLst>
            <pc:docMk/>
            <pc:sldMk cId="716239402" sldId="303"/>
            <ac:spMk id="3" creationId="{B5B6DABD-4F1D-4D60-A530-598FE643A5CC}"/>
          </ac:spMkLst>
        </pc:spChg>
      </pc:sldChg>
      <pc:sldChg chg="modSp mod">
        <pc:chgData name="Jeanot Bijpost" userId="cdf441b5-59e9-4346-906c-b64ac00bf298" providerId="ADAL" clId="{B8E77A7B-1B78-5F4E-AA8A-45FC8DA50B8D}" dt="2021-09-08T12:29:09.761" v="1971" actId="6549"/>
        <pc:sldMkLst>
          <pc:docMk/>
          <pc:sldMk cId="983196092" sldId="317"/>
        </pc:sldMkLst>
        <pc:spChg chg="mod">
          <ac:chgData name="Jeanot Bijpost" userId="cdf441b5-59e9-4346-906c-b64ac00bf298" providerId="ADAL" clId="{B8E77A7B-1B78-5F4E-AA8A-45FC8DA50B8D}" dt="2021-09-08T12:29:09.761" v="1971" actId="6549"/>
          <ac:spMkLst>
            <pc:docMk/>
            <pc:sldMk cId="983196092" sldId="317"/>
            <ac:spMk id="2" creationId="{F4BD646E-7DD0-418E-A90B-6B9E92596838}"/>
          </ac:spMkLst>
        </pc:spChg>
      </pc:sldChg>
      <pc:sldChg chg="del">
        <pc:chgData name="Jeanot Bijpost" userId="cdf441b5-59e9-4346-906c-b64ac00bf298" providerId="ADAL" clId="{B8E77A7B-1B78-5F4E-AA8A-45FC8DA50B8D}" dt="2021-09-08T07:32:21.472" v="595" actId="2696"/>
        <pc:sldMkLst>
          <pc:docMk/>
          <pc:sldMk cId="3429161355" sldId="324"/>
        </pc:sldMkLst>
      </pc:sldChg>
      <pc:sldChg chg="addSp modSp add del mod">
        <pc:chgData name="Jeanot Bijpost" userId="cdf441b5-59e9-4346-906c-b64ac00bf298" providerId="ADAL" clId="{B8E77A7B-1B78-5F4E-AA8A-45FC8DA50B8D}" dt="2021-09-08T07:39:57.601" v="892" actId="20577"/>
        <pc:sldMkLst>
          <pc:docMk/>
          <pc:sldMk cId="1599384197" sldId="552"/>
        </pc:sldMkLst>
        <pc:spChg chg="add mod">
          <ac:chgData name="Jeanot Bijpost" userId="cdf441b5-59e9-4346-906c-b64ac00bf298" providerId="ADAL" clId="{B8E77A7B-1B78-5F4E-AA8A-45FC8DA50B8D}" dt="2021-09-08T07:39:57.601" v="892" actId="20577"/>
          <ac:spMkLst>
            <pc:docMk/>
            <pc:sldMk cId="1599384197" sldId="552"/>
            <ac:spMk id="5" creationId="{C013E01B-87C4-BC46-A134-6AF9C0F217A1}"/>
          </ac:spMkLst>
        </pc:spChg>
      </pc:sldChg>
      <pc:sldChg chg="addSp delSp modSp add del mod delAnim">
        <pc:chgData name="Jeanot Bijpost" userId="cdf441b5-59e9-4346-906c-b64ac00bf298" providerId="ADAL" clId="{B8E77A7B-1B78-5F4E-AA8A-45FC8DA50B8D}" dt="2021-09-08T12:16:44.941" v="1813" actId="1076"/>
        <pc:sldMkLst>
          <pc:docMk/>
          <pc:sldMk cId="3561811161" sldId="554"/>
        </pc:sldMkLst>
        <pc:spChg chg="mod">
          <ac:chgData name="Jeanot Bijpost" userId="cdf441b5-59e9-4346-906c-b64ac00bf298" providerId="ADAL" clId="{B8E77A7B-1B78-5F4E-AA8A-45FC8DA50B8D}" dt="2021-09-08T07:41:57.567" v="1014" actId="20577"/>
          <ac:spMkLst>
            <pc:docMk/>
            <pc:sldMk cId="3561811161" sldId="554"/>
            <ac:spMk id="2" creationId="{EDDBA223-BE39-4964-A90D-54A4675EB341}"/>
          </ac:spMkLst>
        </pc:spChg>
        <pc:spChg chg="mod">
          <ac:chgData name="Jeanot Bijpost" userId="cdf441b5-59e9-4346-906c-b64ac00bf298" providerId="ADAL" clId="{B8E77A7B-1B78-5F4E-AA8A-45FC8DA50B8D}" dt="2021-09-08T11:56:04.695" v="1182" actId="5793"/>
          <ac:spMkLst>
            <pc:docMk/>
            <pc:sldMk cId="3561811161" sldId="554"/>
            <ac:spMk id="3" creationId="{194972BB-FC00-4A84-ABA8-2D9088E6FA21}"/>
          </ac:spMkLst>
        </pc:spChg>
        <pc:spChg chg="mod">
          <ac:chgData name="Jeanot Bijpost" userId="cdf441b5-59e9-4346-906c-b64ac00bf298" providerId="ADAL" clId="{B8E77A7B-1B78-5F4E-AA8A-45FC8DA50B8D}" dt="2021-09-08T11:56:08.475" v="1183" actId="6549"/>
          <ac:spMkLst>
            <pc:docMk/>
            <pc:sldMk cId="3561811161" sldId="554"/>
            <ac:spMk id="4" creationId="{6F6D01C9-A4AC-4A76-A3D3-CE11A6B2F340}"/>
          </ac:spMkLst>
        </pc:spChg>
        <pc:spChg chg="del mod">
          <ac:chgData name="Jeanot Bijpost" userId="cdf441b5-59e9-4346-906c-b64ac00bf298" providerId="ADAL" clId="{B8E77A7B-1B78-5F4E-AA8A-45FC8DA50B8D}" dt="2021-09-08T11:54:20.875" v="1152" actId="478"/>
          <ac:spMkLst>
            <pc:docMk/>
            <pc:sldMk cId="3561811161" sldId="554"/>
            <ac:spMk id="5" creationId="{557A585B-A51A-4A50-84B8-544A24CDB25A}"/>
          </ac:spMkLst>
        </pc:spChg>
        <pc:spChg chg="mod">
          <ac:chgData name="Jeanot Bijpost" userId="cdf441b5-59e9-4346-906c-b64ac00bf298" providerId="ADAL" clId="{B8E77A7B-1B78-5F4E-AA8A-45FC8DA50B8D}" dt="2021-09-08T11:51:43.036" v="1068" actId="1076"/>
          <ac:spMkLst>
            <pc:docMk/>
            <pc:sldMk cId="3561811161" sldId="554"/>
            <ac:spMk id="6" creationId="{61555BDE-2BEC-4009-B5C3-9F053B9AF5FB}"/>
          </ac:spMkLst>
        </pc:spChg>
        <pc:spChg chg="mod">
          <ac:chgData name="Jeanot Bijpost" userId="cdf441b5-59e9-4346-906c-b64ac00bf298" providerId="ADAL" clId="{B8E77A7B-1B78-5F4E-AA8A-45FC8DA50B8D}" dt="2021-09-08T11:51:43.036" v="1068" actId="1076"/>
          <ac:spMkLst>
            <pc:docMk/>
            <pc:sldMk cId="3561811161" sldId="554"/>
            <ac:spMk id="7" creationId="{9B81F0A1-E876-4AB6-9A65-D9F78220409A}"/>
          </ac:spMkLst>
        </pc:spChg>
        <pc:spChg chg="mod">
          <ac:chgData name="Jeanot Bijpost" userId="cdf441b5-59e9-4346-906c-b64ac00bf298" providerId="ADAL" clId="{B8E77A7B-1B78-5F4E-AA8A-45FC8DA50B8D}" dt="2021-09-08T11:54:13.629" v="1151" actId="20577"/>
          <ac:spMkLst>
            <pc:docMk/>
            <pc:sldMk cId="3561811161" sldId="554"/>
            <ac:spMk id="8" creationId="{B204FEA5-2D8A-43B5-B4E6-E69889A3CC1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1" creationId="{A7211DA4-938E-4BA6-85BD-BDB9F2F908F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2" creationId="{10E4EE39-4822-4F99-A233-A45EEDEE9D60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3" creationId="{8314398F-2AE2-41F2-AF3F-D551449B0E8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4" creationId="{DC3A23EA-13B3-49F3-88F1-751F1E7C6D2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5" creationId="{3DE1AEBF-1BD5-4EBD-AA82-7AA75DB1003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6" creationId="{8D3376C4-6C11-4C0D-8411-19BCE4D325E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7" creationId="{E76BFF79-1106-4D63-B166-C30383BA386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8" creationId="{019B9972-3C03-439C-B8C0-DB3862A28AD9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9" creationId="{29225A76-B5F8-432D-8EAD-970E97C4C5F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0" creationId="{7BFAB7FD-D667-4308-A19C-73689115815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1" creationId="{E8E5625D-DCC1-4987-8FA4-C1A4B4BD1DA0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2" creationId="{025F28A7-630D-4618-BA31-723B4DD37DC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3" creationId="{3744F92D-9022-4373-8B6A-756116F0145C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4" creationId="{DD3C2D41-8FEE-4C39-BCA5-9F6311A6825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5" creationId="{5331826A-1DB4-49FF-881C-7DFCEFD1A76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6" creationId="{EF6EC8A1-C5E9-4C6D-9992-0119A529F21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7" creationId="{551688F2-6E6D-4A74-9406-5AB3A911907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8" creationId="{F1A39969-6F32-46CC-B09B-9996F729C3D1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9" creationId="{BF19EF55-9CC4-46E9-ACEC-ACBE1FE0A710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0" creationId="{5ACDDE45-02E2-462F-BE5C-21627B447B7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1" creationId="{CD865A8C-D3F1-4F59-A740-732757905DA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2" creationId="{718B77F6-6A59-4370-AFCE-7BC490F8D69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3" creationId="{D0EA1675-C42B-47C4-9651-60284404D02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4" creationId="{8EB9D918-5771-4402-BC51-C650ECDFFDB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5" creationId="{7E30A00C-D3BE-4E1B-B6AB-7D8EF88D290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6" creationId="{DE72D2D9-2FCB-44E8-9F01-825DAF8C7A3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7" creationId="{F07A443C-355A-4E61-8FCE-B4FC374BE18E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8" creationId="{6564C5AE-78AA-4DA4-A6EE-FCD18B5F340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9" creationId="{9682C50E-681B-4F33-817C-186F7394791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0" creationId="{2206FD37-7CB6-4050-9EE5-4B6007AD2E17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1" creationId="{05E2A4E0-2E80-4A90-8579-C7FB966C56F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2" creationId="{DE7AF17D-9296-425F-978E-82A980E00078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3" creationId="{D43FBD96-0DCC-4EE8-90A9-63A6BACBA296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4" creationId="{7388EDE0-894F-4850-916D-D55A2B859769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5" creationId="{5F37FF89-8991-4C21-BBA5-5F9FCFAD373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6" creationId="{81D2CDAA-A116-4B22-8FF2-05DF234EA54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7" creationId="{A0CC01EF-F648-4554-BF4A-2B2680D6A8DC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8" creationId="{402C2D26-E4C7-4115-B3E0-62CD25DFCDC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9" creationId="{D1DF21C9-E026-4B1B-AD4D-23239C70A25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0" creationId="{C47DA8FA-A54E-4809-A827-DE3C0984818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1" creationId="{CA9C8A2D-06BE-4A49-9A56-573601F0835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2" creationId="{43CADD1F-5A64-4A2D-8D9F-26A5694459A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3" creationId="{CB4598D9-459B-4EE8-B953-76641B47991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4" creationId="{C83886E7-C548-4A19-82A1-541BF3E7B6BE}"/>
          </ac:spMkLst>
        </pc:spChg>
        <pc:grpChg chg="mod topLvl">
          <ac:chgData name="Jeanot Bijpost" userId="cdf441b5-59e9-4346-906c-b64ac00bf298" providerId="ADAL" clId="{B8E77A7B-1B78-5F4E-AA8A-45FC8DA50B8D}" dt="2021-09-08T11:53:25.419" v="1104" actId="1076"/>
          <ac:grpSpMkLst>
            <pc:docMk/>
            <pc:sldMk cId="3561811161" sldId="554"/>
            <ac:grpSpMk id="10" creationId="{C8A54A60-BC0E-485D-8FC1-A7350A4C9E19}"/>
          </ac:grpSpMkLst>
        </pc:grpChg>
        <pc:grpChg chg="mod topLvl">
          <ac:chgData name="Jeanot Bijpost" userId="cdf441b5-59e9-4346-906c-b64ac00bf298" providerId="ADAL" clId="{B8E77A7B-1B78-5F4E-AA8A-45FC8DA50B8D}" dt="2021-09-08T11:55:33.642" v="1172" actId="1076"/>
          <ac:grpSpMkLst>
            <pc:docMk/>
            <pc:sldMk cId="3561811161" sldId="554"/>
            <ac:grpSpMk id="11" creationId="{AEB34369-7C52-43C5-B2E1-52EDE56C3BD0}"/>
          </ac:grpSpMkLst>
        </pc:grpChg>
        <pc:grpChg chg="mod topLvl">
          <ac:chgData name="Jeanot Bijpost" userId="cdf441b5-59e9-4346-906c-b64ac00bf298" providerId="ADAL" clId="{B8E77A7B-1B78-5F4E-AA8A-45FC8DA50B8D}" dt="2021-09-08T11:55:46.744" v="1177" actId="1076"/>
          <ac:grpSpMkLst>
            <pc:docMk/>
            <pc:sldMk cId="3561811161" sldId="554"/>
            <ac:grpSpMk id="12" creationId="{964570CE-E773-4A54-8697-150A18305293}"/>
          </ac:grpSpMkLst>
        </pc:grpChg>
        <pc:grpChg chg="mod topLvl">
          <ac:chgData name="Jeanot Bijpost" userId="cdf441b5-59e9-4346-906c-b64ac00bf298" providerId="ADAL" clId="{B8E77A7B-1B78-5F4E-AA8A-45FC8DA50B8D}" dt="2021-09-08T11:55:36.477" v="1173" actId="1076"/>
          <ac:grpSpMkLst>
            <pc:docMk/>
            <pc:sldMk cId="3561811161" sldId="554"/>
            <ac:grpSpMk id="13" creationId="{5A629070-FECB-4267-9649-AB4C3CC988EF}"/>
          </ac:grpSpMkLst>
        </pc:grpChg>
        <pc:grpChg chg="mod topLvl">
          <ac:chgData name="Jeanot Bijpost" userId="cdf441b5-59e9-4346-906c-b64ac00bf298" providerId="ADAL" clId="{B8E77A7B-1B78-5F4E-AA8A-45FC8DA50B8D}" dt="2021-09-08T11:55:30.200" v="1171" actId="1076"/>
          <ac:grpSpMkLst>
            <pc:docMk/>
            <pc:sldMk cId="3561811161" sldId="554"/>
            <ac:grpSpMk id="14" creationId="{92358AD3-D08C-4758-8786-8F0D2DE128BA}"/>
          </ac:grpSpMkLst>
        </pc:grpChg>
        <pc:grpChg chg="mod topLvl">
          <ac:chgData name="Jeanot Bijpost" userId="cdf441b5-59e9-4346-906c-b64ac00bf298" providerId="ADAL" clId="{B8E77A7B-1B78-5F4E-AA8A-45FC8DA50B8D}" dt="2021-09-08T11:53:18.398" v="1103" actId="1076"/>
          <ac:grpSpMkLst>
            <pc:docMk/>
            <pc:sldMk cId="3561811161" sldId="554"/>
            <ac:grpSpMk id="15" creationId="{21B4CDDE-6BCC-4CDC-B6DF-C4ED3EC4E2B7}"/>
          </ac:grpSpMkLst>
        </pc:grpChg>
        <pc:grpChg chg="mod topLvl">
          <ac:chgData name="Jeanot Bijpost" userId="cdf441b5-59e9-4346-906c-b64ac00bf298" providerId="ADAL" clId="{B8E77A7B-1B78-5F4E-AA8A-45FC8DA50B8D}" dt="2021-09-08T12:16:44.941" v="1813" actId="1076"/>
          <ac:grpSpMkLst>
            <pc:docMk/>
            <pc:sldMk cId="3561811161" sldId="554"/>
            <ac:grpSpMk id="16" creationId="{0689438B-F992-464B-8AB7-814ECF5DBF89}"/>
          </ac:grpSpMkLst>
        </pc:grpChg>
        <pc:grpChg chg="mod topLvl">
          <ac:chgData name="Jeanot Bijpost" userId="cdf441b5-59e9-4346-906c-b64ac00bf298" providerId="ADAL" clId="{B8E77A7B-1B78-5F4E-AA8A-45FC8DA50B8D}" dt="2021-09-08T11:56:13.186" v="1184" actId="1076"/>
          <ac:grpSpMkLst>
            <pc:docMk/>
            <pc:sldMk cId="3561811161" sldId="554"/>
            <ac:grpSpMk id="17" creationId="{0E200545-EAA1-4522-A5D1-F64075AF4288}"/>
          </ac:grpSpMkLst>
        </pc:grpChg>
        <pc:grpChg chg="mod topLvl">
          <ac:chgData name="Jeanot Bijpost" userId="cdf441b5-59e9-4346-906c-b64ac00bf298" providerId="ADAL" clId="{B8E77A7B-1B78-5F4E-AA8A-45FC8DA50B8D}" dt="2021-09-08T12:16:44.941" v="1813" actId="1076"/>
          <ac:grpSpMkLst>
            <pc:docMk/>
            <pc:sldMk cId="3561811161" sldId="554"/>
            <ac:grpSpMk id="18" creationId="{E6B0452B-9A1D-4C14-B1C1-DCBA1CE63D24}"/>
          </ac:grpSpMkLst>
        </pc:grpChg>
        <pc:grpChg chg="mod topLvl">
          <ac:chgData name="Jeanot Bijpost" userId="cdf441b5-59e9-4346-906c-b64ac00bf298" providerId="ADAL" clId="{B8E77A7B-1B78-5F4E-AA8A-45FC8DA50B8D}" dt="2021-09-08T12:16:44.941" v="1813" actId="1076"/>
          <ac:grpSpMkLst>
            <pc:docMk/>
            <pc:sldMk cId="3561811161" sldId="554"/>
            <ac:grpSpMk id="19" creationId="{78F68F37-FEEC-4CA4-AE39-897C8ED47AA8}"/>
          </ac:grpSpMkLst>
        </pc:grpChg>
        <pc:grpChg chg="mod topLvl">
          <ac:chgData name="Jeanot Bijpost" userId="cdf441b5-59e9-4346-906c-b64ac00bf298" providerId="ADAL" clId="{B8E77A7B-1B78-5F4E-AA8A-45FC8DA50B8D}" dt="2021-09-08T11:55:30.200" v="1171" actId="1076"/>
          <ac:grpSpMkLst>
            <pc:docMk/>
            <pc:sldMk cId="3561811161" sldId="554"/>
            <ac:grpSpMk id="20" creationId="{4DB5C9C3-C981-4984-9E09-C2A313A12BCF}"/>
          </ac:grpSpMkLst>
        </pc:grpChg>
        <pc:grpChg chg="del">
          <ac:chgData name="Jeanot Bijpost" userId="cdf441b5-59e9-4346-906c-b64ac00bf298" providerId="ADAL" clId="{B8E77A7B-1B78-5F4E-AA8A-45FC8DA50B8D}" dt="2021-09-08T11:49:03.325" v="1046" actId="165"/>
          <ac:grpSpMkLst>
            <pc:docMk/>
            <pc:sldMk cId="3561811161" sldId="554"/>
            <ac:grpSpMk id="65" creationId="{D1803FC7-8B74-4CDB-9BD5-E1528082F200}"/>
          </ac:grpSpMkLst>
        </pc:grpChg>
        <pc:cxnChg chg="add del mod">
          <ac:chgData name="Jeanot Bijpost" userId="cdf441b5-59e9-4346-906c-b64ac00bf298" providerId="ADAL" clId="{B8E77A7B-1B78-5F4E-AA8A-45FC8DA50B8D}" dt="2021-09-08T11:55:23.708" v="1170" actId="478"/>
          <ac:cxnSpMkLst>
            <pc:docMk/>
            <pc:sldMk cId="3561811161" sldId="554"/>
            <ac:cxnSpMk id="66" creationId="{A9A29A79-D637-794B-9DA4-9DF5039D90CD}"/>
          </ac:cxnSpMkLst>
        </pc:cxnChg>
        <pc:cxnChg chg="add del mod">
          <ac:chgData name="Jeanot Bijpost" userId="cdf441b5-59e9-4346-906c-b64ac00bf298" providerId="ADAL" clId="{B8E77A7B-1B78-5F4E-AA8A-45FC8DA50B8D}" dt="2021-09-08T11:55:22.624" v="1169" actId="478"/>
          <ac:cxnSpMkLst>
            <pc:docMk/>
            <pc:sldMk cId="3561811161" sldId="554"/>
            <ac:cxnSpMk id="67" creationId="{57710652-9F91-9A4D-88D4-7565B59E8714}"/>
          </ac:cxnSpMkLst>
        </pc:cxnChg>
      </pc:sldChg>
      <pc:sldChg chg="add del">
        <pc:chgData name="Jeanot Bijpost" userId="cdf441b5-59e9-4346-906c-b64ac00bf298" providerId="ADAL" clId="{B8E77A7B-1B78-5F4E-AA8A-45FC8DA50B8D}" dt="2021-09-08T07:40:25.403" v="896" actId="2696"/>
        <pc:sldMkLst>
          <pc:docMk/>
          <pc:sldMk cId="1389275171" sldId="555"/>
        </pc:sldMkLst>
      </pc:sldChg>
      <pc:sldChg chg="add del">
        <pc:chgData name="Jeanot Bijpost" userId="cdf441b5-59e9-4346-906c-b64ac00bf298" providerId="ADAL" clId="{B8E77A7B-1B78-5F4E-AA8A-45FC8DA50B8D}" dt="2021-09-08T07:40:30.020" v="897" actId="2696"/>
        <pc:sldMkLst>
          <pc:docMk/>
          <pc:sldMk cId="1727429125" sldId="556"/>
        </pc:sldMkLst>
      </pc:sldChg>
      <pc:sldChg chg="add del">
        <pc:chgData name="Jeanot Bijpost" userId="cdf441b5-59e9-4346-906c-b64ac00bf298" providerId="ADAL" clId="{B8E77A7B-1B78-5F4E-AA8A-45FC8DA50B8D}" dt="2021-09-08T07:40:35.842" v="901" actId="2696"/>
        <pc:sldMkLst>
          <pc:docMk/>
          <pc:sldMk cId="975041049" sldId="560"/>
        </pc:sldMkLst>
      </pc:sldChg>
      <pc:sldChg chg="add del">
        <pc:chgData name="Jeanot Bijpost" userId="cdf441b5-59e9-4346-906c-b64ac00bf298" providerId="ADAL" clId="{B8E77A7B-1B78-5F4E-AA8A-45FC8DA50B8D}" dt="2021-09-08T07:40:37.079" v="902" actId="2696"/>
        <pc:sldMkLst>
          <pc:docMk/>
          <pc:sldMk cId="903592821" sldId="561"/>
        </pc:sldMkLst>
      </pc:sldChg>
      <pc:sldChg chg="add del">
        <pc:chgData name="Jeanot Bijpost" userId="cdf441b5-59e9-4346-906c-b64ac00bf298" providerId="ADAL" clId="{B8E77A7B-1B78-5F4E-AA8A-45FC8DA50B8D}" dt="2021-09-08T07:40:39.886" v="905" actId="2696"/>
        <pc:sldMkLst>
          <pc:docMk/>
          <pc:sldMk cId="3727364265" sldId="564"/>
        </pc:sldMkLst>
      </pc:sldChg>
      <pc:sldChg chg="add del">
        <pc:chgData name="Jeanot Bijpost" userId="cdf441b5-59e9-4346-906c-b64ac00bf298" providerId="ADAL" clId="{B8E77A7B-1B78-5F4E-AA8A-45FC8DA50B8D}" dt="2021-09-08T07:40:40.525" v="906" actId="2696"/>
        <pc:sldMkLst>
          <pc:docMk/>
          <pc:sldMk cId="4199732112" sldId="565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1245639228" sldId="566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1225491216" sldId="579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403352093" sldId="580"/>
        </pc:sldMkLst>
      </pc:sldChg>
      <pc:sldChg chg="modSp add modAnim">
        <pc:chgData name="Jeanot Bijpost" userId="cdf441b5-59e9-4346-906c-b64ac00bf298" providerId="ADAL" clId="{B8E77A7B-1B78-5F4E-AA8A-45FC8DA50B8D}" dt="2021-09-08T07:19:16.941" v="3" actId="6549"/>
        <pc:sldMkLst>
          <pc:docMk/>
          <pc:sldMk cId="2149541976" sldId="587"/>
        </pc:sldMkLst>
        <pc:spChg chg="mod">
          <ac:chgData name="Jeanot Bijpost" userId="cdf441b5-59e9-4346-906c-b64ac00bf298" providerId="ADAL" clId="{B8E77A7B-1B78-5F4E-AA8A-45FC8DA50B8D}" dt="2021-09-08T07:19:16.941" v="3" actId="6549"/>
          <ac:spMkLst>
            <pc:docMk/>
            <pc:sldMk cId="2149541976" sldId="587"/>
            <ac:spMk id="5" creationId="{DEF716E6-CBCA-364C-B016-086D99C73C6E}"/>
          </ac:spMkLst>
        </pc:spChg>
      </pc:sldChg>
      <pc:sldChg chg="add del">
        <pc:chgData name="Jeanot Bijpost" userId="cdf441b5-59e9-4346-906c-b64ac00bf298" providerId="ADAL" clId="{B8E77A7B-1B78-5F4E-AA8A-45FC8DA50B8D}" dt="2021-09-08T07:34:01.038" v="639" actId="2696"/>
        <pc:sldMkLst>
          <pc:docMk/>
          <pc:sldMk cId="3517870948" sldId="588"/>
        </pc:sldMkLst>
      </pc:sldChg>
      <pc:sldChg chg="delSp modSp add mod ord modAnim">
        <pc:chgData name="Jeanot Bijpost" userId="cdf441b5-59e9-4346-906c-b64ac00bf298" providerId="ADAL" clId="{B8E77A7B-1B78-5F4E-AA8A-45FC8DA50B8D}" dt="2021-09-08T12:28:55.131" v="1952" actId="12"/>
        <pc:sldMkLst>
          <pc:docMk/>
          <pc:sldMk cId="2661627759" sldId="589"/>
        </pc:sldMkLst>
        <pc:spChg chg="mod">
          <ac:chgData name="Jeanot Bijpost" userId="cdf441b5-59e9-4346-906c-b64ac00bf298" providerId="ADAL" clId="{B8E77A7B-1B78-5F4E-AA8A-45FC8DA50B8D}" dt="2021-09-08T12:07:42.817" v="1272" actId="20577"/>
          <ac:spMkLst>
            <pc:docMk/>
            <pc:sldMk cId="2661627759" sldId="589"/>
            <ac:spMk id="4" creationId="{55AAF77F-EE79-D948-9226-90EDFE2EED3E}"/>
          </ac:spMkLst>
        </pc:spChg>
        <pc:spChg chg="mod">
          <ac:chgData name="Jeanot Bijpost" userId="cdf441b5-59e9-4346-906c-b64ac00bf298" providerId="ADAL" clId="{B8E77A7B-1B78-5F4E-AA8A-45FC8DA50B8D}" dt="2021-09-08T12:28:55.131" v="1952" actId="12"/>
          <ac:spMkLst>
            <pc:docMk/>
            <pc:sldMk cId="2661627759" sldId="589"/>
            <ac:spMk id="5" creationId="{DEF716E6-CBCA-364C-B016-086D99C73C6E}"/>
          </ac:spMkLst>
        </pc:spChg>
        <pc:spChg chg="mod">
          <ac:chgData name="Jeanot Bijpost" userId="cdf441b5-59e9-4346-906c-b64ac00bf298" providerId="ADAL" clId="{B8E77A7B-1B78-5F4E-AA8A-45FC8DA50B8D}" dt="2021-09-08T12:11:26.744" v="1662" actId="404"/>
          <ac:spMkLst>
            <pc:docMk/>
            <pc:sldMk cId="2661627759" sldId="589"/>
            <ac:spMk id="6" creationId="{9AE0AB46-F0F2-EF47-92EF-F23ECFF8CDDA}"/>
          </ac:spMkLst>
        </pc:spChg>
        <pc:spChg chg="mod">
          <ac:chgData name="Jeanot Bijpost" userId="cdf441b5-59e9-4346-906c-b64ac00bf298" providerId="ADAL" clId="{B8E77A7B-1B78-5F4E-AA8A-45FC8DA50B8D}" dt="2021-09-08T12:11:26.744" v="1662" actId="404"/>
          <ac:spMkLst>
            <pc:docMk/>
            <pc:sldMk cId="2661627759" sldId="589"/>
            <ac:spMk id="7" creationId="{A1576CEA-64FF-5B44-868B-DA5088C8D0ED}"/>
          </ac:spMkLst>
        </pc:spChg>
        <pc:spChg chg="mod">
          <ac:chgData name="Jeanot Bijpost" userId="cdf441b5-59e9-4346-906c-b64ac00bf298" providerId="ADAL" clId="{B8E77A7B-1B78-5F4E-AA8A-45FC8DA50B8D}" dt="2021-09-08T12:11:26.744" v="1662" actId="404"/>
          <ac:spMkLst>
            <pc:docMk/>
            <pc:sldMk cId="2661627759" sldId="589"/>
            <ac:spMk id="8" creationId="{A93C3C84-0DD6-4B42-9839-0F609E5A0B32}"/>
          </ac:spMkLst>
        </pc:spChg>
        <pc:grpChg chg="del mod">
          <ac:chgData name="Jeanot Bijpost" userId="cdf441b5-59e9-4346-906c-b64ac00bf298" providerId="ADAL" clId="{B8E77A7B-1B78-5F4E-AA8A-45FC8DA50B8D}" dt="2021-09-08T12:12:43.024" v="1664" actId="478"/>
          <ac:grpSpMkLst>
            <pc:docMk/>
            <pc:sldMk cId="2661627759" sldId="589"/>
            <ac:grpSpMk id="12" creationId="{FB93142A-63A9-8A43-AA1D-683FF91C4D39}"/>
          </ac:grpSpMkLst>
        </pc:grpChg>
        <pc:picChg chg="mod">
          <ac:chgData name="Jeanot Bijpost" userId="cdf441b5-59e9-4346-906c-b64ac00bf298" providerId="ADAL" clId="{B8E77A7B-1B78-5F4E-AA8A-45FC8DA50B8D}" dt="2021-09-08T12:09:57.542" v="1651" actId="1076"/>
          <ac:picMkLst>
            <pc:docMk/>
            <pc:sldMk cId="2661627759" sldId="589"/>
            <ac:picMk id="13" creationId="{3EE0A817-8EFF-4B46-8629-8E8F7D1292BD}"/>
          </ac:picMkLst>
        </pc:picChg>
        <pc:cxnChg chg="mod">
          <ac:chgData name="Jeanot Bijpost" userId="cdf441b5-59e9-4346-906c-b64ac00bf298" providerId="ADAL" clId="{B8E77A7B-1B78-5F4E-AA8A-45FC8DA50B8D}" dt="2021-09-08T12:12:43.024" v="1664" actId="478"/>
          <ac:cxnSpMkLst>
            <pc:docMk/>
            <pc:sldMk cId="2661627759" sldId="589"/>
            <ac:cxnSpMk id="10" creationId="{B8E7BCAA-4399-9F4C-8A5C-25A51A5186E6}"/>
          </ac:cxnSpMkLst>
        </pc:cxnChg>
      </pc:sldChg>
      <pc:sldChg chg="add">
        <pc:chgData name="Jeanot Bijpost" userId="cdf441b5-59e9-4346-906c-b64ac00bf298" providerId="ADAL" clId="{B8E77A7B-1B78-5F4E-AA8A-45FC8DA50B8D}" dt="2021-09-08T07:18:54.238" v="2"/>
        <pc:sldMkLst>
          <pc:docMk/>
          <pc:sldMk cId="3639299973" sldId="590"/>
        </pc:sldMkLst>
      </pc:sldChg>
      <pc:sldChg chg="add del">
        <pc:chgData name="Jeanot Bijpost" userId="cdf441b5-59e9-4346-906c-b64ac00bf298" providerId="ADAL" clId="{B8E77A7B-1B78-5F4E-AA8A-45FC8DA50B8D}" dt="2021-09-08T07:40:32.089" v="899" actId="2696"/>
        <pc:sldMkLst>
          <pc:docMk/>
          <pc:sldMk cId="3420516892" sldId="591"/>
        </pc:sldMkLst>
      </pc:sldChg>
      <pc:sldChg chg="add del">
        <pc:chgData name="Jeanot Bijpost" userId="cdf441b5-59e9-4346-906c-b64ac00bf298" providerId="ADAL" clId="{B8E77A7B-1B78-5F4E-AA8A-45FC8DA50B8D}" dt="2021-09-08T07:40:34.552" v="900" actId="2696"/>
        <pc:sldMkLst>
          <pc:docMk/>
          <pc:sldMk cId="864327461" sldId="593"/>
        </pc:sldMkLst>
      </pc:sldChg>
      <pc:sldChg chg="add del">
        <pc:chgData name="Jeanot Bijpost" userId="cdf441b5-59e9-4346-906c-b64ac00bf298" providerId="ADAL" clId="{B8E77A7B-1B78-5F4E-AA8A-45FC8DA50B8D}" dt="2021-09-08T09:47:29.378" v="1045" actId="2696"/>
        <pc:sldMkLst>
          <pc:docMk/>
          <pc:sldMk cId="3186656969" sldId="594"/>
        </pc:sldMkLst>
      </pc:sldChg>
      <pc:sldChg chg="addSp modSp add mod modAnim">
        <pc:chgData name="Jeanot Bijpost" userId="cdf441b5-59e9-4346-906c-b64ac00bf298" providerId="ADAL" clId="{B8E77A7B-1B78-5F4E-AA8A-45FC8DA50B8D}" dt="2021-09-08T11:59:39.752" v="1246"/>
        <pc:sldMkLst>
          <pc:docMk/>
          <pc:sldMk cId="587685446" sldId="595"/>
        </pc:sldMkLst>
        <pc:spChg chg="mod">
          <ac:chgData name="Jeanot Bijpost" userId="cdf441b5-59e9-4346-906c-b64ac00bf298" providerId="ADAL" clId="{B8E77A7B-1B78-5F4E-AA8A-45FC8DA50B8D}" dt="2021-09-08T11:59:39.752" v="1246"/>
          <ac:spMkLst>
            <pc:docMk/>
            <pc:sldMk cId="587685446" sldId="595"/>
            <ac:spMk id="6" creationId="{66B936BF-C5C8-8B40-826D-B98100153DEC}"/>
          </ac:spMkLst>
        </pc:spChg>
        <pc:spChg chg="add mod">
          <ac:chgData name="Jeanot Bijpost" userId="cdf441b5-59e9-4346-906c-b64ac00bf298" providerId="ADAL" clId="{B8E77A7B-1B78-5F4E-AA8A-45FC8DA50B8D}" dt="2021-09-08T11:59:25.710" v="1245" actId="1038"/>
          <ac:spMkLst>
            <pc:docMk/>
            <pc:sldMk cId="587685446" sldId="595"/>
            <ac:spMk id="15" creationId="{1ED240F6-1832-DC42-9A57-408ED97CD5BB}"/>
          </ac:spMkLst>
        </pc:spChg>
        <pc:spChg chg="add mod">
          <ac:chgData name="Jeanot Bijpost" userId="cdf441b5-59e9-4346-906c-b64ac00bf298" providerId="ADAL" clId="{B8E77A7B-1B78-5F4E-AA8A-45FC8DA50B8D}" dt="2021-09-08T11:59:06.893" v="1244" actId="14100"/>
          <ac:spMkLst>
            <pc:docMk/>
            <pc:sldMk cId="587685446" sldId="595"/>
            <ac:spMk id="18" creationId="{FD3C10E5-D93D-7440-82FB-BFB6F9BF69FF}"/>
          </ac:spMkLst>
        </pc:spChg>
      </pc:sldChg>
      <pc:sldChg chg="add ord">
        <pc:chgData name="Jeanot Bijpost" userId="cdf441b5-59e9-4346-906c-b64ac00bf298" providerId="ADAL" clId="{B8E77A7B-1B78-5F4E-AA8A-45FC8DA50B8D}" dt="2021-09-08T07:21:43.941" v="20" actId="20578"/>
        <pc:sldMkLst>
          <pc:docMk/>
          <pc:sldMk cId="4136813365" sldId="596"/>
        </pc:sldMkLst>
      </pc:sldChg>
      <pc:sldChg chg="add ord">
        <pc:chgData name="Jeanot Bijpost" userId="cdf441b5-59e9-4346-906c-b64ac00bf298" providerId="ADAL" clId="{B8E77A7B-1B78-5F4E-AA8A-45FC8DA50B8D}" dt="2021-09-08T12:06:23.538" v="1248" actId="20578"/>
        <pc:sldMkLst>
          <pc:docMk/>
          <pc:sldMk cId="104509929" sldId="597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877149641" sldId="598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085525279" sldId="599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2044345222" sldId="600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59741638" sldId="601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24918027" sldId="602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526128582" sldId="603"/>
        </pc:sldMkLst>
      </pc:sldChg>
      <pc:sldChg chg="add del">
        <pc:chgData name="Jeanot Bijpost" userId="cdf441b5-59e9-4346-906c-b64ac00bf298" providerId="ADAL" clId="{B8E77A7B-1B78-5F4E-AA8A-45FC8DA50B8D}" dt="2021-09-08T07:40:30.870" v="898" actId="2696"/>
        <pc:sldMkLst>
          <pc:docMk/>
          <pc:sldMk cId="450542207" sldId="605"/>
        </pc:sldMkLst>
      </pc:sldChg>
      <pc:sldChg chg="add del">
        <pc:chgData name="Jeanot Bijpost" userId="cdf441b5-59e9-4346-906c-b64ac00bf298" providerId="ADAL" clId="{B8E77A7B-1B78-5F4E-AA8A-45FC8DA50B8D}" dt="2021-09-08T07:40:37.653" v="903" actId="2696"/>
        <pc:sldMkLst>
          <pc:docMk/>
          <pc:sldMk cId="518081487" sldId="607"/>
        </pc:sldMkLst>
      </pc:sldChg>
      <pc:sldChg chg="add del">
        <pc:chgData name="Jeanot Bijpost" userId="cdf441b5-59e9-4346-906c-b64ac00bf298" providerId="ADAL" clId="{B8E77A7B-1B78-5F4E-AA8A-45FC8DA50B8D}" dt="2021-09-08T07:40:38.168" v="904" actId="2696"/>
        <pc:sldMkLst>
          <pc:docMk/>
          <pc:sldMk cId="939971843" sldId="608"/>
        </pc:sldMkLst>
      </pc:sldChg>
      <pc:sldChg chg="new del">
        <pc:chgData name="Jeanot Bijpost" userId="cdf441b5-59e9-4346-906c-b64ac00bf298" providerId="ADAL" clId="{B8E77A7B-1B78-5F4E-AA8A-45FC8DA50B8D}" dt="2021-09-08T07:33:57.378" v="638" actId="2696"/>
        <pc:sldMkLst>
          <pc:docMk/>
          <pc:sldMk cId="253168165" sldId="609"/>
        </pc:sldMkLst>
      </pc:sldChg>
      <pc:sldChg chg="add ord">
        <pc:chgData name="Jeanot Bijpost" userId="cdf441b5-59e9-4346-906c-b64ac00bf298" providerId="ADAL" clId="{B8E77A7B-1B78-5F4E-AA8A-45FC8DA50B8D}" dt="2021-09-08T07:21:43.941" v="20" actId="20578"/>
        <pc:sldMkLst>
          <pc:docMk/>
          <pc:sldMk cId="2542698141" sldId="610"/>
        </pc:sldMkLst>
      </pc:sldChg>
      <pc:sldChg chg="addSp modSp add mod chgLayout">
        <pc:chgData name="Jeanot Bijpost" userId="cdf441b5-59e9-4346-906c-b64ac00bf298" providerId="ADAL" clId="{B8E77A7B-1B78-5F4E-AA8A-45FC8DA50B8D}" dt="2021-09-08T09:47:17.833" v="1044" actId="20577"/>
        <pc:sldMkLst>
          <pc:docMk/>
          <pc:sldMk cId="547424036" sldId="611"/>
        </pc:sldMkLst>
        <pc:spChg chg="add mod ord">
          <ac:chgData name="Jeanot Bijpost" userId="cdf441b5-59e9-4346-906c-b64ac00bf298" providerId="ADAL" clId="{B8E77A7B-1B78-5F4E-AA8A-45FC8DA50B8D}" dt="2021-09-08T07:24:31.133" v="112" actId="20577"/>
          <ac:spMkLst>
            <pc:docMk/>
            <pc:sldMk cId="547424036" sldId="611"/>
            <ac:spMk id="2" creationId="{D598258C-8809-4E4B-B2BF-DFBC0DB13F43}"/>
          </ac:spMkLst>
        </pc:spChg>
        <pc:spChg chg="mod ord">
          <ac:chgData name="Jeanot Bijpost" userId="cdf441b5-59e9-4346-906c-b64ac00bf298" providerId="ADAL" clId="{B8E77A7B-1B78-5F4E-AA8A-45FC8DA50B8D}" dt="2021-09-08T09:47:17.833" v="1044" actId="20577"/>
          <ac:spMkLst>
            <pc:docMk/>
            <pc:sldMk cId="547424036" sldId="611"/>
            <ac:spMk id="4" creationId="{98B43E4F-DB90-4A56-8D89-16167C4FAED7}"/>
          </ac:spMkLst>
        </pc:spChg>
      </pc:sldChg>
      <pc:sldChg chg="add modAnim">
        <pc:chgData name="Jeanot Bijpost" userId="cdf441b5-59e9-4346-906c-b64ac00bf298" providerId="ADAL" clId="{B8E77A7B-1B78-5F4E-AA8A-45FC8DA50B8D}" dt="2021-09-08T07:23:30.977" v="22"/>
        <pc:sldMkLst>
          <pc:docMk/>
          <pc:sldMk cId="2613670641" sldId="612"/>
        </pc:sldMkLst>
      </pc:sldChg>
      <pc:sldChg chg="addSp delSp modSp add mod modAnim">
        <pc:chgData name="Jeanot Bijpost" userId="cdf441b5-59e9-4346-906c-b64ac00bf298" providerId="ADAL" clId="{B8E77A7B-1B78-5F4E-AA8A-45FC8DA50B8D}" dt="2021-09-08T07:28:05.933" v="247" actId="207"/>
        <pc:sldMkLst>
          <pc:docMk/>
          <pc:sldMk cId="2174844190" sldId="613"/>
        </pc:sldMkLst>
        <pc:spChg chg="mod">
          <ac:chgData name="Jeanot Bijpost" userId="cdf441b5-59e9-4346-906c-b64ac00bf298" providerId="ADAL" clId="{B8E77A7B-1B78-5F4E-AA8A-45FC8DA50B8D}" dt="2021-09-08T07:27:41.414" v="243" actId="14100"/>
          <ac:spMkLst>
            <pc:docMk/>
            <pc:sldMk cId="2174844190" sldId="613"/>
            <ac:spMk id="2" creationId="{84184383-6E74-124D-ABE5-205C47631CFC}"/>
          </ac:spMkLst>
        </pc:spChg>
        <pc:spChg chg="add mod">
          <ac:chgData name="Jeanot Bijpost" userId="cdf441b5-59e9-4346-906c-b64ac00bf298" providerId="ADAL" clId="{B8E77A7B-1B78-5F4E-AA8A-45FC8DA50B8D}" dt="2021-09-08T07:26:35.183" v="207" actId="1076"/>
          <ac:spMkLst>
            <pc:docMk/>
            <pc:sldMk cId="2174844190" sldId="613"/>
            <ac:spMk id="3" creationId="{A23B285D-BF59-9C4B-8C4C-4BA7342F8FE6}"/>
          </ac:spMkLst>
        </pc:spChg>
        <pc:spChg chg="mod">
          <ac:chgData name="Jeanot Bijpost" userId="cdf441b5-59e9-4346-906c-b64ac00bf298" providerId="ADAL" clId="{B8E77A7B-1B78-5F4E-AA8A-45FC8DA50B8D}" dt="2021-09-08T07:28:05.933" v="247" actId="207"/>
          <ac:spMkLst>
            <pc:docMk/>
            <pc:sldMk cId="2174844190" sldId="613"/>
            <ac:spMk id="16" creationId="{E9BC3B14-243E-E742-AB37-CBC40E391A3B}"/>
          </ac:spMkLst>
        </pc:spChg>
        <pc:spChg chg="del">
          <ac:chgData name="Jeanot Bijpost" userId="cdf441b5-59e9-4346-906c-b64ac00bf298" providerId="ADAL" clId="{B8E77A7B-1B78-5F4E-AA8A-45FC8DA50B8D}" dt="2021-09-08T07:27:55.656" v="245" actId="478"/>
          <ac:spMkLst>
            <pc:docMk/>
            <pc:sldMk cId="2174844190" sldId="613"/>
            <ac:spMk id="19" creationId="{EBADD332-9666-F847-ACEF-25073415F645}"/>
          </ac:spMkLst>
        </pc:spChg>
        <pc:spChg chg="add mod">
          <ac:chgData name="Jeanot Bijpost" userId="cdf441b5-59e9-4346-906c-b64ac00bf298" providerId="ADAL" clId="{B8E77A7B-1B78-5F4E-AA8A-45FC8DA50B8D}" dt="2021-09-08T07:26:11.132" v="200" actId="20577"/>
          <ac:spMkLst>
            <pc:docMk/>
            <pc:sldMk cId="2174844190" sldId="613"/>
            <ac:spMk id="20" creationId="{1837EAEE-D174-C645-8451-ADB724D0404A}"/>
          </ac:spMkLst>
        </pc:spChg>
        <pc:spChg chg="add del mod">
          <ac:chgData name="Jeanot Bijpost" userId="cdf441b5-59e9-4346-906c-b64ac00bf298" providerId="ADAL" clId="{B8E77A7B-1B78-5F4E-AA8A-45FC8DA50B8D}" dt="2021-09-08T07:26:30.923" v="206" actId="20577"/>
          <ac:spMkLst>
            <pc:docMk/>
            <pc:sldMk cId="2174844190" sldId="613"/>
            <ac:spMk id="21" creationId="{9B8A0927-479E-0F45-9224-3FDE687EAE83}"/>
          </ac:spMkLst>
        </pc:spChg>
        <pc:picChg chg="del">
          <ac:chgData name="Jeanot Bijpost" userId="cdf441b5-59e9-4346-906c-b64ac00bf298" providerId="ADAL" clId="{B8E77A7B-1B78-5F4E-AA8A-45FC8DA50B8D}" dt="2021-09-08T07:27:56.621" v="246" actId="478"/>
          <ac:picMkLst>
            <pc:docMk/>
            <pc:sldMk cId="2174844190" sldId="613"/>
            <ac:picMk id="7" creationId="{2297EC36-CEDB-A544-A4CB-4CBED558EC2A}"/>
          </ac:picMkLst>
        </pc:picChg>
      </pc:sldChg>
      <pc:sldChg chg="addSp modSp new mod modClrScheme chgLayout">
        <pc:chgData name="Jeanot Bijpost" userId="cdf441b5-59e9-4346-906c-b64ac00bf298" providerId="ADAL" clId="{B8E77A7B-1B78-5F4E-AA8A-45FC8DA50B8D}" dt="2021-09-08T07:30:24.017" v="524" actId="6549"/>
        <pc:sldMkLst>
          <pc:docMk/>
          <pc:sldMk cId="1389549313" sldId="614"/>
        </pc:sldMkLst>
        <pc:spChg chg="add mod">
          <ac:chgData name="Jeanot Bijpost" userId="cdf441b5-59e9-4346-906c-b64ac00bf298" providerId="ADAL" clId="{B8E77A7B-1B78-5F4E-AA8A-45FC8DA50B8D}" dt="2021-09-08T07:28:30.364" v="274" actId="20577"/>
          <ac:spMkLst>
            <pc:docMk/>
            <pc:sldMk cId="1389549313" sldId="614"/>
            <ac:spMk id="2" creationId="{B4F0C0DE-3D63-C14F-A72B-E62F8F46ABD8}"/>
          </ac:spMkLst>
        </pc:spChg>
        <pc:spChg chg="add mod">
          <ac:chgData name="Jeanot Bijpost" userId="cdf441b5-59e9-4346-906c-b64ac00bf298" providerId="ADAL" clId="{B8E77A7B-1B78-5F4E-AA8A-45FC8DA50B8D}" dt="2021-09-08T07:30:24.017" v="524" actId="6549"/>
          <ac:spMkLst>
            <pc:docMk/>
            <pc:sldMk cId="1389549313" sldId="614"/>
            <ac:spMk id="3" creationId="{E981EB14-3BF3-DF4E-A76F-A86635B01C66}"/>
          </ac:spMkLst>
        </pc:spChg>
      </pc:sldChg>
      <pc:sldChg chg="delSp modSp add mod">
        <pc:chgData name="Jeanot Bijpost" userId="cdf441b5-59e9-4346-906c-b64ac00bf298" providerId="ADAL" clId="{B8E77A7B-1B78-5F4E-AA8A-45FC8DA50B8D}" dt="2021-09-08T12:16:13.402" v="1812" actId="207"/>
        <pc:sldMkLst>
          <pc:docMk/>
          <pc:sldMk cId="696981502" sldId="615"/>
        </pc:sldMkLst>
        <pc:spChg chg="mod">
          <ac:chgData name="Jeanot Bijpost" userId="cdf441b5-59e9-4346-906c-b64ac00bf298" providerId="ADAL" clId="{B8E77A7B-1B78-5F4E-AA8A-45FC8DA50B8D}" dt="2021-09-08T12:14:00.043" v="1747" actId="6549"/>
          <ac:spMkLst>
            <pc:docMk/>
            <pc:sldMk cId="696981502" sldId="615"/>
            <ac:spMk id="2" creationId="{EDDBA223-BE39-4964-A90D-54A4675EB341}"/>
          </ac:spMkLst>
        </pc:spChg>
        <pc:spChg chg="del">
          <ac:chgData name="Jeanot Bijpost" userId="cdf441b5-59e9-4346-906c-b64ac00bf298" providerId="ADAL" clId="{B8E77A7B-1B78-5F4E-AA8A-45FC8DA50B8D}" dt="2021-09-08T12:14:10.607" v="1759" actId="478"/>
          <ac:spMkLst>
            <pc:docMk/>
            <pc:sldMk cId="696981502" sldId="615"/>
            <ac:spMk id="3" creationId="{194972BB-FC00-4A84-ABA8-2D9088E6FA21}"/>
          </ac:spMkLst>
        </pc:spChg>
        <pc:spChg chg="del">
          <ac:chgData name="Jeanot Bijpost" userId="cdf441b5-59e9-4346-906c-b64ac00bf298" providerId="ADAL" clId="{B8E77A7B-1B78-5F4E-AA8A-45FC8DA50B8D}" dt="2021-09-08T12:14:12.360" v="1760" actId="478"/>
          <ac:spMkLst>
            <pc:docMk/>
            <pc:sldMk cId="696981502" sldId="615"/>
            <ac:spMk id="4" creationId="{6F6D01C9-A4AC-4A76-A3D3-CE11A6B2F340}"/>
          </ac:spMkLst>
        </pc:spChg>
        <pc:spChg chg="mod">
          <ac:chgData name="Jeanot Bijpost" userId="cdf441b5-59e9-4346-906c-b64ac00bf298" providerId="ADAL" clId="{B8E77A7B-1B78-5F4E-AA8A-45FC8DA50B8D}" dt="2021-09-08T12:16:13.402" v="1812" actId="207"/>
          <ac:spMkLst>
            <pc:docMk/>
            <pc:sldMk cId="696981502" sldId="615"/>
            <ac:spMk id="6" creationId="{61555BDE-2BEC-4009-B5C3-9F053B9AF5FB}"/>
          </ac:spMkLst>
        </pc:spChg>
        <pc:spChg chg="mod">
          <ac:chgData name="Jeanot Bijpost" userId="cdf441b5-59e9-4346-906c-b64ac00bf298" providerId="ADAL" clId="{B8E77A7B-1B78-5F4E-AA8A-45FC8DA50B8D}" dt="2021-09-08T12:14:35.635" v="1779" actId="20577"/>
          <ac:spMkLst>
            <pc:docMk/>
            <pc:sldMk cId="696981502" sldId="615"/>
            <ac:spMk id="7" creationId="{9B81F0A1-E876-4AB6-9A65-D9F78220409A}"/>
          </ac:spMkLst>
        </pc:spChg>
        <pc:spChg chg="mod">
          <ac:chgData name="Jeanot Bijpost" userId="cdf441b5-59e9-4346-906c-b64ac00bf298" providerId="ADAL" clId="{B8E77A7B-1B78-5F4E-AA8A-45FC8DA50B8D}" dt="2021-09-08T12:14:40.409" v="1790" actId="20577"/>
          <ac:spMkLst>
            <pc:docMk/>
            <pc:sldMk cId="696981502" sldId="615"/>
            <ac:spMk id="8" creationId="{B204FEA5-2D8A-43B5-B4E6-E69889A3CC12}"/>
          </ac:spMkLst>
        </pc:spChg>
        <pc:grpChg chg="mod">
          <ac:chgData name="Jeanot Bijpost" userId="cdf441b5-59e9-4346-906c-b64ac00bf298" providerId="ADAL" clId="{B8E77A7B-1B78-5F4E-AA8A-45FC8DA50B8D}" dt="2021-09-08T12:14:22.311" v="1762" actId="1076"/>
          <ac:grpSpMkLst>
            <pc:docMk/>
            <pc:sldMk cId="696981502" sldId="615"/>
            <ac:grpSpMk id="10" creationId="{C8A54A60-BC0E-485D-8FC1-A7350A4C9E19}"/>
          </ac:grpSpMkLst>
        </pc:grpChg>
        <pc:grpChg chg="mod">
          <ac:chgData name="Jeanot Bijpost" userId="cdf441b5-59e9-4346-906c-b64ac00bf298" providerId="ADAL" clId="{B8E77A7B-1B78-5F4E-AA8A-45FC8DA50B8D}" dt="2021-09-08T12:15:55.774" v="1811" actId="1076"/>
          <ac:grpSpMkLst>
            <pc:docMk/>
            <pc:sldMk cId="696981502" sldId="615"/>
            <ac:grpSpMk id="11" creationId="{AEB34369-7C52-43C5-B2E1-52EDE56C3BD0}"/>
          </ac:grpSpMkLst>
        </pc:grpChg>
        <pc:grpChg chg="mod">
          <ac:chgData name="Jeanot Bijpost" userId="cdf441b5-59e9-4346-906c-b64ac00bf298" providerId="ADAL" clId="{B8E77A7B-1B78-5F4E-AA8A-45FC8DA50B8D}" dt="2021-09-08T12:15:00.874" v="1795" actId="1076"/>
          <ac:grpSpMkLst>
            <pc:docMk/>
            <pc:sldMk cId="696981502" sldId="615"/>
            <ac:grpSpMk id="12" creationId="{964570CE-E773-4A54-8697-150A18305293}"/>
          </ac:grpSpMkLst>
        </pc:grpChg>
        <pc:grpChg chg="mod">
          <ac:chgData name="Jeanot Bijpost" userId="cdf441b5-59e9-4346-906c-b64ac00bf298" providerId="ADAL" clId="{B8E77A7B-1B78-5F4E-AA8A-45FC8DA50B8D}" dt="2021-09-08T12:15:29.854" v="1807" actId="1076"/>
          <ac:grpSpMkLst>
            <pc:docMk/>
            <pc:sldMk cId="696981502" sldId="615"/>
            <ac:grpSpMk id="13" creationId="{5A629070-FECB-4267-9649-AB4C3CC988EF}"/>
          </ac:grpSpMkLst>
        </pc:grpChg>
        <pc:grpChg chg="mod">
          <ac:chgData name="Jeanot Bijpost" userId="cdf441b5-59e9-4346-906c-b64ac00bf298" providerId="ADAL" clId="{B8E77A7B-1B78-5F4E-AA8A-45FC8DA50B8D}" dt="2021-09-08T12:15:26.943" v="1806" actId="1076"/>
          <ac:grpSpMkLst>
            <pc:docMk/>
            <pc:sldMk cId="696981502" sldId="615"/>
            <ac:grpSpMk id="14" creationId="{92358AD3-D08C-4758-8786-8F0D2DE128BA}"/>
          </ac:grpSpMkLst>
        </pc:grpChg>
        <pc:grpChg chg="mod">
          <ac:chgData name="Jeanot Bijpost" userId="cdf441b5-59e9-4346-906c-b64ac00bf298" providerId="ADAL" clId="{B8E77A7B-1B78-5F4E-AA8A-45FC8DA50B8D}" dt="2021-09-08T12:15:48.775" v="1810" actId="1035"/>
          <ac:grpSpMkLst>
            <pc:docMk/>
            <pc:sldMk cId="696981502" sldId="615"/>
            <ac:grpSpMk id="15" creationId="{21B4CDDE-6BCC-4CDC-B6DF-C4ED3EC4E2B7}"/>
          </ac:grpSpMkLst>
        </pc:grpChg>
        <pc:grpChg chg="mod">
          <ac:chgData name="Jeanot Bijpost" userId="cdf441b5-59e9-4346-906c-b64ac00bf298" providerId="ADAL" clId="{B8E77A7B-1B78-5F4E-AA8A-45FC8DA50B8D}" dt="2021-09-08T12:15:16.997" v="1802" actId="1076"/>
          <ac:grpSpMkLst>
            <pc:docMk/>
            <pc:sldMk cId="696981502" sldId="615"/>
            <ac:grpSpMk id="16" creationId="{0689438B-F992-464B-8AB7-814ECF5DBF89}"/>
          </ac:grpSpMkLst>
        </pc:grpChg>
        <pc:grpChg chg="mod">
          <ac:chgData name="Jeanot Bijpost" userId="cdf441b5-59e9-4346-906c-b64ac00bf298" providerId="ADAL" clId="{B8E77A7B-1B78-5F4E-AA8A-45FC8DA50B8D}" dt="2021-09-08T12:15:20.788" v="1804" actId="1076"/>
          <ac:grpSpMkLst>
            <pc:docMk/>
            <pc:sldMk cId="696981502" sldId="615"/>
            <ac:grpSpMk id="17" creationId="{0E200545-EAA1-4522-A5D1-F64075AF4288}"/>
          </ac:grpSpMkLst>
        </pc:grpChg>
        <pc:grpChg chg="mod">
          <ac:chgData name="Jeanot Bijpost" userId="cdf441b5-59e9-4346-906c-b64ac00bf298" providerId="ADAL" clId="{B8E77A7B-1B78-5F4E-AA8A-45FC8DA50B8D}" dt="2021-09-08T12:15:19.684" v="1803" actId="1076"/>
          <ac:grpSpMkLst>
            <pc:docMk/>
            <pc:sldMk cId="696981502" sldId="615"/>
            <ac:grpSpMk id="18" creationId="{E6B0452B-9A1D-4C14-B1C1-DCBA1CE63D24}"/>
          </ac:grpSpMkLst>
        </pc:grpChg>
        <pc:grpChg chg="mod">
          <ac:chgData name="Jeanot Bijpost" userId="cdf441b5-59e9-4346-906c-b64ac00bf298" providerId="ADAL" clId="{B8E77A7B-1B78-5F4E-AA8A-45FC8DA50B8D}" dt="2021-09-08T12:15:03.137" v="1796" actId="1076"/>
          <ac:grpSpMkLst>
            <pc:docMk/>
            <pc:sldMk cId="696981502" sldId="615"/>
            <ac:grpSpMk id="19" creationId="{78F68F37-FEEC-4CA4-AE39-897C8ED47AA8}"/>
          </ac:grpSpMkLst>
        </pc:grpChg>
        <pc:grpChg chg="mod">
          <ac:chgData name="Jeanot Bijpost" userId="cdf441b5-59e9-4346-906c-b64ac00bf298" providerId="ADAL" clId="{B8E77A7B-1B78-5F4E-AA8A-45FC8DA50B8D}" dt="2021-09-08T12:15:38.190" v="1808" actId="1076"/>
          <ac:grpSpMkLst>
            <pc:docMk/>
            <pc:sldMk cId="696981502" sldId="615"/>
            <ac:grpSpMk id="20" creationId="{4DB5C9C3-C981-4984-9E09-C2A313A12BCF}"/>
          </ac:grpSpMkLst>
        </pc:grpChg>
      </pc:sldChg>
      <pc:sldChg chg="addSp delSp modSp new del mod modClrScheme chgLayout">
        <pc:chgData name="Jeanot Bijpost" userId="cdf441b5-59e9-4346-906c-b64ac00bf298" providerId="ADAL" clId="{B8E77A7B-1B78-5F4E-AA8A-45FC8DA50B8D}" dt="2021-09-08T12:25:58.917" v="1818" actId="2696"/>
        <pc:sldMkLst>
          <pc:docMk/>
          <pc:sldMk cId="2530712571" sldId="616"/>
        </pc:sldMkLst>
        <pc:spChg chg="del">
          <ac:chgData name="Jeanot Bijpost" userId="cdf441b5-59e9-4346-906c-b64ac00bf298" providerId="ADAL" clId="{B8E77A7B-1B78-5F4E-AA8A-45FC8DA50B8D}" dt="2021-09-08T12:20:46.266" v="1815" actId="700"/>
          <ac:spMkLst>
            <pc:docMk/>
            <pc:sldMk cId="2530712571" sldId="616"/>
            <ac:spMk id="2" creationId="{99B90A8A-33CE-2743-9A65-F390C857E525}"/>
          </ac:spMkLst>
        </pc:spChg>
        <pc:spChg chg="del">
          <ac:chgData name="Jeanot Bijpost" userId="cdf441b5-59e9-4346-906c-b64ac00bf298" providerId="ADAL" clId="{B8E77A7B-1B78-5F4E-AA8A-45FC8DA50B8D}" dt="2021-09-08T12:20:46.266" v="1815" actId="700"/>
          <ac:spMkLst>
            <pc:docMk/>
            <pc:sldMk cId="2530712571" sldId="616"/>
            <ac:spMk id="3" creationId="{A18B36C4-5EE4-D64B-97A5-678FF84AAC18}"/>
          </ac:spMkLst>
        </pc:spChg>
        <pc:picChg chg="add mod">
          <ac:chgData name="Jeanot Bijpost" userId="cdf441b5-59e9-4346-906c-b64ac00bf298" providerId="ADAL" clId="{B8E77A7B-1B78-5F4E-AA8A-45FC8DA50B8D}" dt="2021-09-08T12:20:52.171" v="1817"/>
          <ac:picMkLst>
            <pc:docMk/>
            <pc:sldMk cId="2530712571" sldId="616"/>
            <ac:picMk id="5" creationId="{D3C96EBA-1F8C-154A-957F-ADF7AE1C0DEE}"/>
          </ac:picMkLst>
        </pc:picChg>
      </pc:sldChg>
      <pc:sldChg chg="addSp delSp modSp new del mod">
        <pc:chgData name="Jeanot Bijpost" userId="cdf441b5-59e9-4346-906c-b64ac00bf298" providerId="ADAL" clId="{B8E77A7B-1B78-5F4E-AA8A-45FC8DA50B8D}" dt="2021-09-08T12:28:14.767" v="1867" actId="2696"/>
        <pc:sldMkLst>
          <pc:docMk/>
          <pc:sldMk cId="3571776908" sldId="616"/>
        </pc:sldMkLst>
        <pc:spChg chg="mod">
          <ac:chgData name="Jeanot Bijpost" userId="cdf441b5-59e9-4346-906c-b64ac00bf298" providerId="ADAL" clId="{B8E77A7B-1B78-5F4E-AA8A-45FC8DA50B8D}" dt="2021-09-08T12:27:49.620" v="1864" actId="313"/>
          <ac:spMkLst>
            <pc:docMk/>
            <pc:sldMk cId="3571776908" sldId="616"/>
            <ac:spMk id="2" creationId="{0BD29FCE-51EC-274E-9095-062FCEA6E0E4}"/>
          </ac:spMkLst>
        </pc:spChg>
        <pc:spChg chg="del">
          <ac:chgData name="Jeanot Bijpost" userId="cdf441b5-59e9-4346-906c-b64ac00bf298" providerId="ADAL" clId="{B8E77A7B-1B78-5F4E-AA8A-45FC8DA50B8D}" dt="2021-09-08T12:27:51.886" v="1865" actId="478"/>
          <ac:spMkLst>
            <pc:docMk/>
            <pc:sldMk cId="3571776908" sldId="616"/>
            <ac:spMk id="3" creationId="{A77C015C-7B14-5947-924C-6F0F5887BD4C}"/>
          </ac:spMkLst>
        </pc:spChg>
        <pc:spChg chg="add">
          <ac:chgData name="Jeanot Bijpost" userId="cdf441b5-59e9-4346-906c-b64ac00bf298" providerId="ADAL" clId="{B8E77A7B-1B78-5F4E-AA8A-45FC8DA50B8D}" dt="2021-09-08T12:27:56.594" v="1866" actId="11529"/>
          <ac:spMkLst>
            <pc:docMk/>
            <pc:sldMk cId="3571776908" sldId="616"/>
            <ac:spMk id="4" creationId="{876EC510-8B0E-4C49-87F6-CD05E4E6102B}"/>
          </ac:spMkLst>
        </pc:spChg>
      </pc:sldChg>
    </pc:docChg>
  </pc:docChgLst>
  <pc:docChgLst>
    <pc:chgData name="Jeanot Bijpost" userId="S::jeanot.bijpost@vng.nl::cdf441b5-59e9-4346-906c-b64ac00bf298" providerId="AD" clId="Web-{32AF4F00-47D1-4F89-9733-2AF8EE8DF116}"/>
    <pc:docChg chg="modSld">
      <pc:chgData name="Jeanot Bijpost" userId="S::jeanot.bijpost@vng.nl::cdf441b5-59e9-4346-906c-b64ac00bf298" providerId="AD" clId="Web-{32AF4F00-47D1-4F89-9733-2AF8EE8DF116}" dt="2021-04-21T13:05:15.990" v="77"/>
      <pc:docMkLst>
        <pc:docMk/>
      </pc:docMkLst>
      <pc:sldChg chg="modSp addAnim modAnim">
        <pc:chgData name="Jeanot Bijpost" userId="S::jeanot.bijpost@vng.nl::cdf441b5-59e9-4346-906c-b64ac00bf298" providerId="AD" clId="Web-{32AF4F00-47D1-4F89-9733-2AF8EE8DF116}" dt="2021-04-21T13:05:15.990" v="77"/>
        <pc:sldMkLst>
          <pc:docMk/>
          <pc:sldMk cId="4285623285" sldId="316"/>
        </pc:sldMkLst>
        <pc:spChg chg="mod">
          <ac:chgData name="Jeanot Bijpost" userId="S::jeanot.bijpost@vng.nl::cdf441b5-59e9-4346-906c-b64ac00bf298" providerId="AD" clId="Web-{32AF4F00-47D1-4F89-9733-2AF8EE8DF116}" dt="2021-04-21T13:04:03.941" v="74" actId="20577"/>
          <ac:spMkLst>
            <pc:docMk/>
            <pc:sldMk cId="4285623285" sldId="316"/>
            <ac:spMk id="3" creationId="{52E91E86-C784-4339-95A7-E248E3A8DDBA}"/>
          </ac:spMkLst>
        </pc:spChg>
      </pc:sldChg>
    </pc:docChg>
  </pc:docChgLst>
  <pc:docChgLst>
    <pc:chgData name="Ad Gerrits" userId="S::ad.gerrits@vng.nl::1e844392-3ac1-496e-b414-2cc5963c111d" providerId="AD" clId="Web-{A87F3427-8966-FBB0-DC93-E27A06368625}"/>
    <pc:docChg chg="modSld">
      <pc:chgData name="Ad Gerrits" userId="S::ad.gerrits@vng.nl::1e844392-3ac1-496e-b414-2cc5963c111d" providerId="AD" clId="Web-{A87F3427-8966-FBB0-DC93-E27A06368625}" dt="2021-04-23T07:53:44" v="86" actId="20577"/>
      <pc:docMkLst>
        <pc:docMk/>
      </pc:docMkLst>
      <pc:sldChg chg="modSp">
        <pc:chgData name="Ad Gerrits" userId="S::ad.gerrits@vng.nl::1e844392-3ac1-496e-b414-2cc5963c111d" providerId="AD" clId="Web-{A87F3427-8966-FBB0-DC93-E27A06368625}" dt="2021-04-23T07:53:44" v="86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A87F3427-8966-FBB0-DC93-E27A06368625}" dt="2021-04-23T07:53:44" v="86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Jeanot" userId="cdf441b5-59e9-4346-906c-b64ac00bf298" providerId="ADAL" clId="{2825274B-5FFC-467C-A208-7879426A4CB5}"/>
    <pc:docChg chg="custSel delSld modSld">
      <pc:chgData name="Jeanot" userId="cdf441b5-59e9-4346-906c-b64ac00bf298" providerId="ADAL" clId="{2825274B-5FFC-467C-A208-7879426A4CB5}" dt="2021-06-30T12:49:03.782" v="37" actId="6549"/>
      <pc:docMkLst>
        <pc:docMk/>
      </pc:docMkLst>
      <pc:sldChg chg="modSp mod">
        <pc:chgData name="Jeanot" userId="cdf441b5-59e9-4346-906c-b64ac00bf298" providerId="ADAL" clId="{2825274B-5FFC-467C-A208-7879426A4CB5}" dt="2021-06-30T12:47:30.138" v="16" actId="20577"/>
        <pc:sldMkLst>
          <pc:docMk/>
          <pc:sldMk cId="3398439033" sldId="302"/>
        </pc:sldMkLst>
        <pc:spChg chg="mod">
          <ac:chgData name="Jeanot" userId="cdf441b5-59e9-4346-906c-b64ac00bf298" providerId="ADAL" clId="{2825274B-5FFC-467C-A208-7879426A4CB5}" dt="2021-06-30T12:47:30.138" v="16" actId="20577"/>
          <ac:spMkLst>
            <pc:docMk/>
            <pc:sldMk cId="3398439033" sldId="302"/>
            <ac:spMk id="3" creationId="{E731D272-C428-42F4-90B2-BF60FAB2D7F1}"/>
          </ac:spMkLst>
        </pc:spChg>
      </pc:sldChg>
      <pc:sldChg chg="modSp mod">
        <pc:chgData name="Jeanot" userId="cdf441b5-59e9-4346-906c-b64ac00bf298" providerId="ADAL" clId="{2825274B-5FFC-467C-A208-7879426A4CB5}" dt="2021-06-30T12:49:03.782" v="37" actId="6549"/>
        <pc:sldMkLst>
          <pc:docMk/>
          <pc:sldMk cId="4285623285" sldId="316"/>
        </pc:sldMkLst>
        <pc:spChg chg="mod">
          <ac:chgData name="Jeanot" userId="cdf441b5-59e9-4346-906c-b64ac00bf298" providerId="ADAL" clId="{2825274B-5FFC-467C-A208-7879426A4CB5}" dt="2021-06-30T12:49:03.782" v="37" actId="6549"/>
          <ac:spMkLst>
            <pc:docMk/>
            <pc:sldMk cId="4285623285" sldId="316"/>
            <ac:spMk id="3" creationId="{52E91E86-C784-4339-95A7-E248E3A8DDBA}"/>
          </ac:spMkLst>
        </pc:spChg>
      </pc:sldChg>
      <pc:sldChg chg="delSp del mod">
        <pc:chgData name="Jeanot" userId="cdf441b5-59e9-4346-906c-b64ac00bf298" providerId="ADAL" clId="{2825274B-5FFC-467C-A208-7879426A4CB5}" dt="2021-06-30T12:48:16.369" v="18" actId="47"/>
        <pc:sldMkLst>
          <pc:docMk/>
          <pc:sldMk cId="3550390120" sldId="335"/>
        </pc:sldMkLst>
        <pc:picChg chg="del">
          <ac:chgData name="Jeanot" userId="cdf441b5-59e9-4346-906c-b64ac00bf298" providerId="ADAL" clId="{2825274B-5FFC-467C-A208-7879426A4CB5}" dt="2021-06-30T12:48:12.334" v="17" actId="478"/>
          <ac:picMkLst>
            <pc:docMk/>
            <pc:sldMk cId="3550390120" sldId="335"/>
            <ac:picMk id="3" creationId="{45DCBCC1-75EE-4F11-9B6D-4A03F607892A}"/>
          </ac:picMkLst>
        </pc:picChg>
      </pc:sldChg>
      <pc:sldChg chg="del">
        <pc:chgData name="Jeanot" userId="cdf441b5-59e9-4346-906c-b64ac00bf298" providerId="ADAL" clId="{2825274B-5FFC-467C-A208-7879426A4CB5}" dt="2021-06-30T12:48:48.855" v="19" actId="47"/>
        <pc:sldMkLst>
          <pc:docMk/>
          <pc:sldMk cId="3925748139" sldId="337"/>
        </pc:sldMkLst>
      </pc:sldChg>
    </pc:docChg>
  </pc:docChgLst>
  <pc:docChgLst>
    <pc:chgData name="Ad Gerrits" userId="S::ad.gerrits@vng.nl::1e844392-3ac1-496e-b414-2cc5963c111d" providerId="AD" clId="Web-{B130CCA9-6C30-1FCE-59E4-CC02672163D5}"/>
    <pc:docChg chg="addSld delSld modSld sldOrd">
      <pc:chgData name="Ad Gerrits" userId="S::ad.gerrits@vng.nl::1e844392-3ac1-496e-b414-2cc5963c111d" providerId="AD" clId="Web-{B130CCA9-6C30-1FCE-59E4-CC02672163D5}" dt="2021-06-09T19:25:11.262" v="543" actId="20577"/>
      <pc:docMkLst>
        <pc:docMk/>
      </pc:docMkLst>
      <pc:sldChg chg="modSp">
        <pc:chgData name="Ad Gerrits" userId="S::ad.gerrits@vng.nl::1e844392-3ac1-496e-b414-2cc5963c111d" providerId="AD" clId="Web-{B130CCA9-6C30-1FCE-59E4-CC02672163D5}" dt="2021-06-09T12:14:43.114" v="2" actId="20577"/>
        <pc:sldMkLst>
          <pc:docMk/>
          <pc:sldMk cId="716239402" sldId="303"/>
        </pc:sldMkLst>
        <pc:spChg chg="mod">
          <ac:chgData name="Ad Gerrits" userId="S::ad.gerrits@vng.nl::1e844392-3ac1-496e-b414-2cc5963c111d" providerId="AD" clId="Web-{B130CCA9-6C30-1FCE-59E4-CC02672163D5}" dt="2021-06-09T12:14:43.114" v="2" actId="20577"/>
          <ac:spMkLst>
            <pc:docMk/>
            <pc:sldMk cId="716239402" sldId="303"/>
            <ac:spMk id="3" creationId="{B5B6DABD-4F1D-4D60-A530-598FE643A5CC}"/>
          </ac:spMkLst>
        </pc:spChg>
      </pc:sldChg>
      <pc:sldChg chg="delSp modSp">
        <pc:chgData name="Ad Gerrits" userId="S::ad.gerrits@vng.nl::1e844392-3ac1-496e-b414-2cc5963c111d" providerId="AD" clId="Web-{B130CCA9-6C30-1FCE-59E4-CC02672163D5}" dt="2021-06-09T14:14:22.513" v="492"/>
        <pc:sldMkLst>
          <pc:docMk/>
          <pc:sldMk cId="4285623285" sldId="316"/>
        </pc:sldMkLst>
        <pc:spChg chg="mod">
          <ac:chgData name="Ad Gerrits" userId="S::ad.gerrits@vng.nl::1e844392-3ac1-496e-b414-2cc5963c111d" providerId="AD" clId="Web-{B130CCA9-6C30-1FCE-59E4-CC02672163D5}" dt="2021-06-09T14:13:58.981" v="489" actId="20577"/>
          <ac:spMkLst>
            <pc:docMk/>
            <pc:sldMk cId="4285623285" sldId="316"/>
            <ac:spMk id="3" creationId="{52E91E86-C784-4339-95A7-E248E3A8DDBA}"/>
          </ac:spMkLst>
        </pc:spChg>
        <pc:spChg chg="del">
          <ac:chgData name="Ad Gerrits" userId="S::ad.gerrits@vng.nl::1e844392-3ac1-496e-b414-2cc5963c111d" providerId="AD" clId="Web-{B130CCA9-6C30-1FCE-59E4-CC02672163D5}" dt="2021-06-09T14:14:01.122" v="491"/>
          <ac:spMkLst>
            <pc:docMk/>
            <pc:sldMk cId="4285623285" sldId="316"/>
            <ac:spMk id="6" creationId="{65197155-9FC6-4B92-9962-D0EC6766D196}"/>
          </ac:spMkLst>
        </pc:spChg>
        <pc:spChg chg="del mod">
          <ac:chgData name="Ad Gerrits" userId="S::ad.gerrits@vng.nl::1e844392-3ac1-496e-b414-2cc5963c111d" providerId="AD" clId="Web-{B130CCA9-6C30-1FCE-59E4-CC02672163D5}" dt="2021-06-09T14:14:22.513" v="492"/>
          <ac:spMkLst>
            <pc:docMk/>
            <pc:sldMk cId="4285623285" sldId="316"/>
            <ac:spMk id="7" creationId="{C6EB5DFF-4668-4012-AC42-51FD8FE0C5AE}"/>
          </ac:spMkLst>
        </pc:spChg>
      </pc:sldChg>
      <pc:sldChg chg="del ord">
        <pc:chgData name="Ad Gerrits" userId="S::ad.gerrits@vng.nl::1e844392-3ac1-496e-b414-2cc5963c111d" providerId="AD" clId="Web-{B130CCA9-6C30-1FCE-59E4-CC02672163D5}" dt="2021-06-09T13:42:15.414" v="443"/>
        <pc:sldMkLst>
          <pc:docMk/>
          <pc:sldMk cId="4099364292" sldId="325"/>
        </pc:sldMkLst>
      </pc:sldChg>
      <pc:sldChg chg="del">
        <pc:chgData name="Ad Gerrits" userId="S::ad.gerrits@vng.nl::1e844392-3ac1-496e-b414-2cc5963c111d" providerId="AD" clId="Web-{B130CCA9-6C30-1FCE-59E4-CC02672163D5}" dt="2021-06-09T13:56:36.562" v="449"/>
        <pc:sldMkLst>
          <pc:docMk/>
          <pc:sldMk cId="1689190176" sldId="332"/>
        </pc:sldMkLst>
      </pc:sldChg>
      <pc:sldChg chg="modSp">
        <pc:chgData name="Ad Gerrits" userId="S::ad.gerrits@vng.nl::1e844392-3ac1-496e-b414-2cc5963c111d" providerId="AD" clId="Web-{B130CCA9-6C30-1FCE-59E4-CC02672163D5}" dt="2021-06-09T14:13:00.964" v="456" actId="20577"/>
        <pc:sldMkLst>
          <pc:docMk/>
          <pc:sldMk cId="3925748139" sldId="337"/>
        </pc:sldMkLst>
        <pc:spChg chg="mod">
          <ac:chgData name="Ad Gerrits" userId="S::ad.gerrits@vng.nl::1e844392-3ac1-496e-b414-2cc5963c111d" providerId="AD" clId="Web-{B130CCA9-6C30-1FCE-59E4-CC02672163D5}" dt="2021-06-09T14:13:00.964" v="456" actId="20577"/>
          <ac:spMkLst>
            <pc:docMk/>
            <pc:sldMk cId="3925748139" sldId="337"/>
            <ac:spMk id="5" creationId="{3CC00FEF-738C-452E-A9B6-2DCC0E8C4234}"/>
          </ac:spMkLst>
        </pc:spChg>
      </pc:sldChg>
      <pc:sldChg chg="modSp ord">
        <pc:chgData name="Ad Gerrits" userId="S::ad.gerrits@vng.nl::1e844392-3ac1-496e-b414-2cc5963c111d" providerId="AD" clId="Web-{B130CCA9-6C30-1FCE-59E4-CC02672163D5}" dt="2021-06-09T12:36:49.041" v="121" actId="20577"/>
        <pc:sldMkLst>
          <pc:docMk/>
          <pc:sldMk cId="1427937659" sldId="338"/>
        </pc:sldMkLst>
        <pc:spChg chg="mod">
          <ac:chgData name="Ad Gerrits" userId="S::ad.gerrits@vng.nl::1e844392-3ac1-496e-b414-2cc5963c111d" providerId="AD" clId="Web-{B130CCA9-6C30-1FCE-59E4-CC02672163D5}" dt="2021-06-09T12:36:49.041" v="121" actId="20577"/>
          <ac:spMkLst>
            <pc:docMk/>
            <pc:sldMk cId="1427937659" sldId="338"/>
            <ac:spMk id="2" creationId="{51F4DC51-F47D-41A3-9C50-17AE042D6FC6}"/>
          </ac:spMkLst>
        </pc:spChg>
        <pc:spChg chg="mod">
          <ac:chgData name="Ad Gerrits" userId="S::ad.gerrits@vng.nl::1e844392-3ac1-496e-b414-2cc5963c111d" providerId="AD" clId="Web-{B130CCA9-6C30-1FCE-59E4-CC02672163D5}" dt="2021-06-09T12:32:13.846" v="100" actId="1076"/>
          <ac:spMkLst>
            <pc:docMk/>
            <pc:sldMk cId="1427937659" sldId="338"/>
            <ac:spMk id="4" creationId="{7E0E59C3-633F-46B9-8909-19465320A74D}"/>
          </ac:spMkLst>
        </pc:spChg>
        <pc:spChg chg="mod">
          <ac:chgData name="Ad Gerrits" userId="S::ad.gerrits@vng.nl::1e844392-3ac1-496e-b414-2cc5963c111d" providerId="AD" clId="Web-{B130CCA9-6C30-1FCE-59E4-CC02672163D5}" dt="2021-06-09T12:34:14.631" v="109" actId="20577"/>
          <ac:spMkLst>
            <pc:docMk/>
            <pc:sldMk cId="1427937659" sldId="338"/>
            <ac:spMk id="5" creationId="{94B30C14-C2E5-460C-9D4C-76D642607D76}"/>
          </ac:spMkLst>
        </pc:spChg>
        <pc:spChg chg="mod">
          <ac:chgData name="Ad Gerrits" userId="S::ad.gerrits@vng.nl::1e844392-3ac1-496e-b414-2cc5963c111d" providerId="AD" clId="Web-{B130CCA9-6C30-1FCE-59E4-CC02672163D5}" dt="2021-06-09T12:34:21.240" v="111" actId="20577"/>
          <ac:spMkLst>
            <pc:docMk/>
            <pc:sldMk cId="1427937659" sldId="338"/>
            <ac:spMk id="6" creationId="{62691796-9A7F-48F1-8EFD-502E6A571DF5}"/>
          </ac:spMkLst>
        </pc:spChg>
        <pc:spChg chg="mod">
          <ac:chgData name="Ad Gerrits" userId="S::ad.gerrits@vng.nl::1e844392-3ac1-496e-b414-2cc5963c111d" providerId="AD" clId="Web-{B130CCA9-6C30-1FCE-59E4-CC02672163D5}" dt="2021-06-09T12:32:46.503" v="106"/>
          <ac:spMkLst>
            <pc:docMk/>
            <pc:sldMk cId="1427937659" sldId="338"/>
            <ac:spMk id="7" creationId="{938D0DDC-41AB-4B21-9062-B9D54CC17F7C}"/>
          </ac:spMkLst>
        </pc:spChg>
        <pc:spChg chg="mod">
          <ac:chgData name="Ad Gerrits" userId="S::ad.gerrits@vng.nl::1e844392-3ac1-496e-b414-2cc5963c111d" providerId="AD" clId="Web-{B130CCA9-6C30-1FCE-59E4-CC02672163D5}" dt="2021-06-09T12:33:06.113" v="107"/>
          <ac:spMkLst>
            <pc:docMk/>
            <pc:sldMk cId="1427937659" sldId="338"/>
            <ac:spMk id="8" creationId="{B58553DA-255A-4D9A-A116-069CD8BAAF72}"/>
          </ac:spMkLst>
        </pc:spChg>
      </pc:sldChg>
      <pc:sldChg chg="ord">
        <pc:chgData name="Ad Gerrits" userId="S::ad.gerrits@vng.nl::1e844392-3ac1-496e-b414-2cc5963c111d" providerId="AD" clId="Web-{B130CCA9-6C30-1FCE-59E4-CC02672163D5}" dt="2021-06-09T12:16:25.648" v="6"/>
        <pc:sldMkLst>
          <pc:docMk/>
          <pc:sldMk cId="2134329141" sldId="339"/>
        </pc:sldMkLst>
      </pc:sldChg>
      <pc:sldChg chg="addSp modSp ord addAnim modAnim">
        <pc:chgData name="Ad Gerrits" userId="S::ad.gerrits@vng.nl::1e844392-3ac1-496e-b414-2cc5963c111d" providerId="AD" clId="Web-{B130CCA9-6C30-1FCE-59E4-CC02672163D5}" dt="2021-06-09T19:21:34.284" v="500"/>
        <pc:sldMkLst>
          <pc:docMk/>
          <pc:sldMk cId="3752208645" sldId="340"/>
        </pc:sldMkLst>
        <pc:picChg chg="add mod">
          <ac:chgData name="Ad Gerrits" userId="S::ad.gerrits@vng.nl::1e844392-3ac1-496e-b414-2cc5963c111d" providerId="AD" clId="Web-{B130CCA9-6C30-1FCE-59E4-CC02672163D5}" dt="2021-06-09T19:21:23.534" v="498" actId="14100"/>
          <ac:picMkLst>
            <pc:docMk/>
            <pc:sldMk cId="3752208645" sldId="340"/>
            <ac:picMk id="4" creationId="{C4F90737-D2DF-4113-803C-200C92858CF4}"/>
          </ac:picMkLst>
        </pc:picChg>
      </pc:sldChg>
      <pc:sldChg chg="ord">
        <pc:chgData name="Ad Gerrits" userId="S::ad.gerrits@vng.nl::1e844392-3ac1-496e-b414-2cc5963c111d" providerId="AD" clId="Web-{B130CCA9-6C30-1FCE-59E4-CC02672163D5}" dt="2021-06-09T12:16:25.648" v="7"/>
        <pc:sldMkLst>
          <pc:docMk/>
          <pc:sldMk cId="1228213587" sldId="341"/>
        </pc:sldMkLst>
      </pc:sldChg>
      <pc:sldChg chg="addSp delSp modSp ord">
        <pc:chgData name="Ad Gerrits" userId="S::ad.gerrits@vng.nl::1e844392-3ac1-496e-b414-2cc5963c111d" providerId="AD" clId="Web-{B130CCA9-6C30-1FCE-59E4-CC02672163D5}" dt="2021-06-09T19:25:11.262" v="543" actId="20577"/>
        <pc:sldMkLst>
          <pc:docMk/>
          <pc:sldMk cId="1711266939" sldId="342"/>
        </pc:sldMkLst>
        <pc:spChg chg="del">
          <ac:chgData name="Ad Gerrits" userId="S::ad.gerrits@vng.nl::1e844392-3ac1-496e-b414-2cc5963c111d" providerId="AD" clId="Web-{B130CCA9-6C30-1FCE-59E4-CC02672163D5}" dt="2021-06-09T14:04:06.840" v="450"/>
          <ac:spMkLst>
            <pc:docMk/>
            <pc:sldMk cId="1711266939" sldId="342"/>
            <ac:spMk id="4" creationId="{6EA48386-BCFC-4C5F-9094-8C20B0A39A7E}"/>
          </ac:spMkLst>
        </pc:spChg>
        <pc:spChg chg="add mod">
          <ac:chgData name="Ad Gerrits" userId="S::ad.gerrits@vng.nl::1e844392-3ac1-496e-b414-2cc5963c111d" providerId="AD" clId="Web-{B130CCA9-6C30-1FCE-59E4-CC02672163D5}" dt="2021-06-09T19:25:05.715" v="542" actId="20577"/>
          <ac:spMkLst>
            <pc:docMk/>
            <pc:sldMk cId="1711266939" sldId="342"/>
            <ac:spMk id="4" creationId="{EA84D46E-D140-4753-A57D-F4CBA40F0D49}"/>
          </ac:spMkLst>
        </pc:spChg>
        <pc:spChg chg="add mod">
          <ac:chgData name="Ad Gerrits" userId="S::ad.gerrits@vng.nl::1e844392-3ac1-496e-b414-2cc5963c111d" providerId="AD" clId="Web-{B130CCA9-6C30-1FCE-59E4-CC02672163D5}" dt="2021-06-09T19:25:11.262" v="543" actId="20577"/>
          <ac:spMkLst>
            <pc:docMk/>
            <pc:sldMk cId="1711266939" sldId="342"/>
            <ac:spMk id="6" creationId="{B0E0A7CD-59B9-4064-B04E-3B10D761C214}"/>
          </ac:spMkLst>
        </pc:spChg>
      </pc:sldChg>
      <pc:sldChg chg="ord">
        <pc:chgData name="Ad Gerrits" userId="S::ad.gerrits@vng.nl::1e844392-3ac1-496e-b414-2cc5963c111d" providerId="AD" clId="Web-{B130CCA9-6C30-1FCE-59E4-CC02672163D5}" dt="2021-06-09T12:16:25.648" v="4"/>
        <pc:sldMkLst>
          <pc:docMk/>
          <pc:sldMk cId="2339218163" sldId="343"/>
        </pc:sldMkLst>
      </pc:sldChg>
      <pc:sldChg chg="ord">
        <pc:chgData name="Ad Gerrits" userId="S::ad.gerrits@vng.nl::1e844392-3ac1-496e-b414-2cc5963c111d" providerId="AD" clId="Web-{B130CCA9-6C30-1FCE-59E4-CC02672163D5}" dt="2021-06-09T12:16:25.648" v="3"/>
        <pc:sldMkLst>
          <pc:docMk/>
          <pc:sldMk cId="4268034822" sldId="344"/>
        </pc:sldMkLst>
      </pc:sldChg>
      <pc:sldChg chg="modSp">
        <pc:chgData name="Ad Gerrits" userId="S::ad.gerrits@vng.nl::1e844392-3ac1-496e-b414-2cc5963c111d" providerId="AD" clId="Web-{B130CCA9-6C30-1FCE-59E4-CC02672163D5}" dt="2021-06-09T13:53:46.526" v="448" actId="20577"/>
        <pc:sldMkLst>
          <pc:docMk/>
          <pc:sldMk cId="394527765" sldId="345"/>
        </pc:sldMkLst>
        <pc:spChg chg="mod">
          <ac:chgData name="Ad Gerrits" userId="S::ad.gerrits@vng.nl::1e844392-3ac1-496e-b414-2cc5963c111d" providerId="AD" clId="Web-{B130CCA9-6C30-1FCE-59E4-CC02672163D5}" dt="2021-06-09T13:53:46.526" v="448" actId="20577"/>
          <ac:spMkLst>
            <pc:docMk/>
            <pc:sldMk cId="394527765" sldId="345"/>
            <ac:spMk id="5" creationId="{E62D008E-1A03-4DA9-B47E-5C048C640B4D}"/>
          </ac:spMkLst>
        </pc:spChg>
      </pc:sldChg>
      <pc:sldChg chg="add del">
        <pc:chgData name="Ad Gerrits" userId="S::ad.gerrits@vng.nl::1e844392-3ac1-496e-b414-2cc5963c111d" providerId="AD" clId="Web-{B130CCA9-6C30-1FCE-59E4-CC02672163D5}" dt="2021-06-09T12:25:10.210" v="37"/>
        <pc:sldMkLst>
          <pc:docMk/>
          <pc:sldMk cId="35773843" sldId="350"/>
        </pc:sldMkLst>
      </pc:sldChg>
      <pc:sldChg chg="addSp delSp modSp add mod modClrScheme delAnim chgLayout modNotes">
        <pc:chgData name="Ad Gerrits" userId="S::ad.gerrits@vng.nl::1e844392-3ac1-496e-b414-2cc5963c111d" providerId="AD" clId="Web-{B130CCA9-6C30-1FCE-59E4-CC02672163D5}" dt="2021-06-09T13:43:10.884" v="445" actId="20577"/>
        <pc:sldMkLst>
          <pc:docMk/>
          <pc:sldMk cId="3377920599" sldId="351"/>
        </pc:sldMkLst>
        <pc:spChg chg="add mod ord">
          <ac:chgData name="Ad Gerrits" userId="S::ad.gerrits@vng.nl::1e844392-3ac1-496e-b414-2cc5963c111d" providerId="AD" clId="Web-{B130CCA9-6C30-1FCE-59E4-CC02672163D5}" dt="2021-06-09T13:43:10.884" v="445" actId="20577"/>
          <ac:spMkLst>
            <pc:docMk/>
            <pc:sldMk cId="3377920599" sldId="351"/>
            <ac:spMk id="17" creationId="{1F735C5E-8B79-4AEB-AB28-C0DF45F67B7F}"/>
          </ac:spMkLst>
        </pc:spChg>
        <pc:spChg chg="del">
          <ac:chgData name="Ad Gerrits" userId="S::ad.gerrits@vng.nl::1e844392-3ac1-496e-b414-2cc5963c111d" providerId="AD" clId="Web-{B130CCA9-6C30-1FCE-59E4-CC02672163D5}" dt="2021-06-09T12:22:45.909" v="16"/>
          <ac:spMkLst>
            <pc:docMk/>
            <pc:sldMk cId="3377920599" sldId="351"/>
            <ac:spMk id="18" creationId="{38023FB2-8B92-4715-B7DF-D72087AE1AD7}"/>
          </ac:spMkLst>
        </pc:spChg>
        <pc:spChg chg="add del mod ord">
          <ac:chgData name="Ad Gerrits" userId="S::ad.gerrits@vng.nl::1e844392-3ac1-496e-b414-2cc5963c111d" providerId="AD" clId="Web-{B130CCA9-6C30-1FCE-59E4-CC02672163D5}" dt="2021-06-09T12:23:45.535" v="27"/>
          <ac:spMkLst>
            <pc:docMk/>
            <pc:sldMk cId="3377920599" sldId="351"/>
            <ac:spMk id="20" creationId="{8ADA0545-8AF4-4D3C-B02E-162D299C11AE}"/>
          </ac:spMkLst>
        </pc:spChg>
        <pc:spChg chg="mod">
          <ac:chgData name="Ad Gerrits" userId="S::ad.gerrits@vng.nl::1e844392-3ac1-496e-b414-2cc5963c111d" providerId="AD" clId="Web-{B130CCA9-6C30-1FCE-59E4-CC02672163D5}" dt="2021-06-09T12:24:44.990" v="34" actId="1076"/>
          <ac:spMkLst>
            <pc:docMk/>
            <pc:sldMk cId="3377920599" sldId="351"/>
            <ac:spMk id="21" creationId="{8267031E-389E-4B92-AAFA-7715696B23A6}"/>
          </ac:spMkLst>
        </pc:spChg>
        <pc:spChg chg="mod">
          <ac:chgData name="Ad Gerrits" userId="S::ad.gerrits@vng.nl::1e844392-3ac1-496e-b414-2cc5963c111d" providerId="AD" clId="Web-{B130CCA9-6C30-1FCE-59E4-CC02672163D5}" dt="2021-06-09T12:26:19.883" v="44" actId="1076"/>
          <ac:spMkLst>
            <pc:docMk/>
            <pc:sldMk cId="3377920599" sldId="351"/>
            <ac:spMk id="26" creationId="{703008C6-6FE9-4B54-A91F-B9DB8565B79B}"/>
          </ac:spMkLst>
        </pc:spChg>
        <pc:spChg chg="mod">
          <ac:chgData name="Ad Gerrits" userId="S::ad.gerrits@vng.nl::1e844392-3ac1-496e-b414-2cc5963c111d" providerId="AD" clId="Web-{B130CCA9-6C30-1FCE-59E4-CC02672163D5}" dt="2021-06-09T12:25:51.289" v="41" actId="1076"/>
          <ac:spMkLst>
            <pc:docMk/>
            <pc:sldMk cId="3377920599" sldId="351"/>
            <ac:spMk id="27" creationId="{80E961DA-507F-4609-A36C-A61693848652}"/>
          </ac:spMkLst>
        </pc:spChg>
        <pc:spChg chg="add mod">
          <ac:chgData name="Ad Gerrits" userId="S::ad.gerrits@vng.nl::1e844392-3ac1-496e-b414-2cc5963c111d" providerId="AD" clId="Web-{B130CCA9-6C30-1FCE-59E4-CC02672163D5}" dt="2021-06-09T12:44:24.882" v="424" actId="1076"/>
          <ac:spMkLst>
            <pc:docMk/>
            <pc:sldMk cId="3377920599" sldId="351"/>
            <ac:spMk id="28" creationId="{CF025A53-5EA6-4FBC-B81D-A30256884ADD}"/>
          </ac:spMkLst>
        </pc:spChg>
        <pc:spChg chg="mod">
          <ac:chgData name="Ad Gerrits" userId="S::ad.gerrits@vng.nl::1e844392-3ac1-496e-b414-2cc5963c111d" providerId="AD" clId="Web-{B130CCA9-6C30-1FCE-59E4-CC02672163D5}" dt="2021-06-09T12:24:52.225" v="36" actId="1076"/>
          <ac:spMkLst>
            <pc:docMk/>
            <pc:sldMk cId="3377920599" sldId="351"/>
            <ac:spMk id="29" creationId="{208C79C8-E1ED-453B-A453-5EA814EA937D}"/>
          </ac:spMkLst>
        </pc:spChg>
        <pc:spChg chg="add mod">
          <ac:chgData name="Ad Gerrits" userId="S::ad.gerrits@vng.nl::1e844392-3ac1-496e-b414-2cc5963c111d" providerId="AD" clId="Web-{B130CCA9-6C30-1FCE-59E4-CC02672163D5}" dt="2021-06-09T12:45:38.649" v="432" actId="14100"/>
          <ac:spMkLst>
            <pc:docMk/>
            <pc:sldMk cId="3377920599" sldId="351"/>
            <ac:spMk id="38" creationId="{78C51087-4E6B-4462-88E8-C72162DB865C}"/>
          </ac:spMkLst>
        </pc:spChg>
        <pc:spChg chg="del">
          <ac:chgData name="Ad Gerrits" userId="S::ad.gerrits@vng.nl::1e844392-3ac1-496e-b414-2cc5963c111d" providerId="AD" clId="Web-{B130CCA9-6C30-1FCE-59E4-CC02672163D5}" dt="2021-06-09T12:24:19.552" v="33"/>
          <ac:spMkLst>
            <pc:docMk/>
            <pc:sldMk cId="3377920599" sldId="351"/>
            <ac:spMk id="39" creationId="{CBC1579A-99A1-45C8-A725-D970A8263145}"/>
          </ac:spMkLst>
        </pc:spChg>
        <pc:spChg chg="add del mod">
          <ac:chgData name="Ad Gerrits" userId="S::ad.gerrits@vng.nl::1e844392-3ac1-496e-b414-2cc5963c111d" providerId="AD" clId="Web-{B130CCA9-6C30-1FCE-59E4-CC02672163D5}" dt="2021-06-09T12:43:21.114" v="411"/>
          <ac:spMkLst>
            <pc:docMk/>
            <pc:sldMk cId="3377920599" sldId="351"/>
            <ac:spMk id="69" creationId="{E250DA9D-B323-441E-BE3B-0EF780F7E799}"/>
          </ac:spMkLst>
        </pc:spChg>
        <pc:spChg chg="add del mod">
          <ac:chgData name="Ad Gerrits" userId="S::ad.gerrits@vng.nl::1e844392-3ac1-496e-b414-2cc5963c111d" providerId="AD" clId="Web-{B130CCA9-6C30-1FCE-59E4-CC02672163D5}" dt="2021-06-09T12:42:36.332" v="405"/>
          <ac:spMkLst>
            <pc:docMk/>
            <pc:sldMk cId="3377920599" sldId="351"/>
            <ac:spMk id="70" creationId="{EA91BBEC-D730-44F7-A20B-D9FBC8CB73AE}"/>
          </ac:spMkLst>
        </pc:spChg>
        <pc:spChg chg="mod topLvl">
          <ac:chgData name="Ad Gerrits" userId="S::ad.gerrits@vng.nl::1e844392-3ac1-496e-b414-2cc5963c111d" providerId="AD" clId="Web-{B130CCA9-6C30-1FCE-59E4-CC02672163D5}" dt="2021-06-09T12:44:31.944" v="425" actId="1076"/>
          <ac:spMkLst>
            <pc:docMk/>
            <pc:sldMk cId="3377920599" sldId="351"/>
            <ac:spMk id="73" creationId="{C26A5F19-B0D1-43EB-A75C-E3C407C11CFC}"/>
          </ac:spMkLst>
        </pc:spChg>
        <pc:spChg chg="del mod topLvl">
          <ac:chgData name="Ad Gerrits" userId="S::ad.gerrits@vng.nl::1e844392-3ac1-496e-b414-2cc5963c111d" providerId="AD" clId="Web-{B130CCA9-6C30-1FCE-59E4-CC02672163D5}" dt="2021-06-09T12:44:02.444" v="422"/>
          <ac:spMkLst>
            <pc:docMk/>
            <pc:sldMk cId="3377920599" sldId="351"/>
            <ac:spMk id="74" creationId="{19ACC3E5-9874-4754-A9A5-F08943DD699E}"/>
          </ac:spMkLst>
        </pc:spChg>
        <pc:spChg chg="add mod">
          <ac:chgData name="Ad Gerrits" userId="S::ad.gerrits@vng.nl::1e844392-3ac1-496e-b414-2cc5963c111d" providerId="AD" clId="Web-{B130CCA9-6C30-1FCE-59E4-CC02672163D5}" dt="2021-06-09T12:59:03.093" v="434" actId="14100"/>
          <ac:spMkLst>
            <pc:docMk/>
            <pc:sldMk cId="3377920599" sldId="351"/>
            <ac:spMk id="75" creationId="{548686E1-0B6C-4F63-8E93-EBEF7170D7F7}"/>
          </ac:spMkLst>
        </pc:spChg>
        <pc:spChg chg="mod">
          <ac:chgData name="Ad Gerrits" userId="S::ad.gerrits@vng.nl::1e844392-3ac1-496e-b414-2cc5963c111d" providerId="AD" clId="Web-{B130CCA9-6C30-1FCE-59E4-CC02672163D5}" dt="2021-06-09T12:23:28.332" v="25" actId="14100"/>
          <ac:spMkLst>
            <pc:docMk/>
            <pc:sldMk cId="3377920599" sldId="351"/>
            <ac:spMk id="155" creationId="{710EBE16-21AF-4DD4-A534-EE842C2C490D}"/>
          </ac:spMkLst>
        </pc:spChg>
        <pc:spChg chg="mod">
          <ac:chgData name="Ad Gerrits" userId="S::ad.gerrits@vng.nl::1e844392-3ac1-496e-b414-2cc5963c111d" providerId="AD" clId="Web-{B130CCA9-6C30-1FCE-59E4-CC02672163D5}" dt="2021-06-09T12:24:12.489" v="31" actId="14100"/>
          <ac:spMkLst>
            <pc:docMk/>
            <pc:sldMk cId="3377920599" sldId="351"/>
            <ac:spMk id="156" creationId="{9ED9AA60-E1B4-4FD1-A7DD-BEAD44A069E4}"/>
          </ac:spMkLst>
        </pc:spChg>
        <pc:grpChg chg="del">
          <ac:chgData name="Ad Gerrits" userId="S::ad.gerrits@vng.nl::1e844392-3ac1-496e-b414-2cc5963c111d" providerId="AD" clId="Web-{B130CCA9-6C30-1FCE-59E4-CC02672163D5}" dt="2021-06-09T12:22:43.534" v="15"/>
          <ac:grpSpMkLst>
            <pc:docMk/>
            <pc:sldMk cId="3377920599" sldId="351"/>
            <ac:grpSpMk id="2" creationId="{0E5D23B9-64C7-4B86-807F-04BD773BF24A}"/>
          </ac:grpSpMkLst>
        </pc:grpChg>
        <pc:grpChg chg="del">
          <ac:chgData name="Ad Gerrits" userId="S::ad.gerrits@vng.nl::1e844392-3ac1-496e-b414-2cc5963c111d" providerId="AD" clId="Web-{B130CCA9-6C30-1FCE-59E4-CC02672163D5}" dt="2021-06-09T12:23:00.331" v="22"/>
          <ac:grpSpMkLst>
            <pc:docMk/>
            <pc:sldMk cId="3377920599" sldId="351"/>
            <ac:grpSpMk id="3" creationId="{5C532637-E63D-492E-ACA7-A9BC0BE73933}"/>
          </ac:grpSpMkLst>
        </pc:grpChg>
        <pc:grpChg chg="del">
          <ac:chgData name="Ad Gerrits" userId="S::ad.gerrits@vng.nl::1e844392-3ac1-496e-b414-2cc5963c111d" providerId="AD" clId="Web-{B130CCA9-6C30-1FCE-59E4-CC02672163D5}" dt="2021-06-09T12:23:01.847" v="23"/>
          <ac:grpSpMkLst>
            <pc:docMk/>
            <pc:sldMk cId="3377920599" sldId="351"/>
            <ac:grpSpMk id="4" creationId="{870DA31C-28DF-4081-AACC-386D809A12A6}"/>
          </ac:grpSpMkLst>
        </pc:grpChg>
        <pc:grpChg chg="del">
          <ac:chgData name="Ad Gerrits" userId="S::ad.gerrits@vng.nl::1e844392-3ac1-496e-b414-2cc5963c111d" providerId="AD" clId="Web-{B130CCA9-6C30-1FCE-59E4-CC02672163D5}" dt="2021-06-09T12:22:58.190" v="21"/>
          <ac:grpSpMkLst>
            <pc:docMk/>
            <pc:sldMk cId="3377920599" sldId="351"/>
            <ac:grpSpMk id="5" creationId="{5E273AC7-1B98-4D21-BC12-09816868E0DB}"/>
          </ac:grpSpMkLst>
        </pc:grpChg>
        <pc:grpChg chg="del">
          <ac:chgData name="Ad Gerrits" userId="S::ad.gerrits@vng.nl::1e844392-3ac1-496e-b414-2cc5963c111d" providerId="AD" clId="Web-{B130CCA9-6C30-1FCE-59E4-CC02672163D5}" dt="2021-06-09T12:22:50.924" v="19"/>
          <ac:grpSpMkLst>
            <pc:docMk/>
            <pc:sldMk cId="3377920599" sldId="351"/>
            <ac:grpSpMk id="7" creationId="{F71FB3E5-93D5-45DF-9BF3-B669D5413859}"/>
          </ac:grpSpMkLst>
        </pc:grpChg>
        <pc:grpChg chg="del">
          <ac:chgData name="Ad Gerrits" userId="S::ad.gerrits@vng.nl::1e844392-3ac1-496e-b414-2cc5963c111d" providerId="AD" clId="Web-{B130CCA9-6C30-1FCE-59E4-CC02672163D5}" dt="2021-06-09T12:22:47.502" v="17"/>
          <ac:grpSpMkLst>
            <pc:docMk/>
            <pc:sldMk cId="3377920599" sldId="351"/>
            <ac:grpSpMk id="8" creationId="{90A0D73D-2978-4586-89BB-4FC51526462E}"/>
          </ac:grpSpMkLst>
        </pc:grpChg>
        <pc:grpChg chg="del">
          <ac:chgData name="Ad Gerrits" userId="S::ad.gerrits@vng.nl::1e844392-3ac1-496e-b414-2cc5963c111d" providerId="AD" clId="Web-{B130CCA9-6C30-1FCE-59E4-CC02672163D5}" dt="2021-06-09T12:22:49.112" v="18"/>
          <ac:grpSpMkLst>
            <pc:docMk/>
            <pc:sldMk cId="3377920599" sldId="351"/>
            <ac:grpSpMk id="9" creationId="{190630E4-FD72-4AA6-8726-5A323E79F311}"/>
          </ac:grpSpMkLst>
        </pc:grpChg>
        <pc:grpChg chg="del">
          <ac:chgData name="Ad Gerrits" userId="S::ad.gerrits@vng.nl::1e844392-3ac1-496e-b414-2cc5963c111d" providerId="AD" clId="Web-{B130CCA9-6C30-1FCE-59E4-CC02672163D5}" dt="2021-06-09T12:22:52.925" v="20"/>
          <ac:grpSpMkLst>
            <pc:docMk/>
            <pc:sldMk cId="3377920599" sldId="351"/>
            <ac:grpSpMk id="10" creationId="{BDAC1574-37B6-4053-9696-435712C410AB}"/>
          </ac:grpSpMkLst>
        </pc:grpChg>
        <pc:grpChg chg="mod">
          <ac:chgData name="Ad Gerrits" userId="S::ad.gerrits@vng.nl::1e844392-3ac1-496e-b414-2cc5963c111d" providerId="AD" clId="Web-{B130CCA9-6C30-1FCE-59E4-CC02672163D5}" dt="2021-06-09T12:24:06.223" v="30" actId="1076"/>
          <ac:grpSpMkLst>
            <pc:docMk/>
            <pc:sldMk cId="3377920599" sldId="351"/>
            <ac:grpSpMk id="30" creationId="{C284D29D-970F-4B5B-B226-EBC728C4340B}"/>
          </ac:grpSpMkLst>
        </pc:grpChg>
        <pc:grpChg chg="mod">
          <ac:chgData name="Ad Gerrits" userId="S::ad.gerrits@vng.nl::1e844392-3ac1-496e-b414-2cc5963c111d" providerId="AD" clId="Web-{B130CCA9-6C30-1FCE-59E4-CC02672163D5}" dt="2021-06-09T12:25:47.398" v="40" actId="1076"/>
          <ac:grpSpMkLst>
            <pc:docMk/>
            <pc:sldMk cId="3377920599" sldId="351"/>
            <ac:grpSpMk id="36" creationId="{469A88DE-E960-445B-99D8-A22EB4AFF0A8}"/>
          </ac:grpSpMkLst>
        </pc:grpChg>
        <pc:grpChg chg="mod">
          <ac:chgData name="Ad Gerrits" userId="S::ad.gerrits@vng.nl::1e844392-3ac1-496e-b414-2cc5963c111d" providerId="AD" clId="Web-{B130CCA9-6C30-1FCE-59E4-CC02672163D5}" dt="2021-06-09T12:24:49.178" v="35" actId="1076"/>
          <ac:grpSpMkLst>
            <pc:docMk/>
            <pc:sldMk cId="3377920599" sldId="351"/>
            <ac:grpSpMk id="37" creationId="{C076FDBF-2909-4011-B432-CB17AB266422}"/>
          </ac:grpSpMkLst>
        </pc:grpChg>
        <pc:grpChg chg="add del mod">
          <ac:chgData name="Ad Gerrits" userId="S::ad.gerrits@vng.nl::1e844392-3ac1-496e-b414-2cc5963c111d" providerId="AD" clId="Web-{B130CCA9-6C30-1FCE-59E4-CC02672163D5}" dt="2021-06-09T12:44:02.444" v="422"/>
          <ac:grpSpMkLst>
            <pc:docMk/>
            <pc:sldMk cId="3377920599" sldId="351"/>
            <ac:grpSpMk id="72" creationId="{8488A6E7-92FA-4029-A4F9-AC004483350A}"/>
          </ac:grpSpMkLst>
        </pc:grpChg>
        <pc:cxnChg chg="mod">
          <ac:chgData name="Ad Gerrits" userId="S::ad.gerrits@vng.nl::1e844392-3ac1-496e-b414-2cc5963c111d" providerId="AD" clId="Web-{B130CCA9-6C30-1FCE-59E4-CC02672163D5}" dt="2021-06-09T12:22:43.534" v="15"/>
          <ac:cxnSpMkLst>
            <pc:docMk/>
            <pc:sldMk cId="3377920599" sldId="351"/>
            <ac:cxnSpMk id="56" creationId="{10D69CD6-6BB7-4010-A7C5-CB8CD79862A6}"/>
          </ac:cxnSpMkLst>
        </pc:cxnChg>
        <pc:cxnChg chg="mod">
          <ac:chgData name="Ad Gerrits" userId="S::ad.gerrits@vng.nl::1e844392-3ac1-496e-b414-2cc5963c111d" providerId="AD" clId="Web-{B130CCA9-6C30-1FCE-59E4-CC02672163D5}" dt="2021-06-09T12:23:01.847" v="23"/>
          <ac:cxnSpMkLst>
            <pc:docMk/>
            <pc:sldMk cId="3377920599" sldId="351"/>
            <ac:cxnSpMk id="102" creationId="{67E0D301-7570-47A9-8755-90D3AD71E6D5}"/>
          </ac:cxnSpMkLst>
        </pc:cxnChg>
        <pc:cxnChg chg="mod">
          <ac:chgData name="Ad Gerrits" userId="S::ad.gerrits@vng.nl::1e844392-3ac1-496e-b414-2cc5963c111d" providerId="AD" clId="Web-{B130CCA9-6C30-1FCE-59E4-CC02672163D5}" dt="2021-06-09T12:22:47.502" v="17"/>
          <ac:cxnSpMkLst>
            <pc:docMk/>
            <pc:sldMk cId="3377920599" sldId="351"/>
            <ac:cxnSpMk id="123" creationId="{A577B3FC-3795-4F48-9599-F499A473A535}"/>
          </ac:cxnSpMkLst>
        </pc:cxnChg>
        <pc:cxnChg chg="mod">
          <ac:chgData name="Ad Gerrits" userId="S::ad.gerrits@vng.nl::1e844392-3ac1-496e-b414-2cc5963c111d" providerId="AD" clId="Web-{B130CCA9-6C30-1FCE-59E4-CC02672163D5}" dt="2021-06-09T12:22:49.112" v="18"/>
          <ac:cxnSpMkLst>
            <pc:docMk/>
            <pc:sldMk cId="3377920599" sldId="351"/>
            <ac:cxnSpMk id="137" creationId="{CFFA8DC6-712F-4D34-9D8F-1D7F44DBA161}"/>
          </ac:cxnSpMkLst>
        </pc:cxnChg>
        <pc:cxnChg chg="mod">
          <ac:chgData name="Ad Gerrits" userId="S::ad.gerrits@vng.nl::1e844392-3ac1-496e-b414-2cc5963c111d" providerId="AD" clId="Web-{B130CCA9-6C30-1FCE-59E4-CC02672163D5}" dt="2021-06-09T12:22:52.925" v="20"/>
          <ac:cxnSpMkLst>
            <pc:docMk/>
            <pc:sldMk cId="3377920599" sldId="351"/>
            <ac:cxnSpMk id="149" creationId="{FCE6B59D-FB27-43A7-A11C-DFC77E0A2D1C}"/>
          </ac:cxnSpMkLst>
        </pc:cxnChg>
      </pc:sldChg>
      <pc:sldChg chg="addSp delSp modSp new addAnim delAnim modAnim">
        <pc:chgData name="Ad Gerrits" userId="S::ad.gerrits@vng.nl::1e844392-3ac1-496e-b414-2cc5963c111d" providerId="AD" clId="Web-{B130CCA9-6C30-1FCE-59E4-CC02672163D5}" dt="2021-06-09T13:00:04.345" v="442" actId="14100"/>
        <pc:sldMkLst>
          <pc:docMk/>
          <pc:sldMk cId="2343487063" sldId="352"/>
        </pc:sldMkLst>
        <pc:spChg chg="mod">
          <ac:chgData name="Ad Gerrits" userId="S::ad.gerrits@vng.nl::1e844392-3ac1-496e-b414-2cc5963c111d" providerId="AD" clId="Web-{B130CCA9-6C30-1FCE-59E4-CC02672163D5}" dt="2021-06-09T12:30:48.344" v="88" actId="20577"/>
          <ac:spMkLst>
            <pc:docMk/>
            <pc:sldMk cId="2343487063" sldId="352"/>
            <ac:spMk id="2" creationId="{54A2536A-522C-4A00-A0AE-C2F5CCAC57D4}"/>
          </ac:spMkLst>
        </pc:spChg>
        <pc:spChg chg="add del mod">
          <ac:chgData name="Ad Gerrits" userId="S::ad.gerrits@vng.nl::1e844392-3ac1-496e-b414-2cc5963c111d" providerId="AD" clId="Web-{B130CCA9-6C30-1FCE-59E4-CC02672163D5}" dt="2021-06-09T12:59:18.187" v="435"/>
          <ac:spMkLst>
            <pc:docMk/>
            <pc:sldMk cId="2343487063" sldId="352"/>
            <ac:spMk id="5" creationId="{A76B6F05-9BB8-4651-9F4E-0805C240E0DE}"/>
          </ac:spMkLst>
        </pc:spChg>
        <pc:spChg chg="add mod">
          <ac:chgData name="Ad Gerrits" userId="S::ad.gerrits@vng.nl::1e844392-3ac1-496e-b414-2cc5963c111d" providerId="AD" clId="Web-{B130CCA9-6C30-1FCE-59E4-CC02672163D5}" dt="2021-06-09T13:00:04.345" v="442" actId="14100"/>
          <ac:spMkLst>
            <pc:docMk/>
            <pc:sldMk cId="2343487063" sldId="352"/>
            <ac:spMk id="7" creationId="{B28F0B38-8193-4324-B61F-4D320CDD5FDC}"/>
          </ac:spMkLst>
        </pc:spChg>
        <pc:spChg chg="add mod">
          <ac:chgData name="Ad Gerrits" userId="S::ad.gerrits@vng.nl::1e844392-3ac1-496e-b414-2cc5963c111d" providerId="AD" clId="Web-{B130CCA9-6C30-1FCE-59E4-CC02672163D5}" dt="2021-06-09T12:59:52.641" v="441" actId="14100"/>
          <ac:spMkLst>
            <pc:docMk/>
            <pc:sldMk cId="2343487063" sldId="352"/>
            <ac:spMk id="9" creationId="{BB563B8D-C8FD-4F8D-9193-33C69398E73E}"/>
          </ac:spMkLst>
        </pc:spChg>
        <pc:picChg chg="add del mod">
          <ac:chgData name="Ad Gerrits" userId="S::ad.gerrits@vng.nl::1e844392-3ac1-496e-b414-2cc5963c111d" providerId="AD" clId="Web-{B130CCA9-6C30-1FCE-59E4-CC02672163D5}" dt="2021-06-09T12:29:34.373" v="60"/>
          <ac:picMkLst>
            <pc:docMk/>
            <pc:sldMk cId="2343487063" sldId="352"/>
            <ac:picMk id="3" creationId="{F720EC04-9E28-46C7-B665-905D4AE5CB16}"/>
          </ac:picMkLst>
        </pc:picChg>
        <pc:picChg chg="add mod">
          <ac:chgData name="Ad Gerrits" userId="S::ad.gerrits@vng.nl::1e844392-3ac1-496e-b414-2cc5963c111d" providerId="AD" clId="Web-{B130CCA9-6C30-1FCE-59E4-CC02672163D5}" dt="2021-06-09T12:29:57.905" v="66" actId="1076"/>
          <ac:picMkLst>
            <pc:docMk/>
            <pc:sldMk cId="2343487063" sldId="352"/>
            <ac:picMk id="4" creationId="{67C56460-B737-49AD-BF39-33CECFBA44A8}"/>
          </ac:picMkLst>
        </pc:picChg>
      </pc:sldChg>
    </pc:docChg>
  </pc:docChgLst>
  <pc:docChgLst>
    <pc:chgData name="Jeanot Bijpost" userId="S::jeanot.bijpost@vng.nl::cdf441b5-59e9-4346-906c-b64ac00bf298" providerId="AD" clId="Web-{A5B81461-4E84-4476-9369-EB0CCFFD0E1F}"/>
    <pc:docChg chg="modSld">
      <pc:chgData name="Jeanot Bijpost" userId="S::jeanot.bijpost@vng.nl::cdf441b5-59e9-4346-906c-b64ac00bf298" providerId="AD" clId="Web-{A5B81461-4E84-4476-9369-EB0CCFFD0E1F}" dt="2021-03-17T13:22:28.455" v="233" actId="1076"/>
      <pc:docMkLst>
        <pc:docMk/>
      </pc:docMkLst>
      <pc:sldChg chg="addSp delSp modSp addAnim">
        <pc:chgData name="Jeanot Bijpost" userId="S::jeanot.bijpost@vng.nl::cdf441b5-59e9-4346-906c-b64ac00bf298" providerId="AD" clId="Web-{A5B81461-4E84-4476-9369-EB0CCFFD0E1F}" dt="2021-03-17T12:48:53.171" v="158"/>
        <pc:sldMkLst>
          <pc:docMk/>
          <pc:sldMk cId="1891950137" sldId="256"/>
        </pc:sldMkLst>
        <pc:spChg chg="add mod">
          <ac:chgData name="Jeanot Bijpost" userId="S::jeanot.bijpost@vng.nl::cdf441b5-59e9-4346-906c-b64ac00bf298" providerId="AD" clId="Web-{A5B81461-4E84-4476-9369-EB0CCFFD0E1F}" dt="2021-03-17T12:44:38.683" v="148"/>
          <ac:spMkLst>
            <pc:docMk/>
            <pc:sldMk cId="1891950137" sldId="256"/>
            <ac:spMk id="2" creationId="{A028B235-7042-41FB-BCA8-8D36F8BD157C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2:45:51.856" v="150" actId="1076"/>
          <ac:spMkLst>
            <pc:docMk/>
            <pc:sldMk cId="1891950137" sldId="256"/>
            <ac:spMk id="3" creationId="{47661903-825C-4E62-BC80-CC10DC5416F1}"/>
          </ac:spMkLst>
        </pc:spChg>
        <pc:spChg chg="add del mod">
          <ac:chgData name="Jeanot Bijpost" userId="S::jeanot.bijpost@vng.nl::cdf441b5-59e9-4346-906c-b64ac00bf298" providerId="AD" clId="Web-{A5B81461-4E84-4476-9369-EB0CCFFD0E1F}" dt="2021-03-17T12:47:59.342" v="157"/>
          <ac:spMkLst>
            <pc:docMk/>
            <pc:sldMk cId="1891950137" sldId="256"/>
            <ac:spMk id="4" creationId="{E73917C4-47A2-4041-8548-ACEB51EDBDC1}"/>
          </ac:spMkLst>
        </pc:spChg>
        <pc:spChg chg="mod">
          <ac:chgData name="Jeanot Bijpost" userId="S::jeanot.bijpost@vng.nl::cdf441b5-59e9-4346-906c-b64ac00bf298" providerId="AD" clId="Web-{A5B81461-4E84-4476-9369-EB0CCFFD0E1F}" dt="2021-03-17T12:48:53.171" v="158"/>
          <ac:spMkLst>
            <pc:docMk/>
            <pc:sldMk cId="1891950137" sldId="256"/>
            <ac:spMk id="11" creationId="{BECF6D98-7415-40B1-B127-8EB4B323AB81}"/>
          </ac:spMkLst>
        </pc:spChg>
        <pc:spChg chg="mod">
          <ac:chgData name="Jeanot Bijpost" userId="S::jeanot.bijpost@vng.nl::cdf441b5-59e9-4346-906c-b64ac00bf298" providerId="AD" clId="Web-{A5B81461-4E84-4476-9369-EB0CCFFD0E1F}" dt="2021-03-17T12:40:46.476" v="126" actId="20577"/>
          <ac:spMkLst>
            <pc:docMk/>
            <pc:sldMk cId="1891950137" sldId="256"/>
            <ac:spMk id="17" creationId="{6DBEB0E8-AE56-460E-A055-B58C7F72DDCD}"/>
          </ac:spMkLst>
        </pc:spChg>
        <pc:spChg chg="mod">
          <ac:chgData name="Jeanot Bijpost" userId="S::jeanot.bijpost@vng.nl::cdf441b5-59e9-4346-906c-b64ac00bf298" providerId="AD" clId="Web-{A5B81461-4E84-4476-9369-EB0CCFFD0E1F}" dt="2021-03-17T12:40:48.742" v="127" actId="1076"/>
          <ac:spMkLst>
            <pc:docMk/>
            <pc:sldMk cId="1891950137" sldId="256"/>
            <ac:spMk id="27" creationId="{AA789178-9B3C-4EB2-A386-00319B576FEB}"/>
          </ac:spMkLst>
        </pc:spChg>
        <pc:spChg chg="mod">
          <ac:chgData name="Jeanot Bijpost" userId="S::jeanot.bijpost@vng.nl::cdf441b5-59e9-4346-906c-b64ac00bf298" providerId="AD" clId="Web-{A5B81461-4E84-4476-9369-EB0CCFFD0E1F}" dt="2021-03-17T12:41:14.273" v="132" actId="1076"/>
          <ac:spMkLst>
            <pc:docMk/>
            <pc:sldMk cId="1891950137" sldId="256"/>
            <ac:spMk id="28" creationId="{C7E7277D-27F4-4017-A77F-4B821B43031D}"/>
          </ac:spMkLst>
        </pc:spChg>
        <pc:spChg chg="mod">
          <ac:chgData name="Jeanot Bijpost" userId="S::jeanot.bijpost@vng.nl::cdf441b5-59e9-4346-906c-b64ac00bf298" providerId="AD" clId="Web-{A5B81461-4E84-4476-9369-EB0CCFFD0E1F}" dt="2021-03-17T12:39:12.068" v="113"/>
          <ac:spMkLst>
            <pc:docMk/>
            <pc:sldMk cId="1891950137" sldId="256"/>
            <ac:spMk id="36" creationId="{AF829F71-D9D9-4206-96D8-4CAC0E7246AB}"/>
          </ac:spMkLst>
        </pc:spChg>
        <pc:spChg chg="mod">
          <ac:chgData name="Jeanot Bijpost" userId="S::jeanot.bijpost@vng.nl::cdf441b5-59e9-4346-906c-b64ac00bf298" providerId="AD" clId="Web-{A5B81461-4E84-4476-9369-EB0CCFFD0E1F}" dt="2021-03-17T12:41:10.601" v="131" actId="1076"/>
          <ac:spMkLst>
            <pc:docMk/>
            <pc:sldMk cId="1891950137" sldId="256"/>
            <ac:spMk id="48" creationId="{651EBE99-4DBC-4D05-B57A-FC7AA8633B81}"/>
          </ac:spMkLst>
        </pc:spChg>
      </pc:sldChg>
      <pc:sldChg chg="addSp delSp modSp">
        <pc:chgData name="Jeanot Bijpost" userId="S::jeanot.bijpost@vng.nl::cdf441b5-59e9-4346-906c-b64ac00bf298" providerId="AD" clId="Web-{A5B81461-4E84-4476-9369-EB0CCFFD0E1F}" dt="2021-03-17T13:22:28.455" v="233" actId="1076"/>
        <pc:sldMkLst>
          <pc:docMk/>
          <pc:sldMk cId="769423645" sldId="260"/>
        </pc:sldMkLst>
        <pc:spChg chg="mod">
          <ac:chgData name="Jeanot Bijpost" userId="S::jeanot.bijpost@vng.nl::cdf441b5-59e9-4346-906c-b64ac00bf298" providerId="AD" clId="Web-{A5B81461-4E84-4476-9369-EB0CCFFD0E1F}" dt="2021-03-17T13:21:25.033" v="220" actId="14100"/>
          <ac:spMkLst>
            <pc:docMk/>
            <pc:sldMk cId="769423645" sldId="260"/>
            <ac:spMk id="2" creationId="{5C6BE56C-5E6D-4625-9F4F-3C015E2AE2A1}"/>
          </ac:spMkLst>
        </pc:spChg>
        <pc:spChg chg="mod">
          <ac:chgData name="Jeanot Bijpost" userId="S::jeanot.bijpost@vng.nl::cdf441b5-59e9-4346-906c-b64ac00bf298" providerId="AD" clId="Web-{A5B81461-4E84-4476-9369-EB0CCFFD0E1F}" dt="2021-03-17T13:22:26.830" v="232" actId="14100"/>
          <ac:spMkLst>
            <pc:docMk/>
            <pc:sldMk cId="769423645" sldId="260"/>
            <ac:spMk id="3" creationId="{15229409-5AAD-4600-9CBA-8AF790835EAB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18.642" v="218" actId="14100"/>
          <ac:spMkLst>
            <pc:docMk/>
            <pc:sldMk cId="769423645" sldId="260"/>
            <ac:spMk id="7" creationId="{C79998C5-607B-4811-8EE7-E096BB586F49}"/>
          </ac:spMkLst>
        </pc:spChg>
        <pc:spChg chg="del mod">
          <ac:chgData name="Jeanot Bijpost" userId="S::jeanot.bijpost@vng.nl::cdf441b5-59e9-4346-906c-b64ac00bf298" providerId="AD" clId="Web-{A5B81461-4E84-4476-9369-EB0CCFFD0E1F}" dt="2021-03-17T13:21:00.658" v="213"/>
          <ac:spMkLst>
            <pc:docMk/>
            <pc:sldMk cId="769423645" sldId="260"/>
            <ac:spMk id="8" creationId="{AFD73197-A9ED-4D24-890C-53A3BC545C87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55.893" v="229" actId="1076"/>
          <ac:spMkLst>
            <pc:docMk/>
            <pc:sldMk cId="769423645" sldId="260"/>
            <ac:spMk id="9" creationId="{BF43EE77-3B22-4033-9DC8-BC2849C35126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13.564" v="216" actId="14100"/>
          <ac:spMkLst>
            <pc:docMk/>
            <pc:sldMk cId="769423645" sldId="260"/>
            <ac:spMk id="10" creationId="{29429A50-44BC-4774-B2E4-0FA323CDA53D}"/>
          </ac:spMkLst>
        </pc:spChg>
        <pc:spChg chg="del mod">
          <ac:chgData name="Jeanot Bijpost" userId="S::jeanot.bijpost@vng.nl::cdf441b5-59e9-4346-906c-b64ac00bf298" providerId="AD" clId="Web-{A5B81461-4E84-4476-9369-EB0CCFFD0E1F}" dt="2021-03-17T13:21:00.658" v="212"/>
          <ac:spMkLst>
            <pc:docMk/>
            <pc:sldMk cId="769423645" sldId="260"/>
            <ac:spMk id="11" creationId="{0975194D-44AC-4532-B72D-6B697DAE523C}"/>
          </ac:spMkLst>
        </pc:spChg>
        <pc:spChg chg="add del mod">
          <ac:chgData name="Jeanot Bijpost" userId="S::jeanot.bijpost@vng.nl::cdf441b5-59e9-4346-906c-b64ac00bf298" providerId="AD" clId="Web-{A5B81461-4E84-4476-9369-EB0CCFFD0E1F}" dt="2021-03-17T13:20:15.579" v="197"/>
          <ac:spMkLst>
            <pc:docMk/>
            <pc:sldMk cId="769423645" sldId="260"/>
            <ac:spMk id="23" creationId="{F54E361A-643A-413F-8427-1964C0C80CF9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3:21:55.877" v="228" actId="1076"/>
          <ac:spMkLst>
            <pc:docMk/>
            <pc:sldMk cId="769423645" sldId="260"/>
            <ac:spMk id="25" creationId="{4E97C927-F90B-4522-ABFA-95582698C112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3:21:55.893" v="230" actId="1076"/>
          <ac:spMkLst>
            <pc:docMk/>
            <pc:sldMk cId="769423645" sldId="260"/>
            <ac:spMk id="26" creationId="{17C268EA-F33D-436E-A055-25B9B2B8816A}"/>
          </ac:spMkLst>
        </pc:spChg>
        <pc:spChg chg="add del mod">
          <ac:chgData name="Jeanot Bijpost" userId="S::jeanot.bijpost@vng.nl::cdf441b5-59e9-4346-906c-b64ac00bf298" providerId="AD" clId="Web-{A5B81461-4E84-4476-9369-EB0CCFFD0E1F}" dt="2021-03-17T13:20:36.798" v="205"/>
          <ac:spMkLst>
            <pc:docMk/>
            <pc:sldMk cId="769423645" sldId="260"/>
            <ac:spMk id="27" creationId="{4F8A7060-7858-455F-8B6F-529CAD3E08C7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32.517" v="223" actId="1076"/>
          <ac:spMkLst>
            <pc:docMk/>
            <pc:sldMk cId="769423645" sldId="260"/>
            <ac:spMk id="35" creationId="{B80E7EC7-3B3E-47DE-BACC-EABD7BE9A468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29.736" v="222" actId="1076"/>
          <ac:spMkLst>
            <pc:docMk/>
            <pc:sldMk cId="769423645" sldId="260"/>
            <ac:spMk id="36" creationId="{2E0EC32F-9093-4291-9D10-34BBE940E55B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38.096" v="225" actId="1076"/>
          <ac:spMkLst>
            <pc:docMk/>
            <pc:sldMk cId="769423645" sldId="260"/>
            <ac:spMk id="37" creationId="{AB3D2D7B-AE93-4697-8D53-578A70980457}"/>
          </ac:spMkLst>
        </pc:spChg>
        <pc:spChg chg="del mod">
          <ac:chgData name="Jeanot Bijpost" userId="S::jeanot.bijpost@vng.nl::cdf441b5-59e9-4346-906c-b64ac00bf298" providerId="AD" clId="Web-{A5B81461-4E84-4476-9369-EB0CCFFD0E1F}" dt="2021-03-17T13:21:00.658" v="211"/>
          <ac:spMkLst>
            <pc:docMk/>
            <pc:sldMk cId="769423645" sldId="260"/>
            <ac:spMk id="39" creationId="{36082C3E-67C9-43A8-8201-74358A6D157B}"/>
          </ac:spMkLst>
        </pc:spChg>
        <pc:spChg chg="mod">
          <ac:chgData name="Jeanot Bijpost" userId="S::jeanot.bijpost@vng.nl::cdf441b5-59e9-4346-906c-b64ac00bf298" providerId="AD" clId="Web-{A5B81461-4E84-4476-9369-EB0CCFFD0E1F}" dt="2021-03-17T13:07:26.744" v="160" actId="1076"/>
          <ac:spMkLst>
            <pc:docMk/>
            <pc:sldMk cId="769423645" sldId="260"/>
            <ac:spMk id="45" creationId="{0C7C1994-4058-44E5-A3C5-5460C733FB7F}"/>
          </ac:spMkLst>
        </pc:spChg>
        <pc:spChg chg="del">
          <ac:chgData name="Jeanot Bijpost" userId="S::jeanot.bijpost@vng.nl::cdf441b5-59e9-4346-906c-b64ac00bf298" providerId="AD" clId="Web-{A5B81461-4E84-4476-9369-EB0CCFFD0E1F}" dt="2021-03-17T13:21:15.111" v="217"/>
          <ac:spMkLst>
            <pc:docMk/>
            <pc:sldMk cId="769423645" sldId="260"/>
            <ac:spMk id="46" creationId="{5B0756E0-96F9-4B94-9D74-6FF50C962CDA}"/>
          </ac:spMkLst>
        </pc:spChg>
        <pc:picChg chg="add del mod">
          <ac:chgData name="Jeanot Bijpost" userId="S::jeanot.bijpost@vng.nl::cdf441b5-59e9-4346-906c-b64ac00bf298" providerId="AD" clId="Web-{A5B81461-4E84-4476-9369-EB0CCFFD0E1F}" dt="2021-03-17T13:20:18.423" v="198"/>
          <ac:picMkLst>
            <pc:docMk/>
            <pc:sldMk cId="769423645" sldId="260"/>
            <ac:picMk id="24" creationId="{9D72A574-625D-49DC-8EBC-1FBB755949B3}"/>
          </ac:picMkLst>
        </pc:picChg>
        <pc:picChg chg="mod">
          <ac:chgData name="Jeanot Bijpost" userId="S::jeanot.bijpost@vng.nl::cdf441b5-59e9-4346-906c-b64ac00bf298" providerId="AD" clId="Web-{A5B81461-4E84-4476-9369-EB0CCFFD0E1F}" dt="2021-03-17T13:21:28.002" v="221" actId="1076"/>
          <ac:picMkLst>
            <pc:docMk/>
            <pc:sldMk cId="769423645" sldId="260"/>
            <ac:picMk id="32" creationId="{E02DB589-D7AC-478B-882A-7FC8E0373714}"/>
          </ac:picMkLst>
        </pc:picChg>
        <pc:picChg chg="mod">
          <ac:chgData name="Jeanot Bijpost" userId="S::jeanot.bijpost@vng.nl::cdf441b5-59e9-4346-906c-b64ac00bf298" providerId="AD" clId="Web-{A5B81461-4E84-4476-9369-EB0CCFFD0E1F}" dt="2021-03-17T13:22:28.455" v="233" actId="1076"/>
          <ac:picMkLst>
            <pc:docMk/>
            <pc:sldMk cId="769423645" sldId="260"/>
            <ac:picMk id="33" creationId="{5A8F80FB-E3A4-4BBA-AA52-736149C37A05}"/>
          </ac:picMkLst>
        </pc:picChg>
        <pc:picChg chg="mod">
          <ac:chgData name="Jeanot Bijpost" userId="S::jeanot.bijpost@vng.nl::cdf441b5-59e9-4346-906c-b64ac00bf298" providerId="AD" clId="Web-{A5B81461-4E84-4476-9369-EB0CCFFD0E1F}" dt="2021-03-17T13:21:21.502" v="219" actId="1076"/>
          <ac:picMkLst>
            <pc:docMk/>
            <pc:sldMk cId="769423645" sldId="260"/>
            <ac:picMk id="41" creationId="{00FB6C52-0892-4B3A-80E4-7BDA930A3EED}"/>
          </ac:picMkLst>
        </pc:picChg>
      </pc:sldChg>
      <pc:sldChg chg="addSp modSp">
        <pc:chgData name="Jeanot Bijpost" userId="S::jeanot.bijpost@vng.nl::cdf441b5-59e9-4346-906c-b64ac00bf298" providerId="AD" clId="Web-{A5B81461-4E84-4476-9369-EB0CCFFD0E1F}" dt="2021-03-17T12:21:55.646" v="44" actId="1076"/>
        <pc:sldMkLst>
          <pc:docMk/>
          <pc:sldMk cId="1801331337" sldId="268"/>
        </pc:sldMkLst>
        <pc:spChg chg="mod">
          <ac:chgData name="Jeanot Bijpost" userId="S::jeanot.bijpost@vng.nl::cdf441b5-59e9-4346-906c-b64ac00bf298" providerId="AD" clId="Web-{A5B81461-4E84-4476-9369-EB0CCFFD0E1F}" dt="2021-03-17T12:20:47.051" v="0" actId="1076"/>
          <ac:spMkLst>
            <pc:docMk/>
            <pc:sldMk cId="1801331337" sldId="268"/>
            <ac:spMk id="12" creationId="{E7486523-0A61-4DB6-BDE3-E109395E54DB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2:21:55.646" v="44" actId="1076"/>
          <ac:spMkLst>
            <pc:docMk/>
            <pc:sldMk cId="1801331337" sldId="268"/>
            <ac:spMk id="14" creationId="{8D01D6D1-3181-4070-AF15-13F276ED28A2}"/>
          </ac:spMkLst>
        </pc:spChg>
      </pc:sldChg>
      <pc:sldChg chg="addSp delSp modSp">
        <pc:chgData name="Jeanot Bijpost" userId="S::jeanot.bijpost@vng.nl::cdf441b5-59e9-4346-906c-b64ac00bf298" providerId="AD" clId="Web-{A5B81461-4E84-4476-9369-EB0CCFFD0E1F}" dt="2021-03-17T12:34:25.033" v="110" actId="1076"/>
        <pc:sldMkLst>
          <pc:docMk/>
          <pc:sldMk cId="3751348359" sldId="276"/>
        </pc:sldMkLst>
        <pc:spChg chg="add del mod">
          <ac:chgData name="Jeanot Bijpost" userId="S::jeanot.bijpost@vng.nl::cdf441b5-59e9-4346-906c-b64ac00bf298" providerId="AD" clId="Web-{A5B81461-4E84-4476-9369-EB0CCFFD0E1F}" dt="2021-03-17T12:33:32.375" v="93"/>
          <ac:spMkLst>
            <pc:docMk/>
            <pc:sldMk cId="3751348359" sldId="276"/>
            <ac:spMk id="17" creationId="{556AC157-8B59-49B5-A3A0-5D78B6E556EC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2:34:20.142" v="109" actId="1076"/>
          <ac:spMkLst>
            <pc:docMk/>
            <pc:sldMk cId="3751348359" sldId="276"/>
            <ac:spMk id="18" creationId="{38023FB2-8B92-4715-B7DF-D72087AE1AD7}"/>
          </ac:spMkLst>
        </pc:spChg>
        <pc:spChg chg="mod">
          <ac:chgData name="Jeanot Bijpost" userId="S::jeanot.bijpost@vng.nl::cdf441b5-59e9-4346-906c-b64ac00bf298" providerId="AD" clId="Web-{A5B81461-4E84-4476-9369-EB0CCFFD0E1F}" dt="2021-03-17T12:34:25.033" v="110" actId="1076"/>
          <ac:spMkLst>
            <pc:docMk/>
            <pc:sldMk cId="3751348359" sldId="276"/>
            <ac:spMk id="39" creationId="{CBC1579A-99A1-45C8-A725-D970A8263145}"/>
          </ac:spMkLst>
        </pc:spChg>
        <pc:spChg chg="mod">
          <ac:chgData name="Jeanot Bijpost" userId="S::jeanot.bijpost@vng.nl::cdf441b5-59e9-4346-906c-b64ac00bf298" providerId="AD" clId="Web-{A5B81461-4E84-4476-9369-EB0CCFFD0E1F}" dt="2021-03-17T12:26:32.166" v="67" actId="20577"/>
          <ac:spMkLst>
            <pc:docMk/>
            <pc:sldMk cId="3751348359" sldId="276"/>
            <ac:spMk id="40" creationId="{0F7E75D7-8C8C-4CD5-B650-9ABE096D01D5}"/>
          </ac:spMkLst>
        </pc:spChg>
        <pc:spChg chg="mod">
          <ac:chgData name="Jeanot Bijpost" userId="S::jeanot.bijpost@vng.nl::cdf441b5-59e9-4346-906c-b64ac00bf298" providerId="AD" clId="Web-{A5B81461-4E84-4476-9369-EB0CCFFD0E1F}" dt="2021-03-17T12:29:50.044" v="74" actId="20577"/>
          <ac:spMkLst>
            <pc:docMk/>
            <pc:sldMk cId="3751348359" sldId="276"/>
            <ac:spMk id="114" creationId="{D98358CA-6F9D-4E1D-A380-8A08F280776E}"/>
          </ac:spMkLst>
        </pc:spChg>
        <pc:spChg chg="mod">
          <ac:chgData name="Jeanot Bijpost" userId="S::jeanot.bijpost@vng.nl::cdf441b5-59e9-4346-906c-b64ac00bf298" providerId="AD" clId="Web-{A5B81461-4E84-4476-9369-EB0CCFFD0E1F}" dt="2021-03-17T12:31:09.264" v="76" actId="20577"/>
          <ac:spMkLst>
            <pc:docMk/>
            <pc:sldMk cId="3751348359" sldId="276"/>
            <ac:spMk id="136" creationId="{B71AE976-C245-4419-847A-7847850C8CAC}"/>
          </ac:spMkLst>
        </pc:spChg>
      </pc:sldChg>
    </pc:docChg>
  </pc:docChgLst>
  <pc:docChgLst>
    <pc:chgData name="Jeanot" userId="cdf441b5-59e9-4346-906c-b64ac00bf298" providerId="ADAL" clId="{E88EC40F-4623-4774-847C-DA3898524106}"/>
    <pc:docChg chg="undo custSel addSld delSld modSld sldOrd">
      <pc:chgData name="Jeanot" userId="cdf441b5-59e9-4346-906c-b64ac00bf298" providerId="ADAL" clId="{E88EC40F-4623-4774-847C-DA3898524106}" dt="2021-06-09T14:55:48.876" v="3216" actId="478"/>
      <pc:docMkLst>
        <pc:docMk/>
      </pc:docMkLst>
      <pc:sldChg chg="addSp delSp modSp add mod modAnim">
        <pc:chgData name="Jeanot" userId="cdf441b5-59e9-4346-906c-b64ac00bf298" providerId="ADAL" clId="{E88EC40F-4623-4774-847C-DA3898524106}" dt="2021-06-09T09:21:16.541" v="3040" actId="478"/>
        <pc:sldMkLst>
          <pc:docMk/>
          <pc:sldMk cId="3715562829" sldId="297"/>
        </pc:sldMkLst>
        <pc:spChg chg="mod">
          <ac:chgData name="Jeanot" userId="cdf441b5-59e9-4346-906c-b64ac00bf298" providerId="ADAL" clId="{E88EC40F-4623-4774-847C-DA3898524106}" dt="2021-06-09T09:14:06.750" v="2924" actId="20577"/>
          <ac:spMkLst>
            <pc:docMk/>
            <pc:sldMk cId="3715562829" sldId="297"/>
            <ac:spMk id="2" creationId="{85EDFF7E-0613-4D0E-A9FC-D319A9CFDF81}"/>
          </ac:spMkLst>
        </pc:spChg>
        <pc:spChg chg="mod">
          <ac:chgData name="Jeanot" userId="cdf441b5-59e9-4346-906c-b64ac00bf298" providerId="ADAL" clId="{E88EC40F-4623-4774-847C-DA3898524106}" dt="2021-06-09T09:14:12.735" v="2932" actId="20577"/>
          <ac:spMkLst>
            <pc:docMk/>
            <pc:sldMk cId="3715562829" sldId="297"/>
            <ac:spMk id="6" creationId="{9F126EBE-0739-46DE-9FA6-3C824EB78319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8" creationId="{A8475AC7-5F89-4185-BF5F-18EF4B969072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12" creationId="{EF1418E4-98C8-4F0A-AC15-F58A2E1CBF18}"/>
          </ac:spMkLst>
        </pc:spChg>
        <pc:spChg chg="mod">
          <ac:chgData name="Jeanot" userId="cdf441b5-59e9-4346-906c-b64ac00bf298" providerId="ADAL" clId="{E88EC40F-4623-4774-847C-DA3898524106}" dt="2021-06-09T09:14:04.224" v="2922" actId="20577"/>
          <ac:spMkLst>
            <pc:docMk/>
            <pc:sldMk cId="3715562829" sldId="297"/>
            <ac:spMk id="27" creationId="{EC2805D0-6818-4723-A48B-5C317DBAC673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31" creationId="{F5F318E1-89A4-410B-A8A5-9087F19BDB44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32" creationId="{87E69357-C2DF-44EE-BF5C-FE46DBA88171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34" creationId="{295321DF-7E2C-4926-BE20-2069B4C18D27}"/>
          </ac:spMkLst>
        </pc:spChg>
        <pc:spChg chg="mod">
          <ac:chgData name="Jeanot" userId="cdf441b5-59e9-4346-906c-b64ac00bf298" providerId="ADAL" clId="{E88EC40F-4623-4774-847C-DA3898524106}" dt="2021-06-09T09:14:09.992" v="2929" actId="20577"/>
          <ac:spMkLst>
            <pc:docMk/>
            <pc:sldMk cId="3715562829" sldId="297"/>
            <ac:spMk id="39" creationId="{0698B05C-97A7-492F-B990-A1823B5DC16A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1" creationId="{EC7497CA-902D-4678-ACAA-DABF2F154F8F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2" creationId="{F04D386B-5698-4C10-9DCF-9A9A6BB9CA57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3" creationId="{23ACA176-78ED-4D65-9C27-B6627FEB63CF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45" creationId="{EC0F156D-1DD3-4CCC-B3F1-3E39E4DF82E6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6" creationId="{94D24E25-C3AF-4D48-B7D5-F9D974AACCF0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47" creationId="{6CC4E7D3-A59E-4F03-B6B6-89D946A2617F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8" creationId="{92D21E40-0C9C-4B2B-ACCB-D3315946E3ED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50" creationId="{7DF89C25-A427-484F-9D6E-9522FAAE61BC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51" creationId="{C600D365-F1E7-416A-96E9-25E3194A1C8E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52" creationId="{2699DB30-87AB-4748-A66B-5F24CB220B2A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53" creationId="{4D629293-58A4-458D-9CFF-96D93BAC68FB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54" creationId="{996FD065-B8CF-48B0-9CC7-7BE03AFAAFD1}"/>
          </ac:spMkLst>
        </pc:spChg>
        <pc:spChg chg="del">
          <ac:chgData name="Jeanot" userId="cdf441b5-59e9-4346-906c-b64ac00bf298" providerId="ADAL" clId="{E88EC40F-4623-4774-847C-DA3898524106}" dt="2021-06-09T08:01:49.156" v="147" actId="478"/>
          <ac:spMkLst>
            <pc:docMk/>
            <pc:sldMk cId="3715562829" sldId="297"/>
            <ac:spMk id="59" creationId="{656D029C-40A4-4F31-8EA4-2DD4F0533376}"/>
          </ac:spMkLst>
        </pc:spChg>
        <pc:spChg chg="del">
          <ac:chgData name="Jeanot" userId="cdf441b5-59e9-4346-906c-b64ac00bf298" providerId="ADAL" clId="{E88EC40F-4623-4774-847C-DA3898524106}" dt="2021-06-09T09:21:16.541" v="3040" actId="478"/>
          <ac:spMkLst>
            <pc:docMk/>
            <pc:sldMk cId="3715562829" sldId="297"/>
            <ac:spMk id="60" creationId="{39649335-7AAA-4AA5-A65F-4FC9969BBC31}"/>
          </ac:spMkLst>
        </pc:spChg>
        <pc:grpChg chg="add mod">
          <ac:chgData name="Jeanot" userId="cdf441b5-59e9-4346-906c-b64ac00bf298" providerId="ADAL" clId="{E88EC40F-4623-4774-847C-DA3898524106}" dt="2021-06-09T08:05:40.207" v="191" actId="164"/>
          <ac:grpSpMkLst>
            <pc:docMk/>
            <pc:sldMk cId="3715562829" sldId="297"/>
            <ac:grpSpMk id="9" creationId="{18A3AE5E-F93E-49FC-B3F8-712E33325085}"/>
          </ac:grpSpMkLst>
        </pc:grpChg>
        <pc:grpChg chg="add mod">
          <ac:chgData name="Jeanot" userId="cdf441b5-59e9-4346-906c-b64ac00bf298" providerId="ADAL" clId="{E88EC40F-4623-4774-847C-DA3898524106}" dt="2021-06-09T08:05:56.079" v="193" actId="164"/>
          <ac:grpSpMkLst>
            <pc:docMk/>
            <pc:sldMk cId="3715562829" sldId="297"/>
            <ac:grpSpMk id="10" creationId="{2E495EC6-5B3D-47DC-B597-7D951B76E279}"/>
          </ac:grpSpMkLst>
        </pc:grpChg>
      </pc:sldChg>
      <pc:sldChg chg="addSp delSp modSp add mod modAnim">
        <pc:chgData name="Jeanot" userId="cdf441b5-59e9-4346-906c-b64ac00bf298" providerId="ADAL" clId="{E88EC40F-4623-4774-847C-DA3898524106}" dt="2021-06-09T09:11:37.563" v="2893"/>
        <pc:sldMkLst>
          <pc:docMk/>
          <pc:sldMk cId="2251774890" sldId="298"/>
        </pc:sldMkLst>
        <pc:spChg chg="add del mod">
          <ac:chgData name="Jeanot" userId="cdf441b5-59e9-4346-906c-b64ac00bf298" providerId="ADAL" clId="{E88EC40F-4623-4774-847C-DA3898524106}" dt="2021-06-09T09:09:38.292" v="2857" actId="478"/>
          <ac:spMkLst>
            <pc:docMk/>
            <pc:sldMk cId="2251774890" sldId="298"/>
            <ac:spMk id="8" creationId="{442FB957-0BB9-4771-B67C-4C66AABACCC9}"/>
          </ac:spMkLst>
        </pc:spChg>
        <pc:spChg chg="add del mod ord">
          <ac:chgData name="Jeanot" userId="cdf441b5-59e9-4346-906c-b64ac00bf298" providerId="ADAL" clId="{E88EC40F-4623-4774-847C-DA3898524106}" dt="2021-06-09T09:11:14.443" v="2882"/>
          <ac:spMkLst>
            <pc:docMk/>
            <pc:sldMk cId="2251774890" sldId="298"/>
            <ac:spMk id="9" creationId="{916AADE8-2DEE-4190-AA0E-C9A96A466756}"/>
          </ac:spMkLst>
        </pc:spChg>
        <pc:spChg chg="add del mod">
          <ac:chgData name="Jeanot" userId="cdf441b5-59e9-4346-906c-b64ac00bf298" providerId="ADAL" clId="{E88EC40F-4623-4774-847C-DA3898524106}" dt="2021-06-09T09:11:14.443" v="2882"/>
          <ac:spMkLst>
            <pc:docMk/>
            <pc:sldMk cId="2251774890" sldId="298"/>
            <ac:spMk id="36" creationId="{AC81D838-2008-4948-8E72-638A37DF400B}"/>
          </ac:spMkLst>
        </pc:spChg>
        <pc:spChg chg="mod">
          <ac:chgData name="Jeanot" userId="cdf441b5-59e9-4346-906c-b64ac00bf298" providerId="ADAL" clId="{E88EC40F-4623-4774-847C-DA3898524106}" dt="2021-06-09T09:11:31.128" v="2892" actId="207"/>
          <ac:spMkLst>
            <pc:docMk/>
            <pc:sldMk cId="2251774890" sldId="298"/>
            <ac:spMk id="37" creationId="{77855F8F-97FC-48AA-B6FE-F46DFE7580B4}"/>
          </ac:spMkLst>
        </pc:spChg>
        <pc:grpChg chg="mod">
          <ac:chgData name="Jeanot" userId="cdf441b5-59e9-4346-906c-b64ac00bf298" providerId="ADAL" clId="{E88EC40F-4623-4774-847C-DA3898524106}" dt="2021-06-09T09:09:05.623" v="2852" actId="1076"/>
          <ac:grpSpMkLst>
            <pc:docMk/>
            <pc:sldMk cId="2251774890" sldId="298"/>
            <ac:grpSpMk id="7" creationId="{D616DE9C-43A1-4E73-A07A-D14DD74121AC}"/>
          </ac:grpSpMkLst>
        </pc:grpChg>
      </pc:sldChg>
      <pc:sldChg chg="delSp modSp mod modAnim">
        <pc:chgData name="Jeanot" userId="cdf441b5-59e9-4346-906c-b64ac00bf298" providerId="ADAL" clId="{E88EC40F-4623-4774-847C-DA3898524106}" dt="2021-06-09T14:52:38.518" v="3182" actId="6549"/>
        <pc:sldMkLst>
          <pc:docMk/>
          <pc:sldMk cId="3461155519" sldId="299"/>
        </pc:sldMkLst>
        <pc:spChg chg="mod">
          <ac:chgData name="Jeanot" userId="cdf441b5-59e9-4346-906c-b64ac00bf298" providerId="ADAL" clId="{E88EC40F-4623-4774-847C-DA3898524106}" dt="2021-06-09T14:52:36.043" v="3181" actId="6549"/>
          <ac:spMkLst>
            <pc:docMk/>
            <pc:sldMk cId="3461155519" sldId="299"/>
            <ac:spMk id="5" creationId="{528EBBC5-5DFE-4958-886C-49EAEFF09BEE}"/>
          </ac:spMkLst>
        </pc:spChg>
        <pc:spChg chg="del">
          <ac:chgData name="Jeanot" userId="cdf441b5-59e9-4346-906c-b64ac00bf298" providerId="ADAL" clId="{E88EC40F-4623-4774-847C-DA3898524106}" dt="2021-06-09T08:12:30.176" v="699" actId="478"/>
          <ac:spMkLst>
            <pc:docMk/>
            <pc:sldMk cId="3461155519" sldId="299"/>
            <ac:spMk id="6" creationId="{72EE4B10-BE0A-4356-B9A0-F3368891AA8E}"/>
          </ac:spMkLst>
        </pc:spChg>
      </pc:sldChg>
      <pc:sldChg chg="addSp delSp add del mod">
        <pc:chgData name="Jeanot" userId="cdf441b5-59e9-4346-906c-b64ac00bf298" providerId="ADAL" clId="{E88EC40F-4623-4774-847C-DA3898524106}" dt="2021-06-09T08:56:14.898" v="2355" actId="47"/>
        <pc:sldMkLst>
          <pc:docMk/>
          <pc:sldMk cId="3739579382" sldId="307"/>
        </pc:sldMkLst>
        <pc:grpChg chg="add del">
          <ac:chgData name="Jeanot" userId="cdf441b5-59e9-4346-906c-b64ac00bf298" providerId="ADAL" clId="{E88EC40F-4623-4774-847C-DA3898524106}" dt="2021-06-09T08:56:07.322" v="2353" actId="21"/>
          <ac:grpSpMkLst>
            <pc:docMk/>
            <pc:sldMk cId="3739579382" sldId="307"/>
            <ac:grpSpMk id="2" creationId="{38DE32F2-44C2-45EE-9C04-C6E9A3E12275}"/>
          </ac:grpSpMkLst>
        </pc:grpChg>
      </pc:sldChg>
      <pc:sldChg chg="delSp modSp mod">
        <pc:chgData name="Jeanot" userId="cdf441b5-59e9-4346-906c-b64ac00bf298" providerId="ADAL" clId="{E88EC40F-4623-4774-847C-DA3898524106}" dt="2021-06-09T09:24:49.025" v="3103" actId="207"/>
        <pc:sldMkLst>
          <pc:docMk/>
          <pc:sldMk cId="4285623285" sldId="316"/>
        </pc:sldMkLst>
        <pc:spChg chg="mod">
          <ac:chgData name="Jeanot" userId="cdf441b5-59e9-4346-906c-b64ac00bf298" providerId="ADAL" clId="{E88EC40F-4623-4774-847C-DA3898524106}" dt="2021-06-09T09:24:49.025" v="3103" actId="207"/>
          <ac:spMkLst>
            <pc:docMk/>
            <pc:sldMk cId="4285623285" sldId="316"/>
            <ac:spMk id="3" creationId="{52E91E86-C784-4339-95A7-E248E3A8DDBA}"/>
          </ac:spMkLst>
        </pc:spChg>
        <pc:spChg chg="del">
          <ac:chgData name="Jeanot" userId="cdf441b5-59e9-4346-906c-b64ac00bf298" providerId="ADAL" clId="{E88EC40F-4623-4774-847C-DA3898524106}" dt="2021-06-09T08:47:55.448" v="2006" actId="478"/>
          <ac:spMkLst>
            <pc:docMk/>
            <pc:sldMk cId="4285623285" sldId="316"/>
            <ac:spMk id="5" creationId="{E0F73870-F64A-44EA-A209-E1CAC50878C4}"/>
          </ac:spMkLst>
        </pc:spChg>
      </pc:sldChg>
      <pc:sldChg chg="del">
        <pc:chgData name="Jeanot" userId="cdf441b5-59e9-4346-906c-b64ac00bf298" providerId="ADAL" clId="{E88EC40F-4623-4774-847C-DA3898524106}" dt="2021-06-09T08:12:14.997" v="698" actId="47"/>
        <pc:sldMkLst>
          <pc:docMk/>
          <pc:sldMk cId="1175280318" sldId="321"/>
        </pc:sldMkLst>
      </pc:sldChg>
      <pc:sldChg chg="delSp mod">
        <pc:chgData name="Jeanot" userId="cdf441b5-59e9-4346-906c-b64ac00bf298" providerId="ADAL" clId="{E88EC40F-4623-4774-847C-DA3898524106}" dt="2021-06-09T08:12:33.184" v="700" actId="478"/>
        <pc:sldMkLst>
          <pc:docMk/>
          <pc:sldMk cId="3429161355" sldId="324"/>
        </pc:sldMkLst>
        <pc:spChg chg="del">
          <ac:chgData name="Jeanot" userId="cdf441b5-59e9-4346-906c-b64ac00bf298" providerId="ADAL" clId="{E88EC40F-4623-4774-847C-DA3898524106}" dt="2021-06-09T08:12:33.184" v="700" actId="478"/>
          <ac:spMkLst>
            <pc:docMk/>
            <pc:sldMk cId="3429161355" sldId="324"/>
            <ac:spMk id="6" creationId="{00BE80BD-4ED0-4253-B4A8-2CF5591E8E42}"/>
          </ac:spMkLst>
        </pc:spChg>
      </pc:sldChg>
      <pc:sldChg chg="del">
        <pc:chgData name="Jeanot" userId="cdf441b5-59e9-4346-906c-b64ac00bf298" providerId="ADAL" clId="{E88EC40F-4623-4774-847C-DA3898524106}" dt="2021-06-09T08:00:20.721" v="145" actId="47"/>
        <pc:sldMkLst>
          <pc:docMk/>
          <pc:sldMk cId="3877369876" sldId="329"/>
        </pc:sldMkLst>
      </pc:sldChg>
      <pc:sldChg chg="del">
        <pc:chgData name="Jeanot" userId="cdf441b5-59e9-4346-906c-b64ac00bf298" providerId="ADAL" clId="{E88EC40F-4623-4774-847C-DA3898524106}" dt="2021-06-09T08:07:17.418" v="212" actId="47"/>
        <pc:sldMkLst>
          <pc:docMk/>
          <pc:sldMk cId="723147189" sldId="330"/>
        </pc:sldMkLst>
      </pc:sldChg>
      <pc:sldChg chg="addSp delSp modSp mod modClrScheme chgLayout">
        <pc:chgData name="Jeanot" userId="cdf441b5-59e9-4346-906c-b64ac00bf298" providerId="ADAL" clId="{E88EC40F-4623-4774-847C-DA3898524106}" dt="2021-06-09T08:38:15.996" v="778" actId="1076"/>
        <pc:sldMkLst>
          <pc:docMk/>
          <pc:sldMk cId="3165861161" sldId="334"/>
        </pc:sldMkLst>
        <pc:spChg chg="del mod ord">
          <ac:chgData name="Jeanot" userId="cdf441b5-59e9-4346-906c-b64ac00bf298" providerId="ADAL" clId="{E88EC40F-4623-4774-847C-DA3898524106}" dt="2021-06-09T08:37:44.169" v="730" actId="700"/>
          <ac:spMkLst>
            <pc:docMk/>
            <pc:sldMk cId="3165861161" sldId="334"/>
            <ac:spMk id="4" creationId="{DC6BC753-E369-4C34-AB00-124A156A055D}"/>
          </ac:spMkLst>
        </pc:spChg>
        <pc:spChg chg="del mod ord">
          <ac:chgData name="Jeanot" userId="cdf441b5-59e9-4346-906c-b64ac00bf298" providerId="ADAL" clId="{E88EC40F-4623-4774-847C-DA3898524106}" dt="2021-06-09T08:37:47.077" v="731" actId="478"/>
          <ac:spMkLst>
            <pc:docMk/>
            <pc:sldMk cId="3165861161" sldId="334"/>
            <ac:spMk id="5" creationId="{3CC00FEF-738C-452E-A9B6-2DCC0E8C4234}"/>
          </ac:spMkLst>
        </pc:spChg>
        <pc:spChg chg="add mod ord">
          <ac:chgData name="Jeanot" userId="cdf441b5-59e9-4346-906c-b64ac00bf298" providerId="ADAL" clId="{E88EC40F-4623-4774-847C-DA3898524106}" dt="2021-06-09T08:38:09.044" v="777" actId="20577"/>
          <ac:spMkLst>
            <pc:docMk/>
            <pc:sldMk cId="3165861161" sldId="334"/>
            <ac:spMk id="6" creationId="{62F66171-292D-48B4-8635-439E8F0811FA}"/>
          </ac:spMkLst>
        </pc:spChg>
        <pc:spChg chg="del">
          <ac:chgData name="Jeanot" userId="cdf441b5-59e9-4346-906c-b64ac00bf298" providerId="ADAL" clId="{E88EC40F-4623-4774-847C-DA3898524106}" dt="2021-06-09T08:37:39.702" v="729" actId="478"/>
          <ac:spMkLst>
            <pc:docMk/>
            <pc:sldMk cId="3165861161" sldId="334"/>
            <ac:spMk id="7" creationId="{9C4619C4-114E-4580-9053-9387726FBBFA}"/>
          </ac:spMkLst>
        </pc:spChg>
        <pc:picChg chg="add mod">
          <ac:chgData name="Jeanot" userId="cdf441b5-59e9-4346-906c-b64ac00bf298" providerId="ADAL" clId="{E88EC40F-4623-4774-847C-DA3898524106}" dt="2021-06-09T08:38:15.996" v="778" actId="1076"/>
          <ac:picMkLst>
            <pc:docMk/>
            <pc:sldMk cId="3165861161" sldId="334"/>
            <ac:picMk id="3" creationId="{4FCAC13E-5227-497A-8369-BD7A1636BCAE}"/>
          </ac:picMkLst>
        </pc:picChg>
      </pc:sldChg>
      <pc:sldChg chg="addSp delSp modSp mod modAnim">
        <pc:chgData name="Jeanot" userId="cdf441b5-59e9-4346-906c-b64ac00bf298" providerId="ADAL" clId="{E88EC40F-4623-4774-847C-DA3898524106}" dt="2021-06-09T09:22:07.910" v="3097" actId="20577"/>
        <pc:sldMkLst>
          <pc:docMk/>
          <pc:sldMk cId="3550390120" sldId="335"/>
        </pc:sldMkLst>
        <pc:spChg chg="mod">
          <ac:chgData name="Jeanot" userId="cdf441b5-59e9-4346-906c-b64ac00bf298" providerId="ADAL" clId="{E88EC40F-4623-4774-847C-DA3898524106}" dt="2021-06-09T09:20:13.708" v="3032" actId="403"/>
          <ac:spMkLst>
            <pc:docMk/>
            <pc:sldMk cId="3550390120" sldId="335"/>
            <ac:spMk id="4" creationId="{DC6BC753-E369-4C34-AB00-124A156A055D}"/>
          </ac:spMkLst>
        </pc:spChg>
        <pc:spChg chg="mod">
          <ac:chgData name="Jeanot" userId="cdf441b5-59e9-4346-906c-b64ac00bf298" providerId="ADAL" clId="{E88EC40F-4623-4774-847C-DA3898524106}" dt="2021-06-09T09:22:07.910" v="3097" actId="20577"/>
          <ac:spMkLst>
            <pc:docMk/>
            <pc:sldMk cId="3550390120" sldId="335"/>
            <ac:spMk id="5" creationId="{3CC00FEF-738C-452E-A9B6-2DCC0E8C4234}"/>
          </ac:spMkLst>
        </pc:spChg>
        <pc:spChg chg="del">
          <ac:chgData name="Jeanot" userId="cdf441b5-59e9-4346-906c-b64ac00bf298" providerId="ADAL" clId="{E88EC40F-4623-4774-847C-DA3898524106}" dt="2021-06-09T08:10:49.435" v="631" actId="478"/>
          <ac:spMkLst>
            <pc:docMk/>
            <pc:sldMk cId="3550390120" sldId="335"/>
            <ac:spMk id="7" creationId="{9C4619C4-114E-4580-9053-9387726FBBFA}"/>
          </ac:spMkLst>
        </pc:spChg>
        <pc:picChg chg="add mod">
          <ac:chgData name="Jeanot" userId="cdf441b5-59e9-4346-906c-b64ac00bf298" providerId="ADAL" clId="{E88EC40F-4623-4774-847C-DA3898524106}" dt="2021-06-09T09:20:19.940" v="3033" actId="1076"/>
          <ac:picMkLst>
            <pc:docMk/>
            <pc:sldMk cId="3550390120" sldId="335"/>
            <ac:picMk id="3" creationId="{45DCBCC1-75EE-4F11-9B6D-4A03F607892A}"/>
          </ac:picMkLst>
        </pc:picChg>
      </pc:sldChg>
      <pc:sldChg chg="addSp delSp modSp mod modClrScheme modAnim chgLayout">
        <pc:chgData name="Jeanot" userId="cdf441b5-59e9-4346-906c-b64ac00bf298" providerId="ADAL" clId="{E88EC40F-4623-4774-847C-DA3898524106}" dt="2021-06-09T14:55:43.083" v="3215" actId="465"/>
        <pc:sldMkLst>
          <pc:docMk/>
          <pc:sldMk cId="547673720" sldId="336"/>
        </pc:sldMkLst>
        <pc:spChg chg="mod ord">
          <ac:chgData name="Jeanot" userId="cdf441b5-59e9-4346-906c-b64ac00bf298" providerId="ADAL" clId="{E88EC40F-4623-4774-847C-DA3898524106}" dt="2021-06-09T12:37:33.129" v="3180" actId="1076"/>
          <ac:spMkLst>
            <pc:docMk/>
            <pc:sldMk cId="547673720" sldId="336"/>
            <ac:spMk id="2" creationId="{EF47F0C2-0B17-49A6-BBB3-B029D660758A}"/>
          </ac:spMkLst>
        </pc:spChg>
        <pc:spChg chg="del">
          <ac:chgData name="Jeanot" userId="cdf441b5-59e9-4346-906c-b64ac00bf298" providerId="ADAL" clId="{E88EC40F-4623-4774-847C-DA3898524106}" dt="2021-06-09T08:50:23.262" v="2084" actId="478"/>
          <ac:spMkLst>
            <pc:docMk/>
            <pc:sldMk cId="547673720" sldId="336"/>
            <ac:spMk id="3" creationId="{AB26EB80-97E6-4EAC-9978-C0BEEAE6603E}"/>
          </ac:spMkLst>
        </pc:spChg>
        <pc:spChg chg="del">
          <ac:chgData name="Jeanot" userId="cdf441b5-59e9-4346-906c-b64ac00bf298" providerId="ADAL" clId="{E88EC40F-4623-4774-847C-DA3898524106}" dt="2021-06-09T08:50:29.202" v="2086" actId="478"/>
          <ac:spMkLst>
            <pc:docMk/>
            <pc:sldMk cId="547673720" sldId="336"/>
            <ac:spMk id="4" creationId="{C5260459-C95B-46C5-B2B3-B7E1FD08CA28}"/>
          </ac:spMkLst>
        </pc:spChg>
        <pc:spChg chg="add del mod">
          <ac:chgData name="Jeanot" userId="cdf441b5-59e9-4346-906c-b64ac00bf298" providerId="ADAL" clId="{E88EC40F-4623-4774-847C-DA3898524106}" dt="2021-06-09T08:50:27.083" v="2085" actId="700"/>
          <ac:spMkLst>
            <pc:docMk/>
            <pc:sldMk cId="547673720" sldId="336"/>
            <ac:spMk id="6" creationId="{BCF0CDF1-5488-4095-A518-E6D93549EAC9}"/>
          </ac:spMkLst>
        </pc:spChg>
        <pc:spChg chg="add del mod">
          <ac:chgData name="Jeanot" userId="cdf441b5-59e9-4346-906c-b64ac00bf298" providerId="ADAL" clId="{E88EC40F-4623-4774-847C-DA3898524106}" dt="2021-06-09T08:51:14.091" v="2093" actId="478"/>
          <ac:spMkLst>
            <pc:docMk/>
            <pc:sldMk cId="547673720" sldId="336"/>
            <ac:spMk id="7" creationId="{36F86C7B-CAE8-4773-9AE3-3652544F0101}"/>
          </ac:spMkLst>
        </pc:spChg>
        <pc:spChg chg="add mod">
          <ac:chgData name="Jeanot" userId="cdf441b5-59e9-4346-906c-b64ac00bf298" providerId="ADAL" clId="{E88EC40F-4623-4774-847C-DA3898524106}" dt="2021-06-09T12:34:39.684" v="3133" actId="1076"/>
          <ac:spMkLst>
            <pc:docMk/>
            <pc:sldMk cId="547673720" sldId="336"/>
            <ac:spMk id="8" creationId="{148EB097-7F11-42D9-9955-3F6D4D8797AA}"/>
          </ac:spMkLst>
        </pc:spChg>
        <pc:spChg chg="add mod">
          <ac:chgData name="Jeanot" userId="cdf441b5-59e9-4346-906c-b64ac00bf298" providerId="ADAL" clId="{E88EC40F-4623-4774-847C-DA3898524106}" dt="2021-06-09T12:35:06.309" v="3145" actId="1076"/>
          <ac:spMkLst>
            <pc:docMk/>
            <pc:sldMk cId="547673720" sldId="336"/>
            <ac:spMk id="9" creationId="{03E5313F-7E86-496A-BF7D-D4C6D6653B67}"/>
          </ac:spMkLst>
        </pc:spChg>
        <pc:spChg chg="add mod">
          <ac:chgData name="Jeanot" userId="cdf441b5-59e9-4346-906c-b64ac00bf298" providerId="ADAL" clId="{E88EC40F-4623-4774-847C-DA3898524106}" dt="2021-06-09T12:35:13.596" v="3147" actId="1076"/>
          <ac:spMkLst>
            <pc:docMk/>
            <pc:sldMk cId="547673720" sldId="336"/>
            <ac:spMk id="10" creationId="{8180C853-8FD6-4D82-B5F3-C423147F4709}"/>
          </ac:spMkLst>
        </pc:spChg>
        <pc:spChg chg="add mod">
          <ac:chgData name="Jeanot" userId="cdf441b5-59e9-4346-906c-b64ac00bf298" providerId="ADAL" clId="{E88EC40F-4623-4774-847C-DA3898524106}" dt="2021-06-09T12:34:53.807" v="3139" actId="1076"/>
          <ac:spMkLst>
            <pc:docMk/>
            <pc:sldMk cId="547673720" sldId="336"/>
            <ac:spMk id="11" creationId="{1A5402DA-40CC-4C06-AD6B-5BC2D146169D}"/>
          </ac:spMkLst>
        </pc:spChg>
        <pc:spChg chg="add mod">
          <ac:chgData name="Jeanot" userId="cdf441b5-59e9-4346-906c-b64ac00bf298" providerId="ADAL" clId="{E88EC40F-4623-4774-847C-DA3898524106}" dt="2021-06-09T12:35:27.756" v="3153" actId="1076"/>
          <ac:spMkLst>
            <pc:docMk/>
            <pc:sldMk cId="547673720" sldId="336"/>
            <ac:spMk id="12" creationId="{5EAA849C-3A57-4B70-BF1C-F68FC4734C93}"/>
          </ac:spMkLst>
        </pc:spChg>
        <pc:spChg chg="add mod">
          <ac:chgData name="Jeanot" userId="cdf441b5-59e9-4346-906c-b64ac00bf298" providerId="ADAL" clId="{E88EC40F-4623-4774-847C-DA3898524106}" dt="2021-06-09T12:35:17.889" v="3149" actId="1076"/>
          <ac:spMkLst>
            <pc:docMk/>
            <pc:sldMk cId="547673720" sldId="336"/>
            <ac:spMk id="13" creationId="{4CF1802C-7E26-41FF-8B0F-D21006BDD9A8}"/>
          </ac:spMkLst>
        </pc:spChg>
        <pc:spChg chg="add mod">
          <ac:chgData name="Jeanot" userId="cdf441b5-59e9-4346-906c-b64ac00bf298" providerId="ADAL" clId="{E88EC40F-4623-4774-847C-DA3898524106}" dt="2021-06-09T12:35:16.507" v="3148" actId="1076"/>
          <ac:spMkLst>
            <pc:docMk/>
            <pc:sldMk cId="547673720" sldId="336"/>
            <ac:spMk id="14" creationId="{49147F68-C902-43DA-8F23-C4EBC9C2D37C}"/>
          </ac:spMkLst>
        </pc:spChg>
        <pc:spChg chg="add mod">
          <ac:chgData name="Jeanot" userId="cdf441b5-59e9-4346-906c-b64ac00bf298" providerId="ADAL" clId="{E88EC40F-4623-4774-847C-DA3898524106}" dt="2021-06-09T12:35:22.189" v="3151" actId="1076"/>
          <ac:spMkLst>
            <pc:docMk/>
            <pc:sldMk cId="547673720" sldId="336"/>
            <ac:spMk id="15" creationId="{571B99D1-0422-4BE5-9819-F239BF81AD68}"/>
          </ac:spMkLst>
        </pc:spChg>
        <pc:spChg chg="add mod">
          <ac:chgData name="Jeanot" userId="cdf441b5-59e9-4346-906c-b64ac00bf298" providerId="ADAL" clId="{E88EC40F-4623-4774-847C-DA3898524106}" dt="2021-06-09T12:35:23.826" v="3152" actId="1076"/>
          <ac:spMkLst>
            <pc:docMk/>
            <pc:sldMk cId="547673720" sldId="336"/>
            <ac:spMk id="16" creationId="{49E35F81-BDEA-4114-A2BA-0E78AE80B1D2}"/>
          </ac:spMkLst>
        </pc:spChg>
        <pc:spChg chg="add mod">
          <ac:chgData name="Jeanot" userId="cdf441b5-59e9-4346-906c-b64ac00bf298" providerId="ADAL" clId="{E88EC40F-4623-4774-847C-DA3898524106}" dt="2021-06-09T12:35:20.516" v="3150" actId="1076"/>
          <ac:spMkLst>
            <pc:docMk/>
            <pc:sldMk cId="547673720" sldId="336"/>
            <ac:spMk id="17" creationId="{765ED26C-8824-462E-BC68-E8E5A465E028}"/>
          </ac:spMkLst>
        </pc:spChg>
        <pc:spChg chg="add mod">
          <ac:chgData name="Jeanot" userId="cdf441b5-59e9-4346-906c-b64ac00bf298" providerId="ADAL" clId="{E88EC40F-4623-4774-847C-DA3898524106}" dt="2021-06-09T12:34:48.529" v="3136" actId="1076"/>
          <ac:spMkLst>
            <pc:docMk/>
            <pc:sldMk cId="547673720" sldId="336"/>
            <ac:spMk id="18" creationId="{0FED9EA3-4A45-409F-BD27-224150A8EC9E}"/>
          </ac:spMkLst>
        </pc:spChg>
        <pc:spChg chg="add del mod">
          <ac:chgData name="Jeanot" userId="cdf441b5-59e9-4346-906c-b64ac00bf298" providerId="ADAL" clId="{E88EC40F-4623-4774-847C-DA3898524106}" dt="2021-06-09T08:55:21.826" v="2343" actId="478"/>
          <ac:spMkLst>
            <pc:docMk/>
            <pc:sldMk cId="547673720" sldId="336"/>
            <ac:spMk id="19" creationId="{57EED9C3-56C5-4B89-A694-A483EBE6813C}"/>
          </ac:spMkLst>
        </pc:spChg>
        <pc:spChg chg="add mod">
          <ac:chgData name="Jeanot" userId="cdf441b5-59e9-4346-906c-b64ac00bf298" providerId="ADAL" clId="{E88EC40F-4623-4774-847C-DA3898524106}" dt="2021-06-09T14:55:34.147" v="3214" actId="552"/>
          <ac:spMkLst>
            <pc:docMk/>
            <pc:sldMk cId="547673720" sldId="336"/>
            <ac:spMk id="20" creationId="{ECC4AA73-506B-400D-8DFD-DE9677DA1975}"/>
          </ac:spMkLst>
        </pc:spChg>
        <pc:spChg chg="mod">
          <ac:chgData name="Jeanot" userId="cdf441b5-59e9-4346-906c-b64ac00bf298" providerId="ADAL" clId="{E88EC40F-4623-4774-847C-DA3898524106}" dt="2021-06-09T08:56:12.742" v="2354"/>
          <ac:spMkLst>
            <pc:docMk/>
            <pc:sldMk cId="547673720" sldId="336"/>
            <ac:spMk id="22" creationId="{240592E3-E44D-4303-9FC6-11062975173C}"/>
          </ac:spMkLst>
        </pc:spChg>
        <pc:spChg chg="mod">
          <ac:chgData name="Jeanot" userId="cdf441b5-59e9-4346-906c-b64ac00bf298" providerId="ADAL" clId="{E88EC40F-4623-4774-847C-DA3898524106}" dt="2021-06-09T08:56:12.742" v="2354"/>
          <ac:spMkLst>
            <pc:docMk/>
            <pc:sldMk cId="547673720" sldId="336"/>
            <ac:spMk id="23" creationId="{29CE2839-C0A1-4B5B-A655-609D4EEA9472}"/>
          </ac:spMkLst>
        </pc:spChg>
        <pc:spChg chg="add del mod">
          <ac:chgData name="Jeanot" userId="cdf441b5-59e9-4346-906c-b64ac00bf298" providerId="ADAL" clId="{E88EC40F-4623-4774-847C-DA3898524106}" dt="2021-06-09T09:00:42.694" v="2674" actId="478"/>
          <ac:spMkLst>
            <pc:docMk/>
            <pc:sldMk cId="547673720" sldId="336"/>
            <ac:spMk id="24" creationId="{888E504A-16A5-423C-89E7-535C3F541809}"/>
          </ac:spMkLst>
        </pc:spChg>
        <pc:spChg chg="add del mod">
          <ac:chgData name="Jeanot" userId="cdf441b5-59e9-4346-906c-b64ac00bf298" providerId="ADAL" clId="{E88EC40F-4623-4774-847C-DA3898524106}" dt="2021-06-09T09:00:43.480" v="2675" actId="478"/>
          <ac:spMkLst>
            <pc:docMk/>
            <pc:sldMk cId="547673720" sldId="336"/>
            <ac:spMk id="25" creationId="{C9621650-11B9-428F-A5F0-99A998E8727E}"/>
          </ac:spMkLst>
        </pc:spChg>
        <pc:spChg chg="add del mod">
          <ac:chgData name="Jeanot" userId="cdf441b5-59e9-4346-906c-b64ac00bf298" providerId="ADAL" clId="{E88EC40F-4623-4774-847C-DA3898524106}" dt="2021-06-09T09:00:44.100" v="2676" actId="478"/>
          <ac:spMkLst>
            <pc:docMk/>
            <pc:sldMk cId="547673720" sldId="336"/>
            <ac:spMk id="26" creationId="{ACE98BE0-6E80-4CB2-976D-30385F0ACAB8}"/>
          </ac:spMkLst>
        </pc:spChg>
        <pc:spChg chg="add mod ord">
          <ac:chgData name="Jeanot" userId="cdf441b5-59e9-4346-906c-b64ac00bf298" providerId="ADAL" clId="{E88EC40F-4623-4774-847C-DA3898524106}" dt="2021-06-09T09:02:48.428" v="2759" actId="166"/>
          <ac:spMkLst>
            <pc:docMk/>
            <pc:sldMk cId="547673720" sldId="336"/>
            <ac:spMk id="27" creationId="{594A3697-B1E7-4E5D-9879-E4B59E00C557}"/>
          </ac:spMkLst>
        </pc:spChg>
        <pc:spChg chg="add mod">
          <ac:chgData name="Jeanot" userId="cdf441b5-59e9-4346-906c-b64ac00bf298" providerId="ADAL" clId="{E88EC40F-4623-4774-847C-DA3898524106}" dt="2021-06-09T08:58:21.298" v="2483" actId="108"/>
          <ac:spMkLst>
            <pc:docMk/>
            <pc:sldMk cId="547673720" sldId="336"/>
            <ac:spMk id="28" creationId="{3B4AA8EF-CD90-4660-82C7-E74630429613}"/>
          </ac:spMkLst>
        </pc:spChg>
        <pc:spChg chg="add mod">
          <ac:chgData name="Jeanot" userId="cdf441b5-59e9-4346-906c-b64ac00bf298" providerId="ADAL" clId="{E88EC40F-4623-4774-847C-DA3898524106}" dt="2021-06-09T08:58:21.298" v="2483" actId="108"/>
          <ac:spMkLst>
            <pc:docMk/>
            <pc:sldMk cId="547673720" sldId="336"/>
            <ac:spMk id="29" creationId="{E4621C6E-34EE-46EE-8513-4C0D96DE857E}"/>
          </ac:spMkLst>
        </pc:spChg>
        <pc:spChg chg="add mod ord">
          <ac:chgData name="Jeanot" userId="cdf441b5-59e9-4346-906c-b64ac00bf298" providerId="ADAL" clId="{E88EC40F-4623-4774-847C-DA3898524106}" dt="2021-06-09T08:59:23.086" v="2558" actId="167"/>
          <ac:spMkLst>
            <pc:docMk/>
            <pc:sldMk cId="547673720" sldId="336"/>
            <ac:spMk id="30" creationId="{525FD6C9-88D1-489C-B94D-79C2C9898603}"/>
          </ac:spMkLst>
        </pc:spChg>
        <pc:spChg chg="mod ord">
          <ac:chgData name="Jeanot" userId="cdf441b5-59e9-4346-906c-b64ac00bf298" providerId="ADAL" clId="{E88EC40F-4623-4774-847C-DA3898524106}" dt="2021-06-09T09:02:51.624" v="2760" actId="166"/>
          <ac:spMkLst>
            <pc:docMk/>
            <pc:sldMk cId="547673720" sldId="336"/>
            <ac:spMk id="33" creationId="{0FF214B7-CCB6-4C03-9D08-3C7816A121C4}"/>
          </ac:spMkLst>
        </pc:spChg>
        <pc:spChg chg="mod">
          <ac:chgData name="Jeanot" userId="cdf441b5-59e9-4346-906c-b64ac00bf298" providerId="ADAL" clId="{E88EC40F-4623-4774-847C-DA3898524106}" dt="2021-06-09T08:58:36.421" v="2489"/>
          <ac:spMkLst>
            <pc:docMk/>
            <pc:sldMk cId="547673720" sldId="336"/>
            <ac:spMk id="34" creationId="{971AB040-E9FD-4956-905E-F5DF30C53CDA}"/>
          </ac:spMkLst>
        </pc:spChg>
        <pc:spChg chg="mod">
          <ac:chgData name="Jeanot" userId="cdf441b5-59e9-4346-906c-b64ac00bf298" providerId="ADAL" clId="{E88EC40F-4623-4774-847C-DA3898524106}" dt="2021-06-09T08:58:36.421" v="2489"/>
          <ac:spMkLst>
            <pc:docMk/>
            <pc:sldMk cId="547673720" sldId="336"/>
            <ac:spMk id="35" creationId="{F91BA35A-8C02-46B8-93CA-43A08099D5DF}"/>
          </ac:spMkLst>
        </pc:spChg>
        <pc:spChg chg="mod">
          <ac:chgData name="Jeanot" userId="cdf441b5-59e9-4346-906c-b64ac00bf298" providerId="ADAL" clId="{E88EC40F-4623-4774-847C-DA3898524106}" dt="2021-06-09T08:58:36.421" v="2489"/>
          <ac:spMkLst>
            <pc:docMk/>
            <pc:sldMk cId="547673720" sldId="336"/>
            <ac:spMk id="36" creationId="{08F809CA-361D-4513-A3B7-256ABED8D194}"/>
          </ac:spMkLst>
        </pc:spChg>
        <pc:spChg chg="mod ord">
          <ac:chgData name="Jeanot" userId="cdf441b5-59e9-4346-906c-b64ac00bf298" providerId="ADAL" clId="{E88EC40F-4623-4774-847C-DA3898524106}" dt="2021-06-09T09:02:54.003" v="2761" actId="166"/>
          <ac:spMkLst>
            <pc:docMk/>
            <pc:sldMk cId="547673720" sldId="336"/>
            <ac:spMk id="38" creationId="{FDDF4DC8-C6A3-4071-AF80-318E14DC63F8}"/>
          </ac:spMkLst>
        </pc:spChg>
        <pc:spChg chg="mod">
          <ac:chgData name="Jeanot" userId="cdf441b5-59e9-4346-906c-b64ac00bf298" providerId="ADAL" clId="{E88EC40F-4623-4774-847C-DA3898524106}" dt="2021-06-09T08:58:43.535" v="2511"/>
          <ac:spMkLst>
            <pc:docMk/>
            <pc:sldMk cId="547673720" sldId="336"/>
            <ac:spMk id="39" creationId="{654433C4-D097-4325-9689-2E2047C8A98B}"/>
          </ac:spMkLst>
        </pc:spChg>
        <pc:spChg chg="mod">
          <ac:chgData name="Jeanot" userId="cdf441b5-59e9-4346-906c-b64ac00bf298" providerId="ADAL" clId="{E88EC40F-4623-4774-847C-DA3898524106}" dt="2021-06-09T08:58:43.535" v="2511"/>
          <ac:spMkLst>
            <pc:docMk/>
            <pc:sldMk cId="547673720" sldId="336"/>
            <ac:spMk id="40" creationId="{9491E21D-9911-45C2-BC70-81817E2518B0}"/>
          </ac:spMkLst>
        </pc:spChg>
        <pc:spChg chg="mod">
          <ac:chgData name="Jeanot" userId="cdf441b5-59e9-4346-906c-b64ac00bf298" providerId="ADAL" clId="{E88EC40F-4623-4774-847C-DA3898524106}" dt="2021-06-09T08:58:43.535" v="2511"/>
          <ac:spMkLst>
            <pc:docMk/>
            <pc:sldMk cId="547673720" sldId="336"/>
            <ac:spMk id="41" creationId="{5F874DE6-DEF5-4AE3-9043-733265F03CB2}"/>
          </ac:spMkLst>
        </pc:spChg>
        <pc:spChg chg="mod">
          <ac:chgData name="Jeanot" userId="cdf441b5-59e9-4346-906c-b64ac00bf298" providerId="ADAL" clId="{E88EC40F-4623-4774-847C-DA3898524106}" dt="2021-06-09T08:59:09.612" v="2554" actId="20577"/>
          <ac:spMkLst>
            <pc:docMk/>
            <pc:sldMk cId="547673720" sldId="336"/>
            <ac:spMk id="43" creationId="{E9E344E9-F12D-4797-B2E0-05C7BA4B338E}"/>
          </ac:spMkLst>
        </pc:spChg>
        <pc:spChg chg="mod">
          <ac:chgData name="Jeanot" userId="cdf441b5-59e9-4346-906c-b64ac00bf298" providerId="ADAL" clId="{E88EC40F-4623-4774-847C-DA3898524106}" dt="2021-06-09T08:58:57.077" v="2533"/>
          <ac:spMkLst>
            <pc:docMk/>
            <pc:sldMk cId="547673720" sldId="336"/>
            <ac:spMk id="44" creationId="{B1060884-0B5F-4356-A895-C746C9B53B00}"/>
          </ac:spMkLst>
        </pc:spChg>
        <pc:spChg chg="mod">
          <ac:chgData name="Jeanot" userId="cdf441b5-59e9-4346-906c-b64ac00bf298" providerId="ADAL" clId="{E88EC40F-4623-4774-847C-DA3898524106}" dt="2021-06-09T08:58:57.077" v="2533"/>
          <ac:spMkLst>
            <pc:docMk/>
            <pc:sldMk cId="547673720" sldId="336"/>
            <ac:spMk id="45" creationId="{1ECAD738-9012-4A3B-97B6-F7F4098FF5AB}"/>
          </ac:spMkLst>
        </pc:spChg>
        <pc:spChg chg="mod">
          <ac:chgData name="Jeanot" userId="cdf441b5-59e9-4346-906c-b64ac00bf298" providerId="ADAL" clId="{E88EC40F-4623-4774-847C-DA3898524106}" dt="2021-06-09T08:58:57.077" v="2533"/>
          <ac:spMkLst>
            <pc:docMk/>
            <pc:sldMk cId="547673720" sldId="336"/>
            <ac:spMk id="46" creationId="{83FC6B88-3C5D-4292-8645-3DFD4C38014D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48" creationId="{07FAAEA7-644E-4503-91A2-F0B19DD7B6A0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49" creationId="{2971E95F-EA7A-43E3-B77A-D5ADDE47D9E8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50" creationId="{5711DFED-30B6-4F49-822F-5A2A7CF136D1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51" creationId="{4266D699-07A8-42DC-8367-36B057D4A883}"/>
          </ac:spMkLst>
        </pc:spChg>
        <pc:spChg chg="mod ord">
          <ac:chgData name="Jeanot" userId="cdf441b5-59e9-4346-906c-b64ac00bf298" providerId="ADAL" clId="{E88EC40F-4623-4774-847C-DA3898524106}" dt="2021-06-09T09:02:59.591" v="2763" actId="166"/>
          <ac:spMkLst>
            <pc:docMk/>
            <pc:sldMk cId="547673720" sldId="336"/>
            <ac:spMk id="53" creationId="{F2B58149-C749-4467-B31E-CDE9302C0DD8}"/>
          </ac:spMkLst>
        </pc:spChg>
        <pc:spChg chg="mod">
          <ac:chgData name="Jeanot" userId="cdf441b5-59e9-4346-906c-b64ac00bf298" providerId="ADAL" clId="{E88EC40F-4623-4774-847C-DA3898524106}" dt="2021-06-09T08:59:25.161" v="2559"/>
          <ac:spMkLst>
            <pc:docMk/>
            <pc:sldMk cId="547673720" sldId="336"/>
            <ac:spMk id="54" creationId="{8E5F6AD5-DCD2-4A14-BCB2-2853D88B67CE}"/>
          </ac:spMkLst>
        </pc:spChg>
        <pc:spChg chg="mod">
          <ac:chgData name="Jeanot" userId="cdf441b5-59e9-4346-906c-b64ac00bf298" providerId="ADAL" clId="{E88EC40F-4623-4774-847C-DA3898524106}" dt="2021-06-09T08:59:25.161" v="2559"/>
          <ac:spMkLst>
            <pc:docMk/>
            <pc:sldMk cId="547673720" sldId="336"/>
            <ac:spMk id="55" creationId="{5AEB1B25-ABB3-4731-A1A3-57849392D13D}"/>
          </ac:spMkLst>
        </pc:spChg>
        <pc:spChg chg="mod ord">
          <ac:chgData name="Jeanot" userId="cdf441b5-59e9-4346-906c-b64ac00bf298" providerId="ADAL" clId="{E88EC40F-4623-4774-847C-DA3898524106}" dt="2021-06-09T08:59:40.259" v="2574" actId="167"/>
          <ac:spMkLst>
            <pc:docMk/>
            <pc:sldMk cId="547673720" sldId="336"/>
            <ac:spMk id="56" creationId="{6EA0730F-726D-47E8-9C7B-F00B454F6B7A}"/>
          </ac:spMkLst>
        </pc:spChg>
        <pc:spChg chg="mod ord">
          <ac:chgData name="Jeanot" userId="cdf441b5-59e9-4346-906c-b64ac00bf298" providerId="ADAL" clId="{E88EC40F-4623-4774-847C-DA3898524106}" dt="2021-06-09T09:03:07.941" v="2766" actId="166"/>
          <ac:spMkLst>
            <pc:docMk/>
            <pc:sldMk cId="547673720" sldId="336"/>
            <ac:spMk id="58" creationId="{6FD016FB-D11B-4708-A828-C3E4C9867652}"/>
          </ac:spMkLst>
        </pc:spChg>
        <pc:spChg chg="mod">
          <ac:chgData name="Jeanot" userId="cdf441b5-59e9-4346-906c-b64ac00bf298" providerId="ADAL" clId="{E88EC40F-4623-4774-847C-DA3898524106}" dt="2021-06-09T08:59:31.412" v="2572"/>
          <ac:spMkLst>
            <pc:docMk/>
            <pc:sldMk cId="547673720" sldId="336"/>
            <ac:spMk id="59" creationId="{66921B07-78AB-49BE-B51F-27C1AF001406}"/>
          </ac:spMkLst>
        </pc:spChg>
        <pc:spChg chg="mod">
          <ac:chgData name="Jeanot" userId="cdf441b5-59e9-4346-906c-b64ac00bf298" providerId="ADAL" clId="{E88EC40F-4623-4774-847C-DA3898524106}" dt="2021-06-09T08:59:31.412" v="2572"/>
          <ac:spMkLst>
            <pc:docMk/>
            <pc:sldMk cId="547673720" sldId="336"/>
            <ac:spMk id="60" creationId="{E91B2F3B-4FFF-4B17-A31F-A1AEA2E6DC7D}"/>
          </ac:spMkLst>
        </pc:spChg>
        <pc:spChg chg="mod">
          <ac:chgData name="Jeanot" userId="cdf441b5-59e9-4346-906c-b64ac00bf298" providerId="ADAL" clId="{E88EC40F-4623-4774-847C-DA3898524106}" dt="2021-06-09T08:59:31.412" v="2572"/>
          <ac:spMkLst>
            <pc:docMk/>
            <pc:sldMk cId="547673720" sldId="336"/>
            <ac:spMk id="61" creationId="{9628BA34-3A3E-4CD8-9900-D002D21B5F4E}"/>
          </ac:spMkLst>
        </pc:spChg>
        <pc:spChg chg="mod ord">
          <ac:chgData name="Jeanot" userId="cdf441b5-59e9-4346-906c-b64ac00bf298" providerId="ADAL" clId="{E88EC40F-4623-4774-847C-DA3898524106}" dt="2021-06-09T09:03:10.484" v="2767" actId="166"/>
          <ac:spMkLst>
            <pc:docMk/>
            <pc:sldMk cId="547673720" sldId="336"/>
            <ac:spMk id="63" creationId="{1DE318CD-A99C-4203-8C48-999475288179}"/>
          </ac:spMkLst>
        </pc:spChg>
        <pc:spChg chg="mod">
          <ac:chgData name="Jeanot" userId="cdf441b5-59e9-4346-906c-b64ac00bf298" providerId="ADAL" clId="{E88EC40F-4623-4774-847C-DA3898524106}" dt="2021-06-09T09:00:04.372" v="2610"/>
          <ac:spMkLst>
            <pc:docMk/>
            <pc:sldMk cId="547673720" sldId="336"/>
            <ac:spMk id="64" creationId="{0F0F5EC4-3B7E-4B94-8ACE-BEF480151482}"/>
          </ac:spMkLst>
        </pc:spChg>
        <pc:spChg chg="mod">
          <ac:chgData name="Jeanot" userId="cdf441b5-59e9-4346-906c-b64ac00bf298" providerId="ADAL" clId="{E88EC40F-4623-4774-847C-DA3898524106}" dt="2021-06-09T09:00:04.372" v="2610"/>
          <ac:spMkLst>
            <pc:docMk/>
            <pc:sldMk cId="547673720" sldId="336"/>
            <ac:spMk id="65" creationId="{DD2083A3-9384-4FDC-BA42-4E7F22CF1A7D}"/>
          </ac:spMkLst>
        </pc:spChg>
        <pc:spChg chg="mod ord">
          <ac:chgData name="Jeanot" userId="cdf441b5-59e9-4346-906c-b64ac00bf298" providerId="ADAL" clId="{E88EC40F-4623-4774-847C-DA3898524106}" dt="2021-06-09T09:00:11.715" v="2621" actId="167"/>
          <ac:spMkLst>
            <pc:docMk/>
            <pc:sldMk cId="547673720" sldId="336"/>
            <ac:spMk id="66" creationId="{E6BBF181-153F-49EA-8261-E7BD5C9815F3}"/>
          </ac:spMkLst>
        </pc:spChg>
        <pc:spChg chg="mod">
          <ac:chgData name="Jeanot" userId="cdf441b5-59e9-4346-906c-b64ac00bf298" providerId="ADAL" clId="{E88EC40F-4623-4774-847C-DA3898524106}" dt="2021-06-09T09:00:14.017" v="2622"/>
          <ac:spMkLst>
            <pc:docMk/>
            <pc:sldMk cId="547673720" sldId="336"/>
            <ac:spMk id="68" creationId="{DCABA88D-C647-49E6-9CE2-9AF5FAF28E94}"/>
          </ac:spMkLst>
        </pc:spChg>
        <pc:spChg chg="mod ord">
          <ac:chgData name="Jeanot" userId="cdf441b5-59e9-4346-906c-b64ac00bf298" providerId="ADAL" clId="{E88EC40F-4623-4774-847C-DA3898524106}" dt="2021-06-09T09:03:17.073" v="2769" actId="166"/>
          <ac:spMkLst>
            <pc:docMk/>
            <pc:sldMk cId="547673720" sldId="336"/>
            <ac:spMk id="69" creationId="{72E2FFA9-DD3D-4F28-915F-729C03E05FA7}"/>
          </ac:spMkLst>
        </pc:spChg>
        <pc:spChg chg="mod">
          <ac:chgData name="Jeanot" userId="cdf441b5-59e9-4346-906c-b64ac00bf298" providerId="ADAL" clId="{E88EC40F-4623-4774-847C-DA3898524106}" dt="2021-06-09T09:00:14.017" v="2622"/>
          <ac:spMkLst>
            <pc:docMk/>
            <pc:sldMk cId="547673720" sldId="336"/>
            <ac:spMk id="70" creationId="{1747E470-CFF9-46FE-9EE2-A0EC305CCE47}"/>
          </ac:spMkLst>
        </pc:spChg>
        <pc:spChg chg="mod">
          <ac:chgData name="Jeanot" userId="cdf441b5-59e9-4346-906c-b64ac00bf298" providerId="ADAL" clId="{E88EC40F-4623-4774-847C-DA3898524106}" dt="2021-06-09T09:00:14.017" v="2622"/>
          <ac:spMkLst>
            <pc:docMk/>
            <pc:sldMk cId="547673720" sldId="336"/>
            <ac:spMk id="71" creationId="{04229F53-E16F-446A-85EB-07CE4C437BFA}"/>
          </ac:spMkLst>
        </pc:spChg>
        <pc:spChg chg="mod ord">
          <ac:chgData name="Jeanot" userId="cdf441b5-59e9-4346-906c-b64ac00bf298" providerId="ADAL" clId="{E88EC40F-4623-4774-847C-DA3898524106}" dt="2021-06-09T09:02:56.875" v="2762" actId="166"/>
          <ac:spMkLst>
            <pc:docMk/>
            <pc:sldMk cId="547673720" sldId="336"/>
            <ac:spMk id="73" creationId="{864BAA34-A6C3-4E5B-ADC7-EB61E528ACBB}"/>
          </ac:spMkLst>
        </pc:spChg>
        <pc:spChg chg="mod">
          <ac:chgData name="Jeanot" userId="cdf441b5-59e9-4346-906c-b64ac00bf298" providerId="ADAL" clId="{E88EC40F-4623-4774-847C-DA3898524106}" dt="2021-06-09T09:00:30.169" v="2659"/>
          <ac:spMkLst>
            <pc:docMk/>
            <pc:sldMk cId="547673720" sldId="336"/>
            <ac:spMk id="74" creationId="{4DA41AD7-5C2F-4F87-A90A-63905FB77CB6}"/>
          </ac:spMkLst>
        </pc:spChg>
        <pc:spChg chg="mod">
          <ac:chgData name="Jeanot" userId="cdf441b5-59e9-4346-906c-b64ac00bf298" providerId="ADAL" clId="{E88EC40F-4623-4774-847C-DA3898524106}" dt="2021-06-09T09:00:30.169" v="2659"/>
          <ac:spMkLst>
            <pc:docMk/>
            <pc:sldMk cId="547673720" sldId="336"/>
            <ac:spMk id="75" creationId="{A001591E-067D-456D-819D-CDEEB8BEAB9A}"/>
          </ac:spMkLst>
        </pc:spChg>
        <pc:spChg chg="mod ord">
          <ac:chgData name="Jeanot" userId="cdf441b5-59e9-4346-906c-b64ac00bf298" providerId="ADAL" clId="{E88EC40F-4623-4774-847C-DA3898524106}" dt="2021-06-09T09:00:56.044" v="2681" actId="167"/>
          <ac:spMkLst>
            <pc:docMk/>
            <pc:sldMk cId="547673720" sldId="336"/>
            <ac:spMk id="76" creationId="{B541A296-1C0A-481D-87DD-D251F5B8B2D9}"/>
          </ac:spMkLst>
        </pc:spChg>
        <pc:spChg chg="mod ord">
          <ac:chgData name="Jeanot" userId="cdf441b5-59e9-4346-906c-b64ac00bf298" providerId="ADAL" clId="{E88EC40F-4623-4774-847C-DA3898524106}" dt="2021-06-09T09:03:02.360" v="2764" actId="166"/>
          <ac:spMkLst>
            <pc:docMk/>
            <pc:sldMk cId="547673720" sldId="336"/>
            <ac:spMk id="78" creationId="{4A13EAA2-104D-4C39-BBB5-93C2A5CB90BD}"/>
          </ac:spMkLst>
        </pc:spChg>
        <pc:spChg chg="mod">
          <ac:chgData name="Jeanot" userId="cdf441b5-59e9-4346-906c-b64ac00bf298" providerId="ADAL" clId="{E88EC40F-4623-4774-847C-DA3898524106}" dt="2021-06-09T09:00:36.067" v="2665"/>
          <ac:spMkLst>
            <pc:docMk/>
            <pc:sldMk cId="547673720" sldId="336"/>
            <ac:spMk id="79" creationId="{D2F92F54-EF1B-482F-A747-532307A7C8BE}"/>
          </ac:spMkLst>
        </pc:spChg>
        <pc:spChg chg="mod">
          <ac:chgData name="Jeanot" userId="cdf441b5-59e9-4346-906c-b64ac00bf298" providerId="ADAL" clId="{E88EC40F-4623-4774-847C-DA3898524106}" dt="2021-06-09T09:00:36.067" v="2665"/>
          <ac:spMkLst>
            <pc:docMk/>
            <pc:sldMk cId="547673720" sldId="336"/>
            <ac:spMk id="80" creationId="{7F4DE124-F3FD-4CD9-B48E-E759963BE94D}"/>
          </ac:spMkLst>
        </pc:spChg>
        <pc:spChg chg="mod">
          <ac:chgData name="Jeanot" userId="cdf441b5-59e9-4346-906c-b64ac00bf298" providerId="ADAL" clId="{E88EC40F-4623-4774-847C-DA3898524106}" dt="2021-06-09T09:00:36.067" v="2665"/>
          <ac:spMkLst>
            <pc:docMk/>
            <pc:sldMk cId="547673720" sldId="336"/>
            <ac:spMk id="81" creationId="{67868572-0E43-4550-8D9A-0C667D3821AA}"/>
          </ac:spMkLst>
        </pc:spChg>
        <pc:spChg chg="mod ord">
          <ac:chgData name="Jeanot" userId="cdf441b5-59e9-4346-906c-b64ac00bf298" providerId="ADAL" clId="{E88EC40F-4623-4774-847C-DA3898524106}" dt="2021-06-09T09:03:05.332" v="2765" actId="166"/>
          <ac:spMkLst>
            <pc:docMk/>
            <pc:sldMk cId="547673720" sldId="336"/>
            <ac:spMk id="83" creationId="{13EE6F22-38BD-44B6-8A21-FB7374A37601}"/>
          </ac:spMkLst>
        </pc:spChg>
        <pc:spChg chg="mod">
          <ac:chgData name="Jeanot" userId="cdf441b5-59e9-4346-906c-b64ac00bf298" providerId="ADAL" clId="{E88EC40F-4623-4774-847C-DA3898524106}" dt="2021-06-09T09:02:01.984" v="2706"/>
          <ac:spMkLst>
            <pc:docMk/>
            <pc:sldMk cId="547673720" sldId="336"/>
            <ac:spMk id="84" creationId="{70A00639-9A09-4ED8-8F3F-E4C98317E8D8}"/>
          </ac:spMkLst>
        </pc:spChg>
        <pc:spChg chg="mod">
          <ac:chgData name="Jeanot" userId="cdf441b5-59e9-4346-906c-b64ac00bf298" providerId="ADAL" clId="{E88EC40F-4623-4774-847C-DA3898524106}" dt="2021-06-09T09:02:01.984" v="2706"/>
          <ac:spMkLst>
            <pc:docMk/>
            <pc:sldMk cId="547673720" sldId="336"/>
            <ac:spMk id="85" creationId="{EE81BD79-CF04-4AA5-884F-BD4B12C4187C}"/>
          </ac:spMkLst>
        </pc:spChg>
        <pc:spChg chg="mod">
          <ac:chgData name="Jeanot" userId="cdf441b5-59e9-4346-906c-b64ac00bf298" providerId="ADAL" clId="{E88EC40F-4623-4774-847C-DA3898524106}" dt="2021-06-09T09:02:01.984" v="2706"/>
          <ac:spMkLst>
            <pc:docMk/>
            <pc:sldMk cId="547673720" sldId="336"/>
            <ac:spMk id="86" creationId="{6FC4E3C1-7446-4DB9-BB73-1053609954D4}"/>
          </ac:spMkLst>
        </pc:spChg>
        <pc:spChg chg="mod ord">
          <ac:chgData name="Jeanot" userId="cdf441b5-59e9-4346-906c-b64ac00bf298" providerId="ADAL" clId="{E88EC40F-4623-4774-847C-DA3898524106}" dt="2021-06-09T09:03:13.848" v="2768" actId="166"/>
          <ac:spMkLst>
            <pc:docMk/>
            <pc:sldMk cId="547673720" sldId="336"/>
            <ac:spMk id="88" creationId="{1C3B1309-8286-4788-8572-945B65D12A58}"/>
          </ac:spMkLst>
        </pc:spChg>
        <pc:spChg chg="mod">
          <ac:chgData name="Jeanot" userId="cdf441b5-59e9-4346-906c-b64ac00bf298" providerId="ADAL" clId="{E88EC40F-4623-4774-847C-DA3898524106}" dt="2021-06-09T09:02:29.382" v="2742"/>
          <ac:spMkLst>
            <pc:docMk/>
            <pc:sldMk cId="547673720" sldId="336"/>
            <ac:spMk id="89" creationId="{4B5E87CB-6F26-4322-A5F5-212EF8E993E1}"/>
          </ac:spMkLst>
        </pc:spChg>
        <pc:spChg chg="mod">
          <ac:chgData name="Jeanot" userId="cdf441b5-59e9-4346-906c-b64ac00bf298" providerId="ADAL" clId="{E88EC40F-4623-4774-847C-DA3898524106}" dt="2021-06-09T09:02:29.382" v="2742"/>
          <ac:spMkLst>
            <pc:docMk/>
            <pc:sldMk cId="547673720" sldId="336"/>
            <ac:spMk id="90" creationId="{75EA8A03-887C-4A86-BA5D-2A861023939D}"/>
          </ac:spMkLst>
        </pc:spChg>
        <pc:spChg chg="mod ord">
          <ac:chgData name="Jeanot" userId="cdf441b5-59e9-4346-906c-b64ac00bf298" providerId="ADAL" clId="{E88EC40F-4623-4774-847C-DA3898524106}" dt="2021-06-09T09:02:45.129" v="2758" actId="167"/>
          <ac:spMkLst>
            <pc:docMk/>
            <pc:sldMk cId="547673720" sldId="336"/>
            <ac:spMk id="91" creationId="{B378DBF6-DA5E-4E75-B078-9F799B610202}"/>
          </ac:spMkLst>
        </pc:spChg>
        <pc:spChg chg="add mod">
          <ac:chgData name="Jeanot" userId="cdf441b5-59e9-4346-906c-b64ac00bf298" providerId="ADAL" clId="{E88EC40F-4623-4774-847C-DA3898524106}" dt="2021-06-09T12:34:36.931" v="3132" actId="1076"/>
          <ac:spMkLst>
            <pc:docMk/>
            <pc:sldMk cId="547673720" sldId="336"/>
            <ac:spMk id="92" creationId="{4EE6636C-A673-4BD3-AE85-D9A5F17B8E90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3" creationId="{D6A81E20-B094-495D-8776-4350CC23B565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4" creationId="{CBF48764-FDD8-484A-8297-FB10654B714B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5" creationId="{020E6B84-53B5-428D-8AB5-F8F1C566D9C8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6" creationId="{65A2B522-F4F6-4C70-89AD-F5120E0EEA61}"/>
          </ac:spMkLst>
        </pc:spChg>
        <pc:spChg chg="add mod">
          <ac:chgData name="Jeanot" userId="cdf441b5-59e9-4346-906c-b64ac00bf298" providerId="ADAL" clId="{E88EC40F-4623-4774-847C-DA3898524106}" dt="2021-06-09T14:55:34.147" v="3214" actId="552"/>
          <ac:spMkLst>
            <pc:docMk/>
            <pc:sldMk cId="547673720" sldId="336"/>
            <ac:spMk id="97" creationId="{E1864A81-6A11-43DB-AD79-01FB9E670CEC}"/>
          </ac:spMkLst>
        </pc:spChg>
        <pc:grpChg chg="add del mod">
          <ac:chgData name="Jeanot" userId="cdf441b5-59e9-4346-906c-b64ac00bf298" providerId="ADAL" clId="{E88EC40F-4623-4774-847C-DA3898524106}" dt="2021-06-09T09:00:44.765" v="2677" actId="478"/>
          <ac:grpSpMkLst>
            <pc:docMk/>
            <pc:sldMk cId="547673720" sldId="336"/>
            <ac:grpSpMk id="21" creationId="{67059230-641B-4658-99FC-080D9AFEC4BF}"/>
          </ac:grpSpMkLst>
        </pc:grpChg>
        <pc:grpChg chg="add mod">
          <ac:chgData name="Jeanot" userId="cdf441b5-59e9-4346-906c-b64ac00bf298" providerId="ADAL" clId="{E88EC40F-4623-4774-847C-DA3898524106}" dt="2021-06-09T12:35:31.783" v="3154" actId="1076"/>
          <ac:grpSpMkLst>
            <pc:docMk/>
            <pc:sldMk cId="547673720" sldId="336"/>
            <ac:grpSpMk id="31" creationId="{FC11899E-AE4F-40DD-8183-A056BA5A8167}"/>
          </ac:grpSpMkLst>
        </pc:grpChg>
        <pc:grpChg chg="add mod">
          <ac:chgData name="Jeanot" userId="cdf441b5-59e9-4346-906c-b64ac00bf298" providerId="ADAL" clId="{E88EC40F-4623-4774-847C-DA3898524106}" dt="2021-06-09T12:36:40.486" v="3171" actId="1076"/>
          <ac:grpSpMkLst>
            <pc:docMk/>
            <pc:sldMk cId="547673720" sldId="336"/>
            <ac:grpSpMk id="32" creationId="{568DFD09-27E1-46F4-B036-0512F762EF54}"/>
          </ac:grpSpMkLst>
        </pc:grpChg>
        <pc:grpChg chg="add mod">
          <ac:chgData name="Jeanot" userId="cdf441b5-59e9-4346-906c-b64ac00bf298" providerId="ADAL" clId="{E88EC40F-4623-4774-847C-DA3898524106}" dt="2021-06-09T12:36:35.479" v="3170" actId="1076"/>
          <ac:grpSpMkLst>
            <pc:docMk/>
            <pc:sldMk cId="547673720" sldId="336"/>
            <ac:grpSpMk id="37" creationId="{E7E17A82-4D3B-48EC-81ED-3D805797DB02}"/>
          </ac:grpSpMkLst>
        </pc:grpChg>
        <pc:grpChg chg="add del mod">
          <ac:chgData name="Jeanot" userId="cdf441b5-59e9-4346-906c-b64ac00bf298" providerId="ADAL" clId="{E88EC40F-4623-4774-847C-DA3898524106}" dt="2021-06-09T08:59:16.590" v="2557" actId="478"/>
          <ac:grpSpMkLst>
            <pc:docMk/>
            <pc:sldMk cId="547673720" sldId="336"/>
            <ac:grpSpMk id="42" creationId="{D2892E58-B6DD-46D1-83EF-00543D104E51}"/>
          </ac:grpSpMkLst>
        </pc:grpChg>
        <pc:grpChg chg="add del mod">
          <ac:chgData name="Jeanot" userId="cdf441b5-59e9-4346-906c-b64ac00bf298" providerId="ADAL" clId="{E88EC40F-4623-4774-847C-DA3898524106}" dt="2021-06-09T08:59:16.590" v="2557" actId="478"/>
          <ac:grpSpMkLst>
            <pc:docMk/>
            <pc:sldMk cId="547673720" sldId="336"/>
            <ac:grpSpMk id="47" creationId="{8443BFC0-3A18-4961-87F1-807E0509D378}"/>
          </ac:grpSpMkLst>
        </pc:grpChg>
        <pc:grpChg chg="add mod">
          <ac:chgData name="Jeanot" userId="cdf441b5-59e9-4346-906c-b64ac00bf298" providerId="ADAL" clId="{E88EC40F-4623-4774-847C-DA3898524106}" dt="2021-06-09T12:36:54.527" v="3173" actId="1076"/>
          <ac:grpSpMkLst>
            <pc:docMk/>
            <pc:sldMk cId="547673720" sldId="336"/>
            <ac:grpSpMk id="52" creationId="{7C5FA5E9-AABB-40D9-B81C-9417067EF49C}"/>
          </ac:grpSpMkLst>
        </pc:grpChg>
        <pc:grpChg chg="add mod">
          <ac:chgData name="Jeanot" userId="cdf441b5-59e9-4346-906c-b64ac00bf298" providerId="ADAL" clId="{E88EC40F-4623-4774-847C-DA3898524106}" dt="2021-06-09T12:36:17.018" v="3165" actId="465"/>
          <ac:grpSpMkLst>
            <pc:docMk/>
            <pc:sldMk cId="547673720" sldId="336"/>
            <ac:grpSpMk id="57" creationId="{51071EDC-04DB-41D1-9881-9ECC0F7B9B76}"/>
          </ac:grpSpMkLst>
        </pc:grpChg>
        <pc:grpChg chg="add mod">
          <ac:chgData name="Jeanot" userId="cdf441b5-59e9-4346-906c-b64ac00bf298" providerId="ADAL" clId="{E88EC40F-4623-4774-847C-DA3898524106}" dt="2021-06-09T12:37:17.934" v="3177" actId="1076"/>
          <ac:grpSpMkLst>
            <pc:docMk/>
            <pc:sldMk cId="547673720" sldId="336"/>
            <ac:grpSpMk id="62" creationId="{30B8E06D-A610-4751-87C6-4C27EF85CEEB}"/>
          </ac:grpSpMkLst>
        </pc:grpChg>
        <pc:grpChg chg="add mod">
          <ac:chgData name="Jeanot" userId="cdf441b5-59e9-4346-906c-b64ac00bf298" providerId="ADAL" clId="{E88EC40F-4623-4774-847C-DA3898524106}" dt="2021-06-09T12:37:14.840" v="3176" actId="1076"/>
          <ac:grpSpMkLst>
            <pc:docMk/>
            <pc:sldMk cId="547673720" sldId="336"/>
            <ac:grpSpMk id="67" creationId="{BA2AF52B-585C-480B-A7C3-369CECBFCC84}"/>
          </ac:grpSpMkLst>
        </pc:grpChg>
        <pc:grpChg chg="add mod">
          <ac:chgData name="Jeanot" userId="cdf441b5-59e9-4346-906c-b64ac00bf298" providerId="ADAL" clId="{E88EC40F-4623-4774-847C-DA3898524106}" dt="2021-06-09T12:36:45.920" v="3172" actId="1076"/>
          <ac:grpSpMkLst>
            <pc:docMk/>
            <pc:sldMk cId="547673720" sldId="336"/>
            <ac:grpSpMk id="72" creationId="{3CADE540-796C-47FD-B361-1C6394197DC3}"/>
          </ac:grpSpMkLst>
        </pc:grpChg>
        <pc:grpChg chg="add mod">
          <ac:chgData name="Jeanot" userId="cdf441b5-59e9-4346-906c-b64ac00bf298" providerId="ADAL" clId="{E88EC40F-4623-4774-847C-DA3898524106}" dt="2021-06-09T12:37:04.040" v="3174" actId="1076"/>
          <ac:grpSpMkLst>
            <pc:docMk/>
            <pc:sldMk cId="547673720" sldId="336"/>
            <ac:grpSpMk id="77" creationId="{239B4766-C438-48E9-85DC-C28FDDD3C522}"/>
          </ac:grpSpMkLst>
        </pc:grpChg>
        <pc:grpChg chg="add mod">
          <ac:chgData name="Jeanot" userId="cdf441b5-59e9-4346-906c-b64ac00bf298" providerId="ADAL" clId="{E88EC40F-4623-4774-847C-DA3898524106}" dt="2021-06-09T12:37:07.143" v="3175" actId="1076"/>
          <ac:grpSpMkLst>
            <pc:docMk/>
            <pc:sldMk cId="547673720" sldId="336"/>
            <ac:grpSpMk id="82" creationId="{A6F51781-8741-4C0E-AFD1-41F4117811DA}"/>
          </ac:grpSpMkLst>
        </pc:grpChg>
        <pc:grpChg chg="add mod">
          <ac:chgData name="Jeanot" userId="cdf441b5-59e9-4346-906c-b64ac00bf298" providerId="ADAL" clId="{E88EC40F-4623-4774-847C-DA3898524106}" dt="2021-06-09T12:36:24.328" v="3167" actId="1076"/>
          <ac:grpSpMkLst>
            <pc:docMk/>
            <pc:sldMk cId="547673720" sldId="336"/>
            <ac:grpSpMk id="87" creationId="{FA52F2F3-9EF2-4763-AF20-BB029EC0B3F7}"/>
          </ac:grpSpMkLst>
        </pc:grpChg>
      </pc:sldChg>
      <pc:sldChg chg="addSp delSp modSp mod modAnim">
        <pc:chgData name="Jeanot" userId="cdf441b5-59e9-4346-906c-b64ac00bf298" providerId="ADAL" clId="{E88EC40F-4623-4774-847C-DA3898524106}" dt="2021-06-09T09:20:52.614" v="3039" actId="20577"/>
        <pc:sldMkLst>
          <pc:docMk/>
          <pc:sldMk cId="3925748139" sldId="337"/>
        </pc:sldMkLst>
        <pc:spChg chg="add del mod">
          <ac:chgData name="Jeanot" userId="cdf441b5-59e9-4346-906c-b64ac00bf298" providerId="ADAL" clId="{E88EC40F-4623-4774-847C-DA3898524106}" dt="2021-06-09T09:20:36.064" v="3037" actId="478"/>
          <ac:spMkLst>
            <pc:docMk/>
            <pc:sldMk cId="3925748139" sldId="337"/>
            <ac:spMk id="3" creationId="{5AC8B34A-493B-4C3C-A332-BD219EFB1BB3}"/>
          </ac:spMkLst>
        </pc:spChg>
        <pc:spChg chg="del mod">
          <ac:chgData name="Jeanot" userId="cdf441b5-59e9-4346-906c-b64ac00bf298" providerId="ADAL" clId="{E88EC40F-4623-4774-847C-DA3898524106}" dt="2021-06-09T09:20:30.669" v="3034" actId="478"/>
          <ac:spMkLst>
            <pc:docMk/>
            <pc:sldMk cId="3925748139" sldId="337"/>
            <ac:spMk id="4" creationId="{DC6BC753-E369-4C34-AB00-124A156A055D}"/>
          </ac:spMkLst>
        </pc:spChg>
        <pc:spChg chg="mod">
          <ac:chgData name="Jeanot" userId="cdf441b5-59e9-4346-906c-b64ac00bf298" providerId="ADAL" clId="{E88EC40F-4623-4774-847C-DA3898524106}" dt="2021-06-09T09:20:52.614" v="3039" actId="20577"/>
          <ac:spMkLst>
            <pc:docMk/>
            <pc:sldMk cId="3925748139" sldId="337"/>
            <ac:spMk id="5" creationId="{3CC00FEF-738C-452E-A9B6-2DCC0E8C4234}"/>
          </ac:spMkLst>
        </pc:spChg>
        <pc:spChg chg="del">
          <ac:chgData name="Jeanot" userId="cdf441b5-59e9-4346-906c-b64ac00bf298" providerId="ADAL" clId="{E88EC40F-4623-4774-847C-DA3898524106}" dt="2021-06-09T08:43:01.252" v="1318" actId="478"/>
          <ac:spMkLst>
            <pc:docMk/>
            <pc:sldMk cId="3925748139" sldId="337"/>
            <ac:spMk id="7" creationId="{9C4619C4-114E-4580-9053-9387726FBBFA}"/>
          </ac:spMkLst>
        </pc:spChg>
        <pc:spChg chg="add del mod">
          <ac:chgData name="Jeanot" userId="cdf441b5-59e9-4346-906c-b64ac00bf298" providerId="ADAL" clId="{E88EC40F-4623-4774-847C-DA3898524106}" dt="2021-06-09T09:20:34.166" v="3036"/>
          <ac:spMkLst>
            <pc:docMk/>
            <pc:sldMk cId="3925748139" sldId="337"/>
            <ac:spMk id="8" creationId="{CF199257-CAEE-42EE-8C13-DCA9E085E635}"/>
          </ac:spMkLst>
        </pc:spChg>
        <pc:spChg chg="add mod">
          <ac:chgData name="Jeanot" userId="cdf441b5-59e9-4346-906c-b64ac00bf298" providerId="ADAL" clId="{E88EC40F-4623-4774-847C-DA3898524106}" dt="2021-06-09T09:20:36.349" v="3038"/>
          <ac:spMkLst>
            <pc:docMk/>
            <pc:sldMk cId="3925748139" sldId="337"/>
            <ac:spMk id="10" creationId="{262CF998-FB6C-4CDE-99F3-3850DEC3300B}"/>
          </ac:spMkLst>
        </pc:spChg>
        <pc:picChg chg="add del mod">
          <ac:chgData name="Jeanot" userId="cdf441b5-59e9-4346-906c-b64ac00bf298" providerId="ADAL" clId="{E88EC40F-4623-4774-847C-DA3898524106}" dt="2021-06-09T09:20:34.166" v="3036"/>
          <ac:picMkLst>
            <pc:docMk/>
            <pc:sldMk cId="3925748139" sldId="337"/>
            <ac:picMk id="9" creationId="{237668F9-A8BA-4719-A5C0-152DA4535009}"/>
          </ac:picMkLst>
        </pc:picChg>
        <pc:picChg chg="add mod">
          <ac:chgData name="Jeanot" userId="cdf441b5-59e9-4346-906c-b64ac00bf298" providerId="ADAL" clId="{E88EC40F-4623-4774-847C-DA3898524106}" dt="2021-06-09T09:20:36.349" v="3038"/>
          <ac:picMkLst>
            <pc:docMk/>
            <pc:sldMk cId="3925748139" sldId="337"/>
            <ac:picMk id="11" creationId="{356F45D6-2A48-4926-B90B-283CEAB01FD0}"/>
          </ac:picMkLst>
        </pc:picChg>
      </pc:sldChg>
      <pc:sldChg chg="addSp delSp modSp mod">
        <pc:chgData name="Jeanot" userId="cdf441b5-59e9-4346-906c-b64ac00bf298" providerId="ADAL" clId="{E88EC40F-4623-4774-847C-DA3898524106}" dt="2021-06-09T14:55:48.876" v="3216" actId="478"/>
        <pc:sldMkLst>
          <pc:docMk/>
          <pc:sldMk cId="1711266939" sldId="342"/>
        </pc:sldMkLst>
        <pc:spChg chg="add del mod">
          <ac:chgData name="Jeanot" userId="cdf441b5-59e9-4346-906c-b64ac00bf298" providerId="ADAL" clId="{E88EC40F-4623-4774-847C-DA3898524106}" dt="2021-06-09T14:55:48.876" v="3216" actId="478"/>
          <ac:spMkLst>
            <pc:docMk/>
            <pc:sldMk cId="1711266939" sldId="342"/>
            <ac:spMk id="3" creationId="{9D914889-1175-4BF1-AEE7-BA0321CFFE58}"/>
          </ac:spMkLst>
        </pc:spChg>
        <pc:spChg chg="add mod">
          <ac:chgData name="Jeanot" userId="cdf441b5-59e9-4346-906c-b64ac00bf298" providerId="ADAL" clId="{E88EC40F-4623-4774-847C-DA3898524106}" dt="2021-06-09T07:45:28.747" v="50" actId="13822"/>
          <ac:spMkLst>
            <pc:docMk/>
            <pc:sldMk cId="1711266939" sldId="342"/>
            <ac:spMk id="4" creationId="{6EA48386-BCFC-4C5F-9094-8C20B0A39A7E}"/>
          </ac:spMkLst>
        </pc:spChg>
        <pc:spChg chg="add del mod">
          <ac:chgData name="Jeanot" userId="cdf441b5-59e9-4346-906c-b64ac00bf298" providerId="ADAL" clId="{E88EC40F-4623-4774-847C-DA3898524106}" dt="2021-06-09T07:45:10" v="11" actId="478"/>
          <ac:spMkLst>
            <pc:docMk/>
            <pc:sldMk cId="1711266939" sldId="342"/>
            <ac:spMk id="6" creationId="{BCF1F08A-647B-4369-ACF3-8C76537AB6D9}"/>
          </ac:spMkLst>
        </pc:spChg>
      </pc:sldChg>
      <pc:sldChg chg="addSp delSp modSp new mod modClrScheme modAnim chgLayout">
        <pc:chgData name="Jeanot" userId="cdf441b5-59e9-4346-906c-b64ac00bf298" providerId="ADAL" clId="{E88EC40F-4623-4774-847C-DA3898524106}" dt="2021-06-09T09:12:52.111" v="2901" actId="478"/>
        <pc:sldMkLst>
          <pc:docMk/>
          <pc:sldMk cId="394527765" sldId="345"/>
        </pc:sldMkLst>
        <pc:spChg chg="del mod ord">
          <ac:chgData name="Jeanot" userId="cdf441b5-59e9-4346-906c-b64ac00bf298" providerId="ADAL" clId="{E88EC40F-4623-4774-847C-DA3898524106}" dt="2021-06-09T07:56:31.440" v="52" actId="700"/>
          <ac:spMkLst>
            <pc:docMk/>
            <pc:sldMk cId="394527765" sldId="345"/>
            <ac:spMk id="2" creationId="{6FC3B460-760F-407E-8318-405B0DF967B4}"/>
          </ac:spMkLst>
        </pc:spChg>
        <pc:spChg chg="del mod ord">
          <ac:chgData name="Jeanot" userId="cdf441b5-59e9-4346-906c-b64ac00bf298" providerId="ADAL" clId="{E88EC40F-4623-4774-847C-DA3898524106}" dt="2021-06-09T07:56:31.440" v="52" actId="700"/>
          <ac:spMkLst>
            <pc:docMk/>
            <pc:sldMk cId="394527765" sldId="345"/>
            <ac:spMk id="3" creationId="{BDDB3C43-10F1-48C5-9222-C39AF1B8AAB1}"/>
          </ac:spMkLst>
        </pc:spChg>
        <pc:spChg chg="add mod ord">
          <ac:chgData name="Jeanot" userId="cdf441b5-59e9-4346-906c-b64ac00bf298" providerId="ADAL" clId="{E88EC40F-4623-4774-847C-DA3898524106}" dt="2021-06-09T07:56:52.231" v="76" actId="20577"/>
          <ac:spMkLst>
            <pc:docMk/>
            <pc:sldMk cId="394527765" sldId="345"/>
            <ac:spMk id="4" creationId="{1B0C7938-8AD7-4E5E-A099-275047161D2B}"/>
          </ac:spMkLst>
        </pc:spChg>
        <pc:spChg chg="add mod ord">
          <ac:chgData name="Jeanot" userId="cdf441b5-59e9-4346-906c-b64ac00bf298" providerId="ADAL" clId="{E88EC40F-4623-4774-847C-DA3898524106}" dt="2021-06-09T08:13:43.485" v="708" actId="207"/>
          <ac:spMkLst>
            <pc:docMk/>
            <pc:sldMk cId="394527765" sldId="345"/>
            <ac:spMk id="5" creationId="{E62D008E-1A03-4DA9-B47E-5C048C640B4D}"/>
          </ac:spMkLst>
        </pc:spChg>
        <pc:spChg chg="add del mod">
          <ac:chgData name="Jeanot" userId="cdf441b5-59e9-4346-906c-b64ac00bf298" providerId="ADAL" clId="{E88EC40F-4623-4774-847C-DA3898524106}" dt="2021-06-09T09:12:52.111" v="2901" actId="478"/>
          <ac:spMkLst>
            <pc:docMk/>
            <pc:sldMk cId="394527765" sldId="345"/>
            <ac:spMk id="6" creationId="{89FCF3C2-F09C-4358-A6ED-676257AC427D}"/>
          </ac:spMkLst>
        </pc:spChg>
      </pc:sldChg>
      <pc:sldChg chg="new del">
        <pc:chgData name="Jeanot" userId="cdf441b5-59e9-4346-906c-b64ac00bf298" providerId="ADAL" clId="{E88EC40F-4623-4774-847C-DA3898524106}" dt="2021-06-09T08:07:18.189" v="213" actId="47"/>
        <pc:sldMkLst>
          <pc:docMk/>
          <pc:sldMk cId="181394757" sldId="346"/>
        </pc:sldMkLst>
      </pc:sldChg>
      <pc:sldChg chg="addSp delSp modSp add mod ord modAnim">
        <pc:chgData name="Jeanot" userId="cdf441b5-59e9-4346-906c-b64ac00bf298" providerId="ADAL" clId="{E88EC40F-4623-4774-847C-DA3898524106}" dt="2021-06-09T09:16:29.853" v="3009" actId="6549"/>
        <pc:sldMkLst>
          <pc:docMk/>
          <pc:sldMk cId="1870769850" sldId="347"/>
        </pc:sldMkLst>
        <pc:spChg chg="mod">
          <ac:chgData name="Jeanot" userId="cdf441b5-59e9-4346-906c-b64ac00bf298" providerId="ADAL" clId="{E88EC40F-4623-4774-847C-DA3898524106}" dt="2021-06-09T09:15:44.992" v="2957" actId="20577"/>
          <ac:spMkLst>
            <pc:docMk/>
            <pc:sldMk cId="1870769850" sldId="347"/>
            <ac:spMk id="2" creationId="{85EDFF7E-0613-4D0E-A9FC-D319A9CFDF81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4" creationId="{B45724DC-C28D-4862-AFA7-3B8850B7BEF4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5" creationId="{A08AB7FC-1104-4973-8896-3697A2B15D58}"/>
          </ac:spMkLst>
        </pc:spChg>
        <pc:spChg chg="mod">
          <ac:chgData name="Jeanot" userId="cdf441b5-59e9-4346-906c-b64ac00bf298" providerId="ADAL" clId="{E88EC40F-4623-4774-847C-DA3898524106}" dt="2021-06-09T09:15:45.465" v="2958" actId="20577"/>
          <ac:spMkLst>
            <pc:docMk/>
            <pc:sldMk cId="1870769850" sldId="347"/>
            <ac:spMk id="6" creationId="{9F126EBE-0739-46DE-9FA6-3C824EB78319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7" creationId="{23E602C0-B61D-4747-8E89-705C0D24D646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8" creationId="{A8475AC7-5F89-4185-BF5F-18EF4B969072}"/>
          </ac:spMkLst>
        </pc:spChg>
        <pc:spChg chg="del">
          <ac:chgData name="Jeanot" userId="cdf441b5-59e9-4346-906c-b64ac00bf298" providerId="ADAL" clId="{E88EC40F-4623-4774-847C-DA3898524106}" dt="2021-06-09T08:02:11.149" v="152" actId="478"/>
          <ac:spMkLst>
            <pc:docMk/>
            <pc:sldMk cId="1870769850" sldId="347"/>
            <ac:spMk id="11" creationId="{AEF1F494-024C-43E3-8D4E-BCF86E2144D6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12" creationId="{EF1418E4-98C8-4F0A-AC15-F58A2E1CBF18}"/>
          </ac:spMkLst>
        </pc:spChg>
        <pc:spChg chg="add mod">
          <ac:chgData name="Jeanot" userId="cdf441b5-59e9-4346-906c-b64ac00bf298" providerId="ADAL" clId="{E88EC40F-4623-4774-847C-DA3898524106}" dt="2021-06-09T09:16:29.853" v="3009" actId="6549"/>
          <ac:spMkLst>
            <pc:docMk/>
            <pc:sldMk cId="1870769850" sldId="347"/>
            <ac:spMk id="14" creationId="{CD23A1E1-71BD-4446-8088-A6088F86C2B6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24" creationId="{B91D2CED-C116-4472-A0D9-A74F64B781D2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26" creationId="{4852AEC3-B93F-4790-8B75-7EBC0E09880B}"/>
          </ac:spMkLst>
        </pc:spChg>
        <pc:spChg chg="mod">
          <ac:chgData name="Jeanot" userId="cdf441b5-59e9-4346-906c-b64ac00bf298" providerId="ADAL" clId="{E88EC40F-4623-4774-847C-DA3898524106}" dt="2021-06-09T09:15:44.553" v="2956" actId="20577"/>
          <ac:spMkLst>
            <pc:docMk/>
            <pc:sldMk cId="1870769850" sldId="347"/>
            <ac:spMk id="27" creationId="{EC2805D0-6818-4723-A48B-5C317DBAC673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31" creationId="{F5F318E1-89A4-410B-A8A5-9087F19BDB44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32" creationId="{87E69357-C2DF-44EE-BF5C-FE46DBA88171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34" creationId="{295321DF-7E2C-4926-BE20-2069B4C18D27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5" creationId="{3EE2CC0C-9CCC-415D-9C53-4B8AD19EB8CF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6" creationId="{E16C39F3-1CD4-4BC8-A713-E875C83331FE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7" creationId="{A0BC5005-D207-43FB-A26F-F7F72505BB86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8" creationId="{0BA5F00B-1348-4387-8079-8B2D14F9173C}"/>
          </ac:spMkLst>
        </pc:spChg>
        <pc:spChg chg="mod">
          <ac:chgData name="Jeanot" userId="cdf441b5-59e9-4346-906c-b64ac00bf298" providerId="ADAL" clId="{E88EC40F-4623-4774-847C-DA3898524106}" dt="2021-06-09T09:13:55.758" v="2919" actId="20577"/>
          <ac:spMkLst>
            <pc:docMk/>
            <pc:sldMk cId="1870769850" sldId="347"/>
            <ac:spMk id="39" creationId="{0698B05C-97A7-492F-B990-A1823B5DC16A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1" creationId="{EC7497CA-902D-4678-ACAA-DABF2F154F8F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2" creationId="{F04D386B-5698-4C10-9DCF-9A9A6BB9CA57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3" creationId="{23ACA176-78ED-4D65-9C27-B6627FEB63CF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44" creationId="{B0679C73-1DF8-4682-A3C2-B94A0E8A2E12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5" creationId="{EC0F156D-1DD3-4CCC-B3F1-3E39E4DF82E6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6" creationId="{94D24E25-C3AF-4D48-B7D5-F9D974AACCF0}"/>
          </ac:spMkLst>
        </pc:spChg>
        <pc:spChg chg="del">
          <ac:chgData name="Jeanot" userId="cdf441b5-59e9-4346-906c-b64ac00bf298" providerId="ADAL" clId="{E88EC40F-4623-4774-847C-DA3898524106}" dt="2021-06-09T08:02:09.529" v="151" actId="478"/>
          <ac:spMkLst>
            <pc:docMk/>
            <pc:sldMk cId="1870769850" sldId="347"/>
            <ac:spMk id="47" creationId="{6CC4E7D3-A59E-4F03-B6B6-89D946A2617F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8" creationId="{92D21E40-0C9C-4B2B-ACCB-D3315946E3ED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49" creationId="{E6E8563F-BB5B-414F-B133-037BA2EEAC12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0" creationId="{7DF89C25-A427-484F-9D6E-9522FAAE61BC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1" creationId="{C600D365-F1E7-416A-96E9-25E3194A1C8E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2" creationId="{2699DB30-87AB-4748-A66B-5F24CB220B2A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3" creationId="{4D629293-58A4-458D-9CFF-96D93BAC68FB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4" creationId="{996FD065-B8CF-48B0-9CC7-7BE03AFAAFD1}"/>
          </ac:spMkLst>
        </pc:spChg>
        <pc:spChg chg="add del">
          <ac:chgData name="Jeanot" userId="cdf441b5-59e9-4346-906c-b64ac00bf298" providerId="ADAL" clId="{E88EC40F-4623-4774-847C-DA3898524106}" dt="2021-06-09T08:02:23.841" v="154" actId="478"/>
          <ac:spMkLst>
            <pc:docMk/>
            <pc:sldMk cId="1870769850" sldId="347"/>
            <ac:spMk id="59" creationId="{3ED04297-2911-47BF-BBAA-F5B225E76104}"/>
          </ac:spMkLst>
        </pc:spChg>
        <pc:spChg chg="mod">
          <ac:chgData name="Jeanot" userId="cdf441b5-59e9-4346-906c-b64ac00bf298" providerId="ADAL" clId="{E88EC40F-4623-4774-847C-DA3898524106}" dt="2021-06-09T08:02:59.524" v="159" actId="14100"/>
          <ac:spMkLst>
            <pc:docMk/>
            <pc:sldMk cId="1870769850" sldId="347"/>
            <ac:spMk id="60" creationId="{39649335-7AAA-4AA5-A65F-4FC9969BBC31}"/>
          </ac:spMkLst>
        </pc:spChg>
        <pc:grpChg chg="del">
          <ac:chgData name="Jeanot" userId="cdf441b5-59e9-4346-906c-b64ac00bf298" providerId="ADAL" clId="{E88EC40F-4623-4774-847C-DA3898524106}" dt="2021-06-09T08:02:06.353" v="150" actId="478"/>
          <ac:grpSpMkLst>
            <pc:docMk/>
            <pc:sldMk cId="1870769850" sldId="347"/>
            <ac:grpSpMk id="3" creationId="{082837CC-B9BF-4C1E-A243-DF2B5474B1B1}"/>
          </ac:grpSpMkLst>
        </pc:grpChg>
        <pc:grpChg chg="add mod">
          <ac:chgData name="Jeanot" userId="cdf441b5-59e9-4346-906c-b64ac00bf298" providerId="ADAL" clId="{E88EC40F-4623-4774-847C-DA3898524106}" dt="2021-06-09T09:13:18.320" v="2902" actId="164"/>
          <ac:grpSpMkLst>
            <pc:docMk/>
            <pc:sldMk cId="1870769850" sldId="347"/>
            <ac:grpSpMk id="10" creationId="{40174BA5-4BD2-4917-8DBF-5FC5D45A05D0}"/>
          </ac:grpSpMkLst>
        </pc:grpChg>
        <pc:cxnChg chg="add mod">
          <ac:chgData name="Jeanot" userId="cdf441b5-59e9-4346-906c-b64ac00bf298" providerId="ADAL" clId="{E88EC40F-4623-4774-847C-DA3898524106}" dt="2021-06-09T09:13:18.320" v="2902" actId="164"/>
          <ac:cxnSpMkLst>
            <pc:docMk/>
            <pc:sldMk cId="1870769850" sldId="347"/>
            <ac:cxnSpMk id="62" creationId="{74E65150-292F-420A-84AC-7AED915E9DA1}"/>
          </ac:cxnSpMkLst>
        </pc:cxnChg>
        <pc:cxnChg chg="add mod">
          <ac:chgData name="Jeanot" userId="cdf441b5-59e9-4346-906c-b64ac00bf298" providerId="ADAL" clId="{E88EC40F-4623-4774-847C-DA3898524106}" dt="2021-06-09T09:13:18.320" v="2902" actId="164"/>
          <ac:cxnSpMkLst>
            <pc:docMk/>
            <pc:sldMk cId="1870769850" sldId="347"/>
            <ac:cxnSpMk id="63" creationId="{DDFE5F84-C11D-4ECC-BA0F-D88CD8D5E0CA}"/>
          </ac:cxnSpMkLst>
        </pc:cxnChg>
        <pc:cxnChg chg="add mod">
          <ac:chgData name="Jeanot" userId="cdf441b5-59e9-4346-906c-b64ac00bf298" providerId="ADAL" clId="{E88EC40F-4623-4774-847C-DA3898524106}" dt="2021-06-09T08:03:15.326" v="162" actId="208"/>
          <ac:cxnSpMkLst>
            <pc:docMk/>
            <pc:sldMk cId="1870769850" sldId="347"/>
            <ac:cxnSpMk id="64" creationId="{FC4B395C-B1E2-4A47-9AB6-880CF27241BA}"/>
          </ac:cxnSpMkLst>
        </pc:cxnChg>
        <pc:cxnChg chg="add mod">
          <ac:chgData name="Jeanot" userId="cdf441b5-59e9-4346-906c-b64ac00bf298" providerId="ADAL" clId="{E88EC40F-4623-4774-847C-DA3898524106}" dt="2021-06-09T08:03:15.326" v="162" actId="208"/>
          <ac:cxnSpMkLst>
            <pc:docMk/>
            <pc:sldMk cId="1870769850" sldId="347"/>
            <ac:cxnSpMk id="65" creationId="{96168FF0-ACE1-4A2F-A059-0DCF809C5791}"/>
          </ac:cxnSpMkLst>
        </pc:cxnChg>
      </pc:sldChg>
      <pc:sldChg chg="addSp delSp modSp add del mod">
        <pc:chgData name="Jeanot" userId="cdf441b5-59e9-4346-906c-b64ac00bf298" providerId="ADAL" clId="{E88EC40F-4623-4774-847C-DA3898524106}" dt="2021-06-09T08:06:18.477" v="198" actId="47"/>
        <pc:sldMkLst>
          <pc:docMk/>
          <pc:sldMk cId="873123172" sldId="348"/>
        </pc:sldMkLst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59" creationId="{21A60C0F-35BA-4608-A567-9104747A12F5}"/>
          </ac:spMkLst>
        </pc:spChg>
        <pc:spChg chg="mod">
          <ac:chgData name="Jeanot" userId="cdf441b5-59e9-4346-906c-b64ac00bf298" providerId="ADAL" clId="{E88EC40F-4623-4774-847C-DA3898524106}" dt="2021-06-09T08:05:04.741" v="187" actId="1076"/>
          <ac:spMkLst>
            <pc:docMk/>
            <pc:sldMk cId="873123172" sldId="348"/>
            <ac:spMk id="61" creationId="{F009B554-E49B-48C0-BC79-07ADEB4E8C27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2" creationId="{54185C21-16CB-4A12-85E4-5C1F839A2F32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3" creationId="{E6C4B5D3-540A-44B0-8B6C-134B45CC4417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4" creationId="{7B4B66DB-DB42-4DCC-8939-E38D9DACB870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5" creationId="{420FF676-9D2D-4AC5-A056-345E2A97B23B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6" creationId="{F29DE19E-DA5E-4C39-88C3-D931166CC1D5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7" creationId="{4B643C8F-5306-4358-8A3E-BBCFAB554CE4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8" creationId="{6566FF9A-EC51-4373-B3CC-98C1DBC1F4CC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9" creationId="{24362808-03B5-4316-83FA-D23AEE4A4951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70" creationId="{B5B09F54-73A9-4E3B-B341-2E67B58F71D8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71" creationId="{352DA5E7-148D-4E4E-A42B-C288CBBE84CA}"/>
          </ac:spMkLst>
        </pc:spChg>
      </pc:sldChg>
      <pc:sldChg chg="addSp delSp modSp add mod modAnim">
        <pc:chgData name="Jeanot" userId="cdf441b5-59e9-4346-906c-b64ac00bf298" providerId="ADAL" clId="{E88EC40F-4623-4774-847C-DA3898524106}" dt="2021-06-09T09:21:18.950" v="3041" actId="478"/>
        <pc:sldMkLst>
          <pc:docMk/>
          <pc:sldMk cId="953869121" sldId="349"/>
        </pc:sldMkLst>
        <pc:spChg chg="mod">
          <ac:chgData name="Jeanot" userId="cdf441b5-59e9-4346-906c-b64ac00bf298" providerId="ADAL" clId="{E88EC40F-4623-4774-847C-DA3898524106}" dt="2021-06-09T09:14:23.215" v="2944" actId="20577"/>
          <ac:spMkLst>
            <pc:docMk/>
            <pc:sldMk cId="953869121" sldId="349"/>
            <ac:spMk id="2" creationId="{85EDFF7E-0613-4D0E-A9FC-D319A9CFDF81}"/>
          </ac:spMkLst>
        </pc:spChg>
        <pc:spChg chg="mod">
          <ac:chgData name="Jeanot" userId="cdf441b5-59e9-4346-906c-b64ac00bf298" providerId="ADAL" clId="{E88EC40F-4623-4774-847C-DA3898524106}" dt="2021-06-09T09:14:18.474" v="2935" actId="20577"/>
          <ac:spMkLst>
            <pc:docMk/>
            <pc:sldMk cId="953869121" sldId="349"/>
            <ac:spMk id="6" creationId="{9F126EBE-0739-46DE-9FA6-3C824EB78319}"/>
          </ac:spMkLst>
        </pc:spChg>
        <pc:spChg chg="mod">
          <ac:chgData name="Jeanot" userId="cdf441b5-59e9-4346-906c-b64ac00bf298" providerId="ADAL" clId="{E88EC40F-4623-4774-847C-DA3898524106}" dt="2021-06-09T09:14:26.300" v="2947" actId="20577"/>
          <ac:spMkLst>
            <pc:docMk/>
            <pc:sldMk cId="953869121" sldId="349"/>
            <ac:spMk id="27" creationId="{EC2805D0-6818-4723-A48B-5C317DBAC673}"/>
          </ac:spMkLst>
        </pc:spChg>
        <pc:spChg chg="mod">
          <ac:chgData name="Jeanot" userId="cdf441b5-59e9-4346-906c-b64ac00bf298" providerId="ADAL" clId="{E88EC40F-4623-4774-847C-DA3898524106}" dt="2021-06-09T09:14:29.383" v="2952" actId="20577"/>
          <ac:spMkLst>
            <pc:docMk/>
            <pc:sldMk cId="953869121" sldId="349"/>
            <ac:spMk id="39" creationId="{0698B05C-97A7-492F-B990-A1823B5DC16A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59" creationId="{86843A18-38C2-43A5-B5D3-B22217CE7586}"/>
          </ac:spMkLst>
        </pc:spChg>
        <pc:spChg chg="del">
          <ac:chgData name="Jeanot" userId="cdf441b5-59e9-4346-906c-b64ac00bf298" providerId="ADAL" clId="{E88EC40F-4623-4774-847C-DA3898524106}" dt="2021-06-09T09:21:18.950" v="3041" actId="478"/>
          <ac:spMkLst>
            <pc:docMk/>
            <pc:sldMk cId="953869121" sldId="349"/>
            <ac:spMk id="60" creationId="{39649335-7AAA-4AA5-A65F-4FC9969BBC31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2" creationId="{16144293-6154-4BB9-B5B2-AA117A23E886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3" creationId="{033A3DB2-14C7-4535-8714-6F55353DD73E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4" creationId="{F15712A3-6B5A-49F6-B7CE-A583F527E5FC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5" creationId="{A6E3535D-5F4B-4180-8E35-ED66E2F9547D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6" creationId="{7C095460-8912-48A7-8FFD-C883FEBA512F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7" creationId="{D177832F-6183-41C5-AC41-FCB33D9F0F9E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8" creationId="{AB6F40BC-5EDE-402B-9163-C1735057AE1F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9" creationId="{36E7CD6E-C9A5-4E12-9C9A-3DFC03CF495C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70" creationId="{2945224C-F075-42E1-8622-9B19B5157424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71" creationId="{56E24A26-6A04-4E2B-972B-DBC96C2A2398}"/>
          </ac:spMkLst>
        </pc:spChg>
      </pc:sldChg>
      <pc:sldChg chg="add del">
        <pc:chgData name="Jeanot" userId="cdf441b5-59e9-4346-906c-b64ac00bf298" providerId="ADAL" clId="{E88EC40F-4623-4774-847C-DA3898524106}" dt="2021-06-09T08:56:06.790" v="2352"/>
        <pc:sldMkLst>
          <pc:docMk/>
          <pc:sldMk cId="1064262762" sldId="350"/>
        </pc:sldMkLst>
      </pc:sldChg>
      <pc:sldChg chg="modSp mod">
        <pc:chgData name="Jeanot" userId="cdf441b5-59e9-4346-906c-b64ac00bf298" providerId="ADAL" clId="{E88EC40F-4623-4774-847C-DA3898524106}" dt="2021-06-09T14:52:58.466" v="3186" actId="1076"/>
        <pc:sldMkLst>
          <pc:docMk/>
          <pc:sldMk cId="3377920599" sldId="351"/>
        </pc:sldMkLst>
        <pc:spChg chg="mod">
          <ac:chgData name="Jeanot" userId="cdf441b5-59e9-4346-906c-b64ac00bf298" providerId="ADAL" clId="{E88EC40F-4623-4774-847C-DA3898524106}" dt="2021-06-09T14:52:46.626" v="3183" actId="1076"/>
          <ac:spMkLst>
            <pc:docMk/>
            <pc:sldMk cId="3377920599" sldId="351"/>
            <ac:spMk id="21" creationId="{8267031E-389E-4B92-AAFA-7715696B23A6}"/>
          </ac:spMkLst>
        </pc:spChg>
        <pc:spChg chg="mod">
          <ac:chgData name="Jeanot" userId="cdf441b5-59e9-4346-906c-b64ac00bf298" providerId="ADAL" clId="{E88EC40F-4623-4774-847C-DA3898524106}" dt="2021-06-09T14:52:55.629" v="3185" actId="1076"/>
          <ac:spMkLst>
            <pc:docMk/>
            <pc:sldMk cId="3377920599" sldId="351"/>
            <ac:spMk id="26" creationId="{703008C6-6FE9-4B54-A91F-B9DB8565B79B}"/>
          </ac:spMkLst>
        </pc:spChg>
        <pc:spChg chg="mod">
          <ac:chgData name="Jeanot" userId="cdf441b5-59e9-4346-906c-b64ac00bf298" providerId="ADAL" clId="{E88EC40F-4623-4774-847C-DA3898524106}" dt="2021-06-09T14:52:58.466" v="3186" actId="1076"/>
          <ac:spMkLst>
            <pc:docMk/>
            <pc:sldMk cId="3377920599" sldId="351"/>
            <ac:spMk id="27" creationId="{80E961DA-507F-4609-A36C-A61693848652}"/>
          </ac:spMkLst>
        </pc:spChg>
        <pc:spChg chg="mod">
          <ac:chgData name="Jeanot" userId="cdf441b5-59e9-4346-906c-b64ac00bf298" providerId="ADAL" clId="{E88EC40F-4623-4774-847C-DA3898524106}" dt="2021-06-09T14:52:52.588" v="3184" actId="1076"/>
          <ac:spMkLst>
            <pc:docMk/>
            <pc:sldMk cId="3377920599" sldId="351"/>
            <ac:spMk id="28" creationId="{CF025A53-5EA6-4FBC-B81D-A30256884ADD}"/>
          </ac:spMkLst>
        </pc:spChg>
      </pc:sldChg>
    </pc:docChg>
  </pc:docChgLst>
  <pc:docChgLst>
    <pc:chgData name="Ad Gerrits" userId="S::ad.gerrits@vng.nl::1e844392-3ac1-496e-b414-2cc5963c111d" providerId="AD" clId="Web-{EDFAC09F-0098-2000-B87B-A4A79E43B2CD}"/>
    <pc:docChg chg="modSld">
      <pc:chgData name="Ad Gerrits" userId="S::ad.gerrits@vng.nl::1e844392-3ac1-496e-b414-2cc5963c111d" providerId="AD" clId="Web-{EDFAC09F-0098-2000-B87B-A4A79E43B2CD}" dt="2021-04-23T07:02:05.613" v="103" actId="20577"/>
      <pc:docMkLst>
        <pc:docMk/>
      </pc:docMkLst>
      <pc:sldChg chg="modSp">
        <pc:chgData name="Ad Gerrits" userId="S::ad.gerrits@vng.nl::1e844392-3ac1-496e-b414-2cc5963c111d" providerId="AD" clId="Web-{EDFAC09F-0098-2000-B87B-A4A79E43B2CD}" dt="2021-04-23T07:02:05.613" v="103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EDFAC09F-0098-2000-B87B-A4A79E43B2CD}" dt="2021-04-23T06:55:28.026" v="4" actId="20577"/>
          <ac:spMkLst>
            <pc:docMk/>
            <pc:sldMk cId="3739579382" sldId="307"/>
            <ac:spMk id="8" creationId="{F87BCC59-A4E0-468F-875C-C1241FFDBC19}"/>
          </ac:spMkLst>
        </pc:spChg>
        <pc:spChg chg="mod">
          <ac:chgData name="Ad Gerrits" userId="S::ad.gerrits@vng.nl::1e844392-3ac1-496e-b414-2cc5963c111d" providerId="AD" clId="Web-{EDFAC09F-0098-2000-B87B-A4A79E43B2CD}" dt="2021-04-23T07:02:05.613" v="103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Ad Gerrits" userId="S::ad.gerrits@vng.nl::1e844392-3ac1-496e-b414-2cc5963c111d" providerId="AD" clId="Web-{55FEC09F-C00F-2000-A29A-602708FB091B}"/>
    <pc:docChg chg="modSld">
      <pc:chgData name="Ad Gerrits" userId="S::ad.gerrits@vng.nl::1e844392-3ac1-496e-b414-2cc5963c111d" providerId="AD" clId="Web-{55FEC09F-C00F-2000-A29A-602708FB091B}" dt="2021-04-23T07:57:57.641" v="10" actId="20577"/>
      <pc:docMkLst>
        <pc:docMk/>
      </pc:docMkLst>
      <pc:sldChg chg="modSp">
        <pc:chgData name="Ad Gerrits" userId="S::ad.gerrits@vng.nl::1e844392-3ac1-496e-b414-2cc5963c111d" providerId="AD" clId="Web-{55FEC09F-C00F-2000-A29A-602708FB091B}" dt="2021-04-23T07:57:57.641" v="10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55FEC09F-C00F-2000-A29A-602708FB091B}" dt="2021-04-23T07:57:47.437" v="9" actId="20577"/>
          <ac:spMkLst>
            <pc:docMk/>
            <pc:sldMk cId="3739579382" sldId="307"/>
            <ac:spMk id="8" creationId="{F87BCC59-A4E0-468F-875C-C1241FFDBC19}"/>
          </ac:spMkLst>
        </pc:spChg>
        <pc:spChg chg="mod">
          <ac:chgData name="Ad Gerrits" userId="S::ad.gerrits@vng.nl::1e844392-3ac1-496e-b414-2cc5963c111d" providerId="AD" clId="Web-{55FEC09F-C00F-2000-A29A-602708FB091B}" dt="2021-04-23T07:57:57.641" v="10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Jeanot Bijpost" userId="S::jeanot.bijpost@vng.nl::cdf441b5-59e9-4346-906c-b64ac00bf298" providerId="AD" clId="Web-{10F838D2-8ECF-41CB-A7FA-9C1F21EFDE31}"/>
    <pc:docChg chg="modSld">
      <pc:chgData name="Jeanot Bijpost" userId="S::jeanot.bijpost@vng.nl::cdf441b5-59e9-4346-906c-b64ac00bf298" providerId="AD" clId="Web-{10F838D2-8ECF-41CB-A7FA-9C1F21EFDE31}" dt="2021-06-10T07:01:03.145" v="3" actId="1076"/>
      <pc:docMkLst>
        <pc:docMk/>
      </pc:docMkLst>
      <pc:sldChg chg="modSp">
        <pc:chgData name="Jeanot Bijpost" userId="S::jeanot.bijpost@vng.nl::cdf441b5-59e9-4346-906c-b64ac00bf298" providerId="AD" clId="Web-{10F838D2-8ECF-41CB-A7FA-9C1F21EFDE31}" dt="2021-06-10T07:01:03.145" v="3" actId="1076"/>
        <pc:sldMkLst>
          <pc:docMk/>
          <pc:sldMk cId="3377920599" sldId="351"/>
        </pc:sldMkLst>
        <pc:spChg chg="mod">
          <ac:chgData name="Jeanot Bijpost" userId="S::jeanot.bijpost@vng.nl::cdf441b5-59e9-4346-906c-b64ac00bf298" providerId="AD" clId="Web-{10F838D2-8ECF-41CB-A7FA-9C1F21EFDE31}" dt="2021-06-10T07:01:03.129" v="1" actId="1076"/>
          <ac:spMkLst>
            <pc:docMk/>
            <pc:sldMk cId="3377920599" sldId="351"/>
            <ac:spMk id="28" creationId="{CF025A53-5EA6-4FBC-B81D-A30256884ADD}"/>
          </ac:spMkLst>
        </pc:spChg>
        <pc:spChg chg="mod">
          <ac:chgData name="Jeanot Bijpost" userId="S::jeanot.bijpost@vng.nl::cdf441b5-59e9-4346-906c-b64ac00bf298" providerId="AD" clId="Web-{10F838D2-8ECF-41CB-A7FA-9C1F21EFDE31}" dt="2021-06-10T07:01:03.129" v="2" actId="1076"/>
          <ac:spMkLst>
            <pc:docMk/>
            <pc:sldMk cId="3377920599" sldId="351"/>
            <ac:spMk id="38" creationId="{78C51087-4E6B-4462-88E8-C72162DB865C}"/>
          </ac:spMkLst>
        </pc:spChg>
        <pc:spChg chg="mod">
          <ac:chgData name="Jeanot Bijpost" userId="S::jeanot.bijpost@vng.nl::cdf441b5-59e9-4346-906c-b64ac00bf298" providerId="AD" clId="Web-{10F838D2-8ECF-41CB-A7FA-9C1F21EFDE31}" dt="2021-06-10T07:01:03.145" v="3" actId="1076"/>
          <ac:spMkLst>
            <pc:docMk/>
            <pc:sldMk cId="3377920599" sldId="351"/>
            <ac:spMk id="73" creationId="{C26A5F19-B0D1-43EB-A75C-E3C407C11CFC}"/>
          </ac:spMkLst>
        </pc:spChg>
        <pc:grpChg chg="mod">
          <ac:chgData name="Jeanot Bijpost" userId="S::jeanot.bijpost@vng.nl::cdf441b5-59e9-4346-906c-b64ac00bf298" providerId="AD" clId="Web-{10F838D2-8ECF-41CB-A7FA-9C1F21EFDE31}" dt="2021-06-10T07:01:03.129" v="0" actId="1076"/>
          <ac:grpSpMkLst>
            <pc:docMk/>
            <pc:sldMk cId="3377920599" sldId="351"/>
            <ac:grpSpMk id="35" creationId="{B692B0A0-D545-43CB-8AF6-F79A285E6EEB}"/>
          </ac:grpSpMkLst>
        </pc:grpChg>
      </pc:sldChg>
    </pc:docChg>
  </pc:docChgLst>
  <pc:docChgLst>
    <pc:chgData name="Ad Gerrits" userId="S::ad.gerrits@vng.nl::1e844392-3ac1-496e-b414-2cc5963c111d" providerId="AD" clId="Web-{2CF4181C-A285-3204-B2C2-DBB8EB62C9D8}"/>
    <pc:docChg chg="addSld modSld sldOrd">
      <pc:chgData name="Ad Gerrits" userId="S::ad.gerrits@vng.nl::1e844392-3ac1-496e-b414-2cc5963c111d" providerId="AD" clId="Web-{2CF4181C-A285-3204-B2C2-DBB8EB62C9D8}" dt="2021-06-09T07:45:46.402" v="578" actId="14100"/>
      <pc:docMkLst>
        <pc:docMk/>
      </pc:docMkLst>
      <pc:sldChg chg="addSp delSp modSp mod modClrScheme addAnim modAnim chgLayout">
        <pc:chgData name="Ad Gerrits" userId="S::ad.gerrits@vng.nl::1e844392-3ac1-496e-b414-2cc5963c111d" providerId="AD" clId="Web-{2CF4181C-A285-3204-B2C2-DBB8EB62C9D8}" dt="2021-06-09T07:07:48.205" v="162" actId="1076"/>
        <pc:sldMkLst>
          <pc:docMk/>
          <pc:sldMk cId="2134329141" sldId="339"/>
        </pc:sldMkLst>
        <pc:spChg chg="mod ord">
          <ac:chgData name="Ad Gerrits" userId="S::ad.gerrits@vng.nl::1e844392-3ac1-496e-b414-2cc5963c111d" providerId="AD" clId="Web-{2CF4181C-A285-3204-B2C2-DBB8EB62C9D8}" dt="2021-06-09T07:07:06.406" v="154"/>
          <ac:spMkLst>
            <pc:docMk/>
            <pc:sldMk cId="2134329141" sldId="339"/>
            <ac:spMk id="2" creationId="{40FFFBD9-6D14-4A4B-86EC-DECAF671A6F8}"/>
          </ac:spMkLst>
        </pc:spChg>
        <pc:spChg chg="add del mod ord">
          <ac:chgData name="Ad Gerrits" userId="S::ad.gerrits@vng.nl::1e844392-3ac1-496e-b414-2cc5963c111d" providerId="AD" clId="Web-{2CF4181C-A285-3204-B2C2-DBB8EB62C9D8}" dt="2021-06-09T07:06:55.233" v="153"/>
          <ac:spMkLst>
            <pc:docMk/>
            <pc:sldMk cId="2134329141" sldId="339"/>
            <ac:spMk id="3" creationId="{E66307A4-545E-4136-991B-D72B058FFA16}"/>
          </ac:spMkLst>
        </pc:spChg>
        <pc:spChg chg="add del mod">
          <ac:chgData name="Ad Gerrits" userId="S::ad.gerrits@vng.nl::1e844392-3ac1-496e-b414-2cc5963c111d" providerId="AD" clId="Web-{2CF4181C-A285-3204-B2C2-DBB8EB62C9D8}" dt="2021-06-09T06:51:00.042" v="99"/>
          <ac:spMkLst>
            <pc:docMk/>
            <pc:sldMk cId="2134329141" sldId="339"/>
            <ac:spMk id="6" creationId="{8E4382E0-E2A9-472F-8486-3FCF35738BB5}"/>
          </ac:spMkLst>
        </pc:spChg>
        <pc:spChg chg="add mod">
          <ac:chgData name="Ad Gerrits" userId="S::ad.gerrits@vng.nl::1e844392-3ac1-496e-b414-2cc5963c111d" providerId="AD" clId="Web-{2CF4181C-A285-3204-B2C2-DBB8EB62C9D8}" dt="2021-06-09T07:07:48.205" v="162" actId="1076"/>
          <ac:spMkLst>
            <pc:docMk/>
            <pc:sldMk cId="2134329141" sldId="339"/>
            <ac:spMk id="8" creationId="{C2AC61AA-DE47-4C3C-8144-B044F7CB0B42}"/>
          </ac:spMkLst>
        </pc:spChg>
        <pc:spChg chg="add mod">
          <ac:chgData name="Ad Gerrits" userId="S::ad.gerrits@vng.nl::1e844392-3ac1-496e-b414-2cc5963c111d" providerId="AD" clId="Web-{2CF4181C-A285-3204-B2C2-DBB8EB62C9D8}" dt="2021-06-09T07:07:14.453" v="158" actId="20577"/>
          <ac:spMkLst>
            <pc:docMk/>
            <pc:sldMk cId="2134329141" sldId="339"/>
            <ac:spMk id="9" creationId="{947B6F27-7FE1-41BA-87B8-2F2B9E822BB8}"/>
          </ac:spMkLst>
        </pc:spChg>
        <pc:spChg chg="add del mod">
          <ac:chgData name="Ad Gerrits" userId="S::ad.gerrits@vng.nl::1e844392-3ac1-496e-b414-2cc5963c111d" providerId="AD" clId="Web-{2CF4181C-A285-3204-B2C2-DBB8EB62C9D8}" dt="2021-06-09T07:07:06.406" v="154"/>
          <ac:spMkLst>
            <pc:docMk/>
            <pc:sldMk cId="2134329141" sldId="339"/>
            <ac:spMk id="11" creationId="{6DDF7233-A862-4700-A546-A8BC83B3AF30}"/>
          </ac:spMkLst>
        </pc:spChg>
        <pc:graphicFrameChg chg="add del mod modGraphic">
          <ac:chgData name="Ad Gerrits" userId="S::ad.gerrits@vng.nl::1e844392-3ac1-496e-b414-2cc5963c111d" providerId="AD" clId="Web-{2CF4181C-A285-3204-B2C2-DBB8EB62C9D8}" dt="2021-06-09T06:51:00.042" v="100"/>
          <ac:graphicFrameMkLst>
            <pc:docMk/>
            <pc:sldMk cId="2134329141" sldId="339"/>
            <ac:graphicFrameMk id="5" creationId="{00BB6C94-8A43-427D-80E4-CA8D99F6B841}"/>
          </ac:graphicFrameMkLst>
        </pc:graphicFrameChg>
        <pc:picChg chg="add mod">
          <ac:chgData name="Ad Gerrits" userId="S::ad.gerrits@vng.nl::1e844392-3ac1-496e-b414-2cc5963c111d" providerId="AD" clId="Web-{2CF4181C-A285-3204-B2C2-DBB8EB62C9D8}" dt="2021-06-09T07:07:21.313" v="159" actId="1076"/>
          <ac:picMkLst>
            <pc:docMk/>
            <pc:sldMk cId="2134329141" sldId="339"/>
            <ac:picMk id="7" creationId="{05F9E480-1423-46DA-B4E0-32A277220C84}"/>
          </ac:picMkLst>
        </pc:picChg>
      </pc:sldChg>
      <pc:sldChg chg="modSp">
        <pc:chgData name="Ad Gerrits" userId="S::ad.gerrits@vng.nl::1e844392-3ac1-496e-b414-2cc5963c111d" providerId="AD" clId="Web-{2CF4181C-A285-3204-B2C2-DBB8EB62C9D8}" dt="2021-06-09T07:45:46.402" v="578" actId="14100"/>
        <pc:sldMkLst>
          <pc:docMk/>
          <pc:sldMk cId="3752208645" sldId="340"/>
        </pc:sldMkLst>
        <pc:spChg chg="mod">
          <ac:chgData name="Ad Gerrits" userId="S::ad.gerrits@vng.nl::1e844392-3ac1-496e-b414-2cc5963c111d" providerId="AD" clId="Web-{2CF4181C-A285-3204-B2C2-DBB8EB62C9D8}" dt="2021-06-09T07:45:46.402" v="578" actId="14100"/>
          <ac:spMkLst>
            <pc:docMk/>
            <pc:sldMk cId="3752208645" sldId="340"/>
            <ac:spMk id="3" creationId="{E7344863-1AB2-4D1F-9C0E-B93B8D24C88E}"/>
          </ac:spMkLst>
        </pc:spChg>
      </pc:sldChg>
      <pc:sldChg chg="addSp delSp modSp mod ord setBg modClrScheme addAnim modAnim delDesignElem chgLayout">
        <pc:chgData name="Ad Gerrits" userId="S::ad.gerrits@vng.nl::1e844392-3ac1-496e-b414-2cc5963c111d" providerId="AD" clId="Web-{2CF4181C-A285-3204-B2C2-DBB8EB62C9D8}" dt="2021-06-09T07:30:25.963" v="258"/>
        <pc:sldMkLst>
          <pc:docMk/>
          <pc:sldMk cId="1228213587" sldId="341"/>
        </pc:sldMkLst>
        <pc:spChg chg="del mod ord">
          <ac:chgData name="Ad Gerrits" userId="S::ad.gerrits@vng.nl::1e844392-3ac1-496e-b414-2cc5963c111d" providerId="AD" clId="Web-{2CF4181C-A285-3204-B2C2-DBB8EB62C9D8}" dt="2021-06-08T16:09:04.691" v="15"/>
          <ac:spMkLst>
            <pc:docMk/>
            <pc:sldMk cId="1228213587" sldId="341"/>
            <ac:spMk id="2" creationId="{27A06983-F41D-45D9-881A-C659DC5D322F}"/>
          </ac:spMkLst>
        </pc:spChg>
        <pc:spChg chg="del mod ord">
          <ac:chgData name="Ad Gerrits" userId="S::ad.gerrits@vng.nl::1e844392-3ac1-496e-b414-2cc5963c111d" providerId="AD" clId="Web-{2CF4181C-A285-3204-B2C2-DBB8EB62C9D8}" dt="2021-06-08T16:09:02.300" v="14"/>
          <ac:spMkLst>
            <pc:docMk/>
            <pc:sldMk cId="1228213587" sldId="341"/>
            <ac:spMk id="3" creationId="{FF4666A4-C529-495D-9016-B1EF96E08635}"/>
          </ac:spMkLst>
        </pc:spChg>
        <pc:spChg chg="add del mod ord">
          <ac:chgData name="Ad Gerrits" userId="S::ad.gerrits@vng.nl::1e844392-3ac1-496e-b414-2cc5963c111d" providerId="AD" clId="Web-{2CF4181C-A285-3204-B2C2-DBB8EB62C9D8}" dt="2021-06-09T07:17:05.093" v="179"/>
          <ac:spMkLst>
            <pc:docMk/>
            <pc:sldMk cId="1228213587" sldId="341"/>
            <ac:spMk id="5" creationId="{861ACD88-5F53-4EFD-84D8-5920185D81F4}"/>
          </ac:spMkLst>
        </pc:spChg>
        <pc:spChg chg="add del">
          <ac:chgData name="Ad Gerrits" userId="S::ad.gerrits@vng.nl::1e844392-3ac1-496e-b414-2cc5963c111d" providerId="AD" clId="Web-{2CF4181C-A285-3204-B2C2-DBB8EB62C9D8}" dt="2021-06-08T16:10:54.616" v="21"/>
          <ac:spMkLst>
            <pc:docMk/>
            <pc:sldMk cId="1228213587" sldId="341"/>
            <ac:spMk id="6" creationId="{32BC26D8-82FB-445E-AA49-62A77D7C1EE0}"/>
          </ac:spMkLst>
        </pc:spChg>
        <pc:spChg chg="add mod">
          <ac:chgData name="Ad Gerrits" userId="S::ad.gerrits@vng.nl::1e844392-3ac1-496e-b414-2cc5963c111d" providerId="AD" clId="Web-{2CF4181C-A285-3204-B2C2-DBB8EB62C9D8}" dt="2021-06-09T07:22:30.845" v="223" actId="20577"/>
          <ac:spMkLst>
            <pc:docMk/>
            <pc:sldMk cId="1228213587" sldId="341"/>
            <ac:spMk id="9" creationId="{09CEE05D-DAAF-405D-B0DA-9C73A88E0A90}"/>
          </ac:spMkLst>
        </pc:spChg>
        <pc:spChg chg="add del">
          <ac:chgData name="Ad Gerrits" userId="S::ad.gerrits@vng.nl::1e844392-3ac1-496e-b414-2cc5963c111d" providerId="AD" clId="Web-{2CF4181C-A285-3204-B2C2-DBB8EB62C9D8}" dt="2021-06-08T16:09:21.050" v="19"/>
          <ac:spMkLst>
            <pc:docMk/>
            <pc:sldMk cId="1228213587" sldId="341"/>
            <ac:spMk id="9" creationId="{42A4FC2C-047E-45A5-965D-8E1E3BF09BC6}"/>
          </ac:spMkLst>
        </pc:spChg>
        <pc:spChg chg="add del">
          <ac:chgData name="Ad Gerrits" userId="S::ad.gerrits@vng.nl::1e844392-3ac1-496e-b414-2cc5963c111d" providerId="AD" clId="Web-{2CF4181C-A285-3204-B2C2-DBB8EB62C9D8}" dt="2021-06-08T16:10:54.616" v="21"/>
          <ac:spMkLst>
            <pc:docMk/>
            <pc:sldMk cId="1228213587" sldId="341"/>
            <ac:spMk id="11" creationId="{CB44330D-EA18-4254-AA95-EB49948539B8}"/>
          </ac:spMkLst>
        </pc:spChg>
        <pc:picChg chg="add del mod">
          <ac:chgData name="Ad Gerrits" userId="S::ad.gerrits@vng.nl::1e844392-3ac1-496e-b414-2cc5963c111d" providerId="AD" clId="Web-{2CF4181C-A285-3204-B2C2-DBB8EB62C9D8}" dt="2021-06-09T07:15:29.682" v="171"/>
          <ac:picMkLst>
            <pc:docMk/>
            <pc:sldMk cId="1228213587" sldId="341"/>
            <ac:picMk id="2" creationId="{C592CB35-E3F4-45FB-9228-9E037768CF0A}"/>
          </ac:picMkLst>
        </pc:picChg>
        <pc:picChg chg="add mod">
          <ac:chgData name="Ad Gerrits" userId="S::ad.gerrits@vng.nl::1e844392-3ac1-496e-b414-2cc5963c111d" providerId="AD" clId="Web-{2CF4181C-A285-3204-B2C2-DBB8EB62C9D8}" dt="2021-06-09T07:29:04.615" v="247" actId="14100"/>
          <ac:picMkLst>
            <pc:docMk/>
            <pc:sldMk cId="1228213587" sldId="341"/>
            <ac:picMk id="3" creationId="{C1FE4651-E240-4691-AAB5-390970D42DC6}"/>
          </ac:picMkLst>
        </pc:picChg>
        <pc:picChg chg="add del mod">
          <ac:chgData name="Ad Gerrits" userId="S::ad.gerrits@vng.nl::1e844392-3ac1-496e-b414-2cc5963c111d" providerId="AD" clId="Web-{2CF4181C-A285-3204-B2C2-DBB8EB62C9D8}" dt="2021-06-09T07:16:46.108" v="175"/>
          <ac:picMkLst>
            <pc:docMk/>
            <pc:sldMk cId="1228213587" sldId="341"/>
            <ac:picMk id="4" creationId="{E15301B9-3475-4742-BBDE-62C52FFA057C}"/>
          </ac:picMkLst>
        </pc:picChg>
        <pc:picChg chg="add mod">
          <ac:chgData name="Ad Gerrits" userId="S::ad.gerrits@vng.nl::1e844392-3ac1-496e-b414-2cc5963c111d" providerId="AD" clId="Web-{2CF4181C-A285-3204-B2C2-DBB8EB62C9D8}" dt="2021-06-09T07:19:16.491" v="198" actId="1076"/>
          <ac:picMkLst>
            <pc:docMk/>
            <pc:sldMk cId="1228213587" sldId="341"/>
            <ac:picMk id="6" creationId="{12AFE21B-9A65-434B-BCC6-878FA1B0A475}"/>
          </ac:picMkLst>
        </pc:picChg>
        <pc:picChg chg="add mod">
          <ac:chgData name="Ad Gerrits" userId="S::ad.gerrits@vng.nl::1e844392-3ac1-496e-b414-2cc5963c111d" providerId="AD" clId="Web-{2CF4181C-A285-3204-B2C2-DBB8EB62C9D8}" dt="2021-06-09T07:28:51.959" v="245" actId="1076"/>
          <ac:picMkLst>
            <pc:docMk/>
            <pc:sldMk cId="1228213587" sldId="341"/>
            <ac:picMk id="7" creationId="{C2D26013-87CE-4F95-A5DF-BADC641CCE86}"/>
          </ac:picMkLst>
        </pc:picChg>
        <pc:picChg chg="add mod">
          <ac:chgData name="Ad Gerrits" userId="S::ad.gerrits@vng.nl::1e844392-3ac1-496e-b414-2cc5963c111d" providerId="AD" clId="Web-{2CF4181C-A285-3204-B2C2-DBB8EB62C9D8}" dt="2021-06-09T07:29:09.694" v="248" actId="14100"/>
          <ac:picMkLst>
            <pc:docMk/>
            <pc:sldMk cId="1228213587" sldId="341"/>
            <ac:picMk id="8" creationId="{1116E98A-01F9-4FDA-A45A-3A848927CBDB}"/>
          </ac:picMkLst>
        </pc:picChg>
        <pc:picChg chg="add mod">
          <ac:chgData name="Ad Gerrits" userId="S::ad.gerrits@vng.nl::1e844392-3ac1-496e-b414-2cc5963c111d" providerId="AD" clId="Web-{2CF4181C-A285-3204-B2C2-DBB8EB62C9D8}" dt="2021-06-09T07:28:36.536" v="242" actId="14100"/>
          <ac:picMkLst>
            <pc:docMk/>
            <pc:sldMk cId="1228213587" sldId="341"/>
            <ac:picMk id="10" creationId="{63ADDA18-FD70-45E9-9022-F3416C8F5541}"/>
          </ac:picMkLst>
        </pc:picChg>
      </pc:sldChg>
      <pc:sldChg chg="addSp delSp modSp new mod modClrScheme chgLayout">
        <pc:chgData name="Ad Gerrits" userId="S::ad.gerrits@vng.nl::1e844392-3ac1-496e-b414-2cc5963c111d" providerId="AD" clId="Web-{2CF4181C-A285-3204-B2C2-DBB8EB62C9D8}" dt="2021-06-09T07:04:34.944" v="139" actId="14100"/>
        <pc:sldMkLst>
          <pc:docMk/>
          <pc:sldMk cId="1711266939" sldId="342"/>
        </pc:sldMkLst>
        <pc:spChg chg="mod ord">
          <ac:chgData name="Ad Gerrits" userId="S::ad.gerrits@vng.nl::1e844392-3ac1-496e-b414-2cc5963c111d" providerId="AD" clId="Web-{2CF4181C-A285-3204-B2C2-DBB8EB62C9D8}" dt="2021-06-09T07:02:52.470" v="135" actId="20577"/>
          <ac:spMkLst>
            <pc:docMk/>
            <pc:sldMk cId="1711266939" sldId="342"/>
            <ac:spMk id="2" creationId="{67A16380-899C-4CA0-8CB5-255A40786094}"/>
          </ac:spMkLst>
        </pc:spChg>
        <pc:spChg chg="del">
          <ac:chgData name="Ad Gerrits" userId="S::ad.gerrits@vng.nl::1e844392-3ac1-496e-b414-2cc5963c111d" providerId="AD" clId="Web-{2CF4181C-A285-3204-B2C2-DBB8EB62C9D8}" dt="2021-06-09T07:02:31.719" v="129"/>
          <ac:spMkLst>
            <pc:docMk/>
            <pc:sldMk cId="1711266939" sldId="342"/>
            <ac:spMk id="3" creationId="{5EDCC7C7-E86A-4BE7-A377-D194962B5B1A}"/>
          </ac:spMkLst>
        </pc:spChg>
        <pc:picChg chg="add del mod">
          <ac:chgData name="Ad Gerrits" userId="S::ad.gerrits@vng.nl::1e844392-3ac1-496e-b414-2cc5963c111d" providerId="AD" clId="Web-{2CF4181C-A285-3204-B2C2-DBB8EB62C9D8}" dt="2021-06-09T07:04:27.491" v="136"/>
          <ac:picMkLst>
            <pc:docMk/>
            <pc:sldMk cId="1711266939" sldId="342"/>
            <ac:picMk id="4" creationId="{381FBE31-6806-488F-A990-CAF1BEA10123}"/>
          </ac:picMkLst>
        </pc:picChg>
        <pc:picChg chg="add mod">
          <ac:chgData name="Ad Gerrits" userId="S::ad.gerrits@vng.nl::1e844392-3ac1-496e-b414-2cc5963c111d" providerId="AD" clId="Web-{2CF4181C-A285-3204-B2C2-DBB8EB62C9D8}" dt="2021-06-09T07:04:34.944" v="139" actId="14100"/>
          <ac:picMkLst>
            <pc:docMk/>
            <pc:sldMk cId="1711266939" sldId="342"/>
            <ac:picMk id="5" creationId="{BF2C9B3C-9BA0-44D1-813B-44FE8726DCA2}"/>
          </ac:picMkLst>
        </pc:picChg>
      </pc:sldChg>
      <pc:sldChg chg="addSp modSp new addAnim modAnim">
        <pc:chgData name="Ad Gerrits" userId="S::ad.gerrits@vng.nl::1e844392-3ac1-496e-b414-2cc5963c111d" providerId="AD" clId="Web-{2CF4181C-A285-3204-B2C2-DBB8EB62C9D8}" dt="2021-06-09T07:35:09.244" v="302" actId="20577"/>
        <pc:sldMkLst>
          <pc:docMk/>
          <pc:sldMk cId="2339218163" sldId="343"/>
        </pc:sldMkLst>
        <pc:spChg chg="mod">
          <ac:chgData name="Ad Gerrits" userId="S::ad.gerrits@vng.nl::1e844392-3ac1-496e-b414-2cc5963c111d" providerId="AD" clId="Web-{2CF4181C-A285-3204-B2C2-DBB8EB62C9D8}" dt="2021-06-09T07:24:22.819" v="236" actId="20577"/>
          <ac:spMkLst>
            <pc:docMk/>
            <pc:sldMk cId="2339218163" sldId="343"/>
            <ac:spMk id="2" creationId="{674FC6A7-4014-4E8D-8A9E-8E9D3A4CD66C}"/>
          </ac:spMkLst>
        </pc:spChg>
        <pc:spChg chg="add mod">
          <ac:chgData name="Ad Gerrits" userId="S::ad.gerrits@vng.nl::1e844392-3ac1-496e-b414-2cc5963c111d" providerId="AD" clId="Web-{2CF4181C-A285-3204-B2C2-DBB8EB62C9D8}" dt="2021-06-09T07:35:09.244" v="302" actId="20577"/>
          <ac:spMkLst>
            <pc:docMk/>
            <pc:sldMk cId="2339218163" sldId="343"/>
            <ac:spMk id="3" creationId="{33FEA88D-5EDC-469B-8012-9BBDA5C0F901}"/>
          </ac:spMkLst>
        </pc:spChg>
        <pc:spChg chg="add mod">
          <ac:chgData name="Ad Gerrits" userId="S::ad.gerrits@vng.nl::1e844392-3ac1-496e-b414-2cc5963c111d" providerId="AD" clId="Web-{2CF4181C-A285-3204-B2C2-DBB8EB62C9D8}" dt="2021-06-09T07:34:45.461" v="296" actId="1076"/>
          <ac:spMkLst>
            <pc:docMk/>
            <pc:sldMk cId="2339218163" sldId="343"/>
            <ac:spMk id="5" creationId="{E5297233-E7C5-4EFF-A81A-C2213A85B164}"/>
          </ac:spMkLst>
        </pc:spChg>
        <pc:picChg chg="add mod">
          <ac:chgData name="Ad Gerrits" userId="S::ad.gerrits@vng.nl::1e844392-3ac1-496e-b414-2cc5963c111d" providerId="AD" clId="Web-{2CF4181C-A285-3204-B2C2-DBB8EB62C9D8}" dt="2021-06-09T07:33:06.300" v="271" actId="14100"/>
          <ac:picMkLst>
            <pc:docMk/>
            <pc:sldMk cId="2339218163" sldId="343"/>
            <ac:picMk id="4" creationId="{A3ED6BA4-A50F-4B5F-B785-CD1C76C8E7C7}"/>
          </ac:picMkLst>
        </pc:picChg>
      </pc:sldChg>
      <pc:sldChg chg="addSp delSp modSp new mod modClrScheme chgLayout">
        <pc:chgData name="Ad Gerrits" userId="S::ad.gerrits@vng.nl::1e844392-3ac1-496e-b414-2cc5963c111d" providerId="AD" clId="Web-{2CF4181C-A285-3204-B2C2-DBB8EB62C9D8}" dt="2021-06-09T07:45:07.088" v="577" actId="14100"/>
        <pc:sldMkLst>
          <pc:docMk/>
          <pc:sldMk cId="4268034822" sldId="344"/>
        </pc:sldMkLst>
        <pc:spChg chg="mod ord">
          <ac:chgData name="Ad Gerrits" userId="S::ad.gerrits@vng.nl::1e844392-3ac1-496e-b414-2cc5963c111d" providerId="AD" clId="Web-{2CF4181C-A285-3204-B2C2-DBB8EB62C9D8}" dt="2021-06-09T07:37:38.846" v="348"/>
          <ac:spMkLst>
            <pc:docMk/>
            <pc:sldMk cId="4268034822" sldId="344"/>
            <ac:spMk id="2" creationId="{56F2E449-1547-4CA5-B28C-19765CA2D68C}"/>
          </ac:spMkLst>
        </pc:spChg>
        <pc:spChg chg="add del mod">
          <ac:chgData name="Ad Gerrits" userId="S::ad.gerrits@vng.nl::1e844392-3ac1-496e-b414-2cc5963c111d" providerId="AD" clId="Web-{2CF4181C-A285-3204-B2C2-DBB8EB62C9D8}" dt="2021-06-09T07:37:42.721" v="349"/>
          <ac:spMkLst>
            <pc:docMk/>
            <pc:sldMk cId="4268034822" sldId="344"/>
            <ac:spMk id="3" creationId="{2AB97B87-27D7-4FB5-974D-2059A4459CCA}"/>
          </ac:spMkLst>
        </pc:spChg>
        <pc:spChg chg="add mod ord">
          <ac:chgData name="Ad Gerrits" userId="S::ad.gerrits@vng.nl::1e844392-3ac1-496e-b414-2cc5963c111d" providerId="AD" clId="Web-{2CF4181C-A285-3204-B2C2-DBB8EB62C9D8}" dt="2021-06-09T07:45:07.088" v="577" actId="14100"/>
          <ac:spMkLst>
            <pc:docMk/>
            <pc:sldMk cId="4268034822" sldId="344"/>
            <ac:spMk id="4" creationId="{534ACC79-5283-4DAF-B84C-3AEDE0F27D14}"/>
          </ac:spMkLst>
        </pc:spChg>
      </pc:sldChg>
    </pc:docChg>
  </pc:docChgLst>
  <pc:docChgLst>
    <pc:chgData name="Jeanot Bijpost" userId="S::jeanot.bijpost@vng.nl::cdf441b5-59e9-4346-906c-b64ac00bf298" providerId="AD" clId="Web-{4087528B-9AB2-4442-8F67-80E6ACB7C22F}"/>
    <pc:docChg chg="delSld modSld">
      <pc:chgData name="Jeanot Bijpost" userId="S::jeanot.bijpost@vng.nl::cdf441b5-59e9-4346-906c-b64ac00bf298" providerId="AD" clId="Web-{4087528B-9AB2-4442-8F67-80E6ACB7C22F}" dt="2021-09-08T11:48:13.503" v="92" actId="20577"/>
      <pc:docMkLst>
        <pc:docMk/>
      </pc:docMkLst>
      <pc:sldChg chg="modSp">
        <pc:chgData name="Jeanot Bijpost" userId="S::jeanot.bijpost@vng.nl::cdf441b5-59e9-4346-906c-b64ac00bf298" providerId="AD" clId="Web-{4087528B-9AB2-4442-8F67-80E6ACB7C22F}" dt="2021-09-08T11:40:41.714" v="56" actId="20577"/>
        <pc:sldMkLst>
          <pc:docMk/>
          <pc:sldMk cId="3578065601" sldId="276"/>
        </pc:sldMkLst>
        <pc:spChg chg="mod">
          <ac:chgData name="Jeanot Bijpost" userId="S::jeanot.bijpost@vng.nl::cdf441b5-59e9-4346-906c-b64ac00bf298" providerId="AD" clId="Web-{4087528B-9AB2-4442-8F67-80E6ACB7C22F}" dt="2021-09-08T11:40:41.714" v="56" actId="20577"/>
          <ac:spMkLst>
            <pc:docMk/>
            <pc:sldMk cId="3578065601" sldId="276"/>
            <ac:spMk id="58" creationId="{4D004632-9262-A34F-98BA-91935192A8C1}"/>
          </ac:spMkLst>
        </pc:spChg>
      </pc:sldChg>
      <pc:sldChg chg="delSp">
        <pc:chgData name="Jeanot Bijpost" userId="S::jeanot.bijpost@vng.nl::cdf441b5-59e9-4346-906c-b64ac00bf298" providerId="AD" clId="Web-{4087528B-9AB2-4442-8F67-80E6ACB7C22F}" dt="2021-09-08T11:42:46.596" v="63"/>
        <pc:sldMkLst>
          <pc:docMk/>
          <pc:sldMk cId="1599384197" sldId="552"/>
        </pc:sldMkLst>
        <pc:spChg chg="del">
          <ac:chgData name="Jeanot Bijpost" userId="S::jeanot.bijpost@vng.nl::cdf441b5-59e9-4346-906c-b64ac00bf298" providerId="AD" clId="Web-{4087528B-9AB2-4442-8F67-80E6ACB7C22F}" dt="2021-09-08T11:42:36.595" v="57"/>
          <ac:spMkLst>
            <pc:docMk/>
            <pc:sldMk cId="1599384197" sldId="552"/>
            <ac:spMk id="5" creationId="{C013E01B-87C4-BC46-A134-6AF9C0F217A1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4.017" v="61"/>
          <ac:spMkLst>
            <pc:docMk/>
            <pc:sldMk cId="1599384197" sldId="552"/>
            <ac:spMk id="11" creationId="{CA08F466-F9FE-4A0E-AB3A-073F77B76FA1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2.674" v="60"/>
          <ac:spMkLst>
            <pc:docMk/>
            <pc:sldMk cId="1599384197" sldId="552"/>
            <ac:spMk id="12" creationId="{CDD6D1A7-777F-4C03-9852-287B40AC2D49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5.205" v="62"/>
          <ac:spMkLst>
            <pc:docMk/>
            <pc:sldMk cId="1599384197" sldId="552"/>
            <ac:spMk id="13" creationId="{A5031E9A-19FD-463B-87CC-7F731D1CD9A9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6.596" v="63"/>
          <ac:spMkLst>
            <pc:docMk/>
            <pc:sldMk cId="1599384197" sldId="552"/>
            <ac:spMk id="14" creationId="{AC427F4D-02C5-45EE-9FA5-31179DBB3836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39.798" v="58"/>
          <ac:spMkLst>
            <pc:docMk/>
            <pc:sldMk cId="1599384197" sldId="552"/>
            <ac:spMk id="35" creationId="{701167C3-DBC2-449A-AF97-2B7CBAD868AE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1.408" v="59"/>
          <ac:spMkLst>
            <pc:docMk/>
            <pc:sldMk cId="1599384197" sldId="552"/>
            <ac:spMk id="36" creationId="{70B1EBA8-57B3-455B-865B-0FA3B3282E55}"/>
          </ac:spMkLst>
        </pc:spChg>
      </pc:sldChg>
      <pc:sldChg chg="addSp delSp modSp addAnim delAnim">
        <pc:chgData name="Jeanot Bijpost" userId="S::jeanot.bijpost@vng.nl::cdf441b5-59e9-4346-906c-b64ac00bf298" providerId="AD" clId="Web-{4087528B-9AB2-4442-8F67-80E6ACB7C22F}" dt="2021-09-08T11:48:13.503" v="92" actId="20577"/>
        <pc:sldMkLst>
          <pc:docMk/>
          <pc:sldMk cId="3561811161" sldId="554"/>
        </pc:sldMkLst>
        <pc:spChg chg="mod">
          <ac:chgData name="Jeanot Bijpost" userId="S::jeanot.bijpost@vng.nl::cdf441b5-59e9-4346-906c-b64ac00bf298" providerId="AD" clId="Web-{4087528B-9AB2-4442-8F67-80E6ACB7C22F}" dt="2021-09-08T11:48:13.503" v="92" actId="20577"/>
          <ac:spMkLst>
            <pc:docMk/>
            <pc:sldMk cId="3561811161" sldId="554"/>
            <ac:spMk id="2" creationId="{EDDBA223-BE39-4964-A90D-54A4675EB341}"/>
          </ac:spMkLst>
        </pc:spChg>
        <pc:spChg chg="mod">
          <ac:chgData name="Jeanot Bijpost" userId="S::jeanot.bijpost@vng.nl::cdf441b5-59e9-4346-906c-b64ac00bf298" providerId="AD" clId="Web-{4087528B-9AB2-4442-8F67-80E6ACB7C22F}" dt="2021-09-08T11:45:09.494" v="64" actId="20577"/>
          <ac:spMkLst>
            <pc:docMk/>
            <pc:sldMk cId="3561811161" sldId="554"/>
            <ac:spMk id="3" creationId="{194972BB-FC00-4A84-ABA8-2D9088E6FA21}"/>
          </ac:spMkLst>
        </pc:spChg>
        <pc:spChg chg="mod">
          <ac:chgData name="Jeanot Bijpost" userId="S::jeanot.bijpost@vng.nl::cdf441b5-59e9-4346-906c-b64ac00bf298" providerId="AD" clId="Web-{4087528B-9AB2-4442-8F67-80E6ACB7C22F}" dt="2021-09-08T11:45:58.277" v="85" actId="20577"/>
          <ac:spMkLst>
            <pc:docMk/>
            <pc:sldMk cId="3561811161" sldId="554"/>
            <ac:spMk id="4" creationId="{6F6D01C9-A4AC-4A76-A3D3-CE11A6B2F340}"/>
          </ac:spMkLst>
        </pc:s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0" creationId="{C8A54A60-BC0E-485D-8FC1-A7350A4C9E19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1" creationId="{AEB34369-7C52-43C5-B2E1-52EDE56C3BD0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2" creationId="{964570CE-E773-4A54-8697-150A18305293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3" creationId="{5A629070-FECB-4267-9649-AB4C3CC988EF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4" creationId="{92358AD3-D08C-4758-8786-8F0D2DE128BA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5" creationId="{21B4CDDE-6BCC-4CDC-B6DF-C4ED3EC4E2B7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6" creationId="{0689438B-F992-464B-8AB7-814ECF5DBF89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7" creationId="{0E200545-EAA1-4522-A5D1-F64075AF4288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8" creationId="{E6B0452B-9A1D-4C14-B1C1-DCBA1CE63D24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9" creationId="{78F68F37-FEEC-4CA4-AE39-897C8ED47AA8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20" creationId="{4DB5C9C3-C981-4984-9E09-C2A313A12BCF}"/>
          </ac:grpSpMkLst>
        </pc:grpChg>
        <pc:grpChg chg="add del mod">
          <ac:chgData name="Jeanot Bijpost" userId="S::jeanot.bijpost@vng.nl::cdf441b5-59e9-4346-906c-b64ac00bf298" providerId="AD" clId="Web-{4087528B-9AB2-4442-8F67-80E6ACB7C22F}" dt="2021-09-08T11:46:51.546" v="91" actId="1076"/>
          <ac:grpSpMkLst>
            <pc:docMk/>
            <pc:sldMk cId="3561811161" sldId="554"/>
            <ac:grpSpMk id="65" creationId="{D1803FC7-8B74-4CDB-9BD5-E1528082F200}"/>
          </ac:grpSpMkLst>
        </pc:grpChg>
      </pc:sldChg>
      <pc:sldChg chg="del">
        <pc:chgData name="Jeanot Bijpost" userId="S::jeanot.bijpost@vng.nl::cdf441b5-59e9-4346-906c-b64ac00bf298" providerId="AD" clId="Web-{4087528B-9AB2-4442-8F67-80E6ACB7C22F}" dt="2021-09-08T11:37:31.486" v="50"/>
        <pc:sldMkLst>
          <pc:docMk/>
          <pc:sldMk cId="3639299973" sldId="590"/>
        </pc:sldMkLst>
      </pc:sldChg>
      <pc:sldChg chg="modSp">
        <pc:chgData name="Jeanot Bijpost" userId="S::jeanot.bijpost@vng.nl::cdf441b5-59e9-4346-906c-b64ac00bf298" providerId="AD" clId="Web-{4087528B-9AB2-4442-8F67-80E6ACB7C22F}" dt="2021-09-08T11:30:01.900" v="45" actId="20577"/>
        <pc:sldMkLst>
          <pc:docMk/>
          <pc:sldMk cId="2174844190" sldId="613"/>
        </pc:sldMkLst>
        <pc:spChg chg="mod">
          <ac:chgData name="Jeanot Bijpost" userId="S::jeanot.bijpost@vng.nl::cdf441b5-59e9-4346-906c-b64ac00bf298" providerId="AD" clId="Web-{4087528B-9AB2-4442-8F67-80E6ACB7C22F}" dt="2021-09-08T11:30:01.900" v="45" actId="20577"/>
          <ac:spMkLst>
            <pc:docMk/>
            <pc:sldMk cId="2174844190" sldId="613"/>
            <ac:spMk id="16" creationId="{E9BC3B14-243E-E742-AB37-CBC40E391A3B}"/>
          </ac:spMkLst>
        </pc:spChg>
        <pc:spChg chg="mod">
          <ac:chgData name="Jeanot Bijpost" userId="S::jeanot.bijpost@vng.nl::cdf441b5-59e9-4346-906c-b64ac00bf298" providerId="AD" clId="Web-{4087528B-9AB2-4442-8F67-80E6ACB7C22F}" dt="2021-09-08T11:29:36.133" v="43" actId="1076"/>
          <ac:spMkLst>
            <pc:docMk/>
            <pc:sldMk cId="2174844190" sldId="613"/>
            <ac:spMk id="20" creationId="{1837EAEE-D174-C645-8451-ADB724D0404A}"/>
          </ac:spMkLst>
        </pc:spChg>
      </pc:sldChg>
      <pc:sldChg chg="modSp">
        <pc:chgData name="Jeanot Bijpost" userId="S::jeanot.bijpost@vng.nl::cdf441b5-59e9-4346-906c-b64ac00bf298" providerId="AD" clId="Web-{4087528B-9AB2-4442-8F67-80E6ACB7C22F}" dt="2021-09-08T11:33:22.801" v="49" actId="20577"/>
        <pc:sldMkLst>
          <pc:docMk/>
          <pc:sldMk cId="1389549313" sldId="614"/>
        </pc:sldMkLst>
        <pc:spChg chg="mod">
          <ac:chgData name="Jeanot Bijpost" userId="S::jeanot.bijpost@vng.nl::cdf441b5-59e9-4346-906c-b64ac00bf298" providerId="AD" clId="Web-{4087528B-9AB2-4442-8F67-80E6ACB7C22F}" dt="2021-09-08T11:33:22.801" v="49" actId="20577"/>
          <ac:spMkLst>
            <pc:docMk/>
            <pc:sldMk cId="1389549313" sldId="614"/>
            <ac:spMk id="3" creationId="{E981EB14-3BF3-DF4E-A76F-A86635B01C66}"/>
          </ac:spMkLst>
        </pc:spChg>
      </pc:sldChg>
    </pc:docChg>
  </pc:docChgLst>
  <pc:docChgLst>
    <pc:chgData name="Jeanot Bijpost" userId="S::jeanot.bijpost@vng.nl::cdf441b5-59e9-4346-906c-b64ac00bf298" providerId="AD" clId="Web-{5ADA22EC-4ED0-4494-B554-F8B4F7EA7351}"/>
    <pc:docChg chg="addSld delSld modSld sldOrd">
      <pc:chgData name="Jeanot Bijpost" userId="S::jeanot.bijpost@vng.nl::cdf441b5-59e9-4346-906c-b64ac00bf298" providerId="AD" clId="Web-{5ADA22EC-4ED0-4494-B554-F8B4F7EA7351}" dt="2021-04-21T12:53:40.786" v="238"/>
      <pc:docMkLst>
        <pc:docMk/>
      </pc:docMkLst>
      <pc:sldChg chg="delSp">
        <pc:chgData name="Jeanot Bijpost" userId="S::jeanot.bijpost@vng.nl::cdf441b5-59e9-4346-906c-b64ac00bf298" providerId="AD" clId="Web-{5ADA22EC-4ED0-4494-B554-F8B4F7EA7351}" dt="2021-04-21T12:53:40.786" v="238"/>
        <pc:sldMkLst>
          <pc:docMk/>
          <pc:sldMk cId="3028008027" sldId="289"/>
        </pc:sldMkLst>
        <pc:spChg chg="del">
          <ac:chgData name="Jeanot Bijpost" userId="S::jeanot.bijpost@vng.nl::cdf441b5-59e9-4346-906c-b64ac00bf298" providerId="AD" clId="Web-{5ADA22EC-4ED0-4494-B554-F8B4F7EA7351}" dt="2021-04-21T12:53:40.786" v="238"/>
          <ac:spMkLst>
            <pc:docMk/>
            <pc:sldMk cId="3028008027" sldId="289"/>
            <ac:spMk id="5" creationId="{E6367E9A-1FE4-47CC-931B-F00D13EC7AE8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34.004" v="237"/>
        <pc:sldMkLst>
          <pc:docMk/>
          <pc:sldMk cId="1468577063" sldId="291"/>
        </pc:sldMkLst>
        <pc:spChg chg="del">
          <ac:chgData name="Jeanot Bijpost" userId="S::jeanot.bijpost@vng.nl::cdf441b5-59e9-4346-906c-b64ac00bf298" providerId="AD" clId="Web-{5ADA22EC-4ED0-4494-B554-F8B4F7EA7351}" dt="2021-04-21T12:53:34.004" v="237"/>
          <ac:spMkLst>
            <pc:docMk/>
            <pc:sldMk cId="1468577063" sldId="291"/>
            <ac:spMk id="4" creationId="{2A56D40E-9B52-4083-A08A-DE43D798A82C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29.536" v="236"/>
        <pc:sldMkLst>
          <pc:docMk/>
          <pc:sldMk cId="1959586532" sldId="292"/>
        </pc:sldMkLst>
        <pc:spChg chg="del">
          <ac:chgData name="Jeanot Bijpost" userId="S::jeanot.bijpost@vng.nl::cdf441b5-59e9-4346-906c-b64ac00bf298" providerId="AD" clId="Web-{5ADA22EC-4ED0-4494-B554-F8B4F7EA7351}" dt="2021-04-21T12:53:29.536" v="236"/>
          <ac:spMkLst>
            <pc:docMk/>
            <pc:sldMk cId="1959586532" sldId="292"/>
            <ac:spMk id="5" creationId="{11B0B319-7942-4CE0-9961-2122817D8951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25.145" v="235"/>
        <pc:sldMkLst>
          <pc:docMk/>
          <pc:sldMk cId="3207875533" sldId="295"/>
        </pc:sldMkLst>
        <pc:spChg chg="del">
          <ac:chgData name="Jeanot Bijpost" userId="S::jeanot.bijpost@vng.nl::cdf441b5-59e9-4346-906c-b64ac00bf298" providerId="AD" clId="Web-{5ADA22EC-4ED0-4494-B554-F8B4F7EA7351}" dt="2021-04-21T12:53:25.145" v="235"/>
          <ac:spMkLst>
            <pc:docMk/>
            <pc:sldMk cId="3207875533" sldId="295"/>
            <ac:spMk id="3" creationId="{478314D7-7705-4B0C-8C63-7C6B99BB1CE4}"/>
          </ac:spMkLst>
        </pc:spChg>
      </pc:sldChg>
      <pc:sldChg chg="modSp">
        <pc:chgData name="Jeanot Bijpost" userId="S::jeanot.bijpost@vng.nl::cdf441b5-59e9-4346-906c-b64ac00bf298" providerId="AD" clId="Web-{5ADA22EC-4ED0-4494-B554-F8B4F7EA7351}" dt="2021-04-21T12:15:29.277" v="2" actId="20577"/>
        <pc:sldMkLst>
          <pc:docMk/>
          <pc:sldMk cId="716239402" sldId="303"/>
        </pc:sldMkLst>
        <pc:spChg chg="mod">
          <ac:chgData name="Jeanot Bijpost" userId="S::jeanot.bijpost@vng.nl::cdf441b5-59e9-4346-906c-b64ac00bf298" providerId="AD" clId="Web-{5ADA22EC-4ED0-4494-B554-F8B4F7EA7351}" dt="2021-04-21T12:15:29.277" v="2" actId="20577"/>
          <ac:spMkLst>
            <pc:docMk/>
            <pc:sldMk cId="716239402" sldId="303"/>
            <ac:spMk id="4" creationId="{211B5C9B-57A2-4912-BBEF-96F046918810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20.863" v="234"/>
        <pc:sldMkLst>
          <pc:docMk/>
          <pc:sldMk cId="1720718493" sldId="309"/>
        </pc:sldMkLst>
        <pc:spChg chg="del">
          <ac:chgData name="Jeanot Bijpost" userId="S::jeanot.bijpost@vng.nl::cdf441b5-59e9-4346-906c-b64ac00bf298" providerId="AD" clId="Web-{5ADA22EC-4ED0-4494-B554-F8B4F7EA7351}" dt="2021-04-21T12:53:20.863" v="234"/>
          <ac:spMkLst>
            <pc:docMk/>
            <pc:sldMk cId="1720718493" sldId="309"/>
            <ac:spMk id="5" creationId="{11B0B319-7942-4CE0-9961-2122817D8951}"/>
          </ac:spMkLst>
        </pc:spChg>
      </pc:sldChg>
      <pc:sldChg chg="addSp modSp">
        <pc:chgData name="Jeanot Bijpost" userId="S::jeanot.bijpost@vng.nl::cdf441b5-59e9-4346-906c-b64ac00bf298" providerId="AD" clId="Web-{5ADA22EC-4ED0-4494-B554-F8B4F7EA7351}" dt="2021-04-21T12:34:46.977" v="25" actId="20577"/>
        <pc:sldMkLst>
          <pc:docMk/>
          <pc:sldMk cId="2282023260" sldId="311"/>
        </pc:sldMkLst>
        <pc:spChg chg="add mod">
          <ac:chgData name="Jeanot Bijpost" userId="S::jeanot.bijpost@vng.nl::cdf441b5-59e9-4346-906c-b64ac00bf298" providerId="AD" clId="Web-{5ADA22EC-4ED0-4494-B554-F8B4F7EA7351}" dt="2021-04-21T12:34:41.164" v="22" actId="1076"/>
          <ac:spMkLst>
            <pc:docMk/>
            <pc:sldMk cId="2282023260" sldId="311"/>
            <ac:spMk id="2" creationId="{95D5975E-6B82-4593-B230-FA4F23A3B524}"/>
          </ac:spMkLst>
        </pc:spChg>
        <pc:spChg chg="mod">
          <ac:chgData name="Jeanot Bijpost" userId="S::jeanot.bijpost@vng.nl::cdf441b5-59e9-4346-906c-b64ac00bf298" providerId="AD" clId="Web-{5ADA22EC-4ED0-4494-B554-F8B4F7EA7351}" dt="2021-04-21T12:33:57.773" v="13" actId="20577"/>
          <ac:spMkLst>
            <pc:docMk/>
            <pc:sldMk cId="2282023260" sldId="311"/>
            <ac:spMk id="4" creationId="{02529FC3-1B4A-43AF-A2B3-935CA16B18F5}"/>
          </ac:spMkLst>
        </pc:spChg>
        <pc:spChg chg="add mod">
          <ac:chgData name="Jeanot Bijpost" userId="S::jeanot.bijpost@vng.nl::cdf441b5-59e9-4346-906c-b64ac00bf298" providerId="AD" clId="Web-{5ADA22EC-4ED0-4494-B554-F8B4F7EA7351}" dt="2021-04-21T12:34:46.977" v="25" actId="20577"/>
          <ac:spMkLst>
            <pc:docMk/>
            <pc:sldMk cId="2282023260" sldId="311"/>
            <ac:spMk id="60" creationId="{E753FFFE-9786-40DD-9FFA-BFA277EEFA6C}"/>
          </ac:spMkLst>
        </pc:spChg>
      </pc:sldChg>
      <pc:sldChg chg="modSp">
        <pc:chgData name="Jeanot Bijpost" userId="S::jeanot.bijpost@vng.nl::cdf441b5-59e9-4346-906c-b64ac00bf298" providerId="AD" clId="Web-{5ADA22EC-4ED0-4494-B554-F8B4F7EA7351}" dt="2021-04-21T12:41:47.206" v="28" actId="14100"/>
        <pc:sldMkLst>
          <pc:docMk/>
          <pc:sldMk cId="900329119" sldId="312"/>
        </pc:sldMkLst>
        <pc:spChg chg="mod">
          <ac:chgData name="Jeanot Bijpost" userId="S::jeanot.bijpost@vng.nl::cdf441b5-59e9-4346-906c-b64ac00bf298" providerId="AD" clId="Web-{5ADA22EC-4ED0-4494-B554-F8B4F7EA7351}" dt="2021-04-21T12:41:47.206" v="28" actId="14100"/>
          <ac:spMkLst>
            <pc:docMk/>
            <pc:sldMk cId="900329119" sldId="312"/>
            <ac:spMk id="26" creationId="{2EC86891-7558-40C4-B0F9-D6E8A5922445}"/>
          </ac:spMkLst>
        </pc:spChg>
      </pc:sldChg>
      <pc:sldChg chg="del">
        <pc:chgData name="Jeanot Bijpost" userId="S::jeanot.bijpost@vng.nl::cdf441b5-59e9-4346-906c-b64ac00bf298" providerId="AD" clId="Web-{5ADA22EC-4ED0-4494-B554-F8B4F7EA7351}" dt="2021-04-21T12:16:45.857" v="3"/>
        <pc:sldMkLst>
          <pc:docMk/>
          <pc:sldMk cId="2522437270" sldId="314"/>
        </pc:sldMkLst>
      </pc:sldChg>
      <pc:sldChg chg="modSp new">
        <pc:chgData name="Jeanot Bijpost" userId="S::jeanot.bijpost@vng.nl::cdf441b5-59e9-4346-906c-b64ac00bf298" providerId="AD" clId="Web-{5ADA22EC-4ED0-4494-B554-F8B4F7EA7351}" dt="2021-04-21T12:52:47.597" v="226" actId="20577"/>
        <pc:sldMkLst>
          <pc:docMk/>
          <pc:sldMk cId="4285623285" sldId="316"/>
        </pc:sldMkLst>
        <pc:spChg chg="mod">
          <ac:chgData name="Jeanot Bijpost" userId="S::jeanot.bijpost@vng.nl::cdf441b5-59e9-4346-906c-b64ac00bf298" providerId="AD" clId="Web-{5ADA22EC-4ED0-4494-B554-F8B4F7EA7351}" dt="2021-04-21T12:52:13.893" v="217" actId="20577"/>
          <ac:spMkLst>
            <pc:docMk/>
            <pc:sldMk cId="4285623285" sldId="316"/>
            <ac:spMk id="2" creationId="{E3263CEA-F31C-481A-8686-8335DA037F50}"/>
          </ac:spMkLst>
        </pc:spChg>
        <pc:spChg chg="mod">
          <ac:chgData name="Jeanot Bijpost" userId="S::jeanot.bijpost@vng.nl::cdf441b5-59e9-4346-906c-b64ac00bf298" providerId="AD" clId="Web-{5ADA22EC-4ED0-4494-B554-F8B4F7EA7351}" dt="2021-04-21T12:52:47.597" v="226" actId="20577"/>
          <ac:spMkLst>
            <pc:docMk/>
            <pc:sldMk cId="4285623285" sldId="316"/>
            <ac:spMk id="3" creationId="{52E91E86-C784-4339-95A7-E248E3A8DDBA}"/>
          </ac:spMkLst>
        </pc:spChg>
      </pc:sldChg>
      <pc:sldChg chg="delSp modSp new mod modClrScheme chgLayout">
        <pc:chgData name="Jeanot Bijpost" userId="S::jeanot.bijpost@vng.nl::cdf441b5-59e9-4346-906c-b64ac00bf298" providerId="AD" clId="Web-{5ADA22EC-4ED0-4494-B554-F8B4F7EA7351}" dt="2021-04-21T12:53:11.519" v="232"/>
        <pc:sldMkLst>
          <pc:docMk/>
          <pc:sldMk cId="983196092" sldId="317"/>
        </pc:sldMkLst>
        <pc:spChg chg="mod ord">
          <ac:chgData name="Jeanot Bijpost" userId="S::jeanot.bijpost@vng.nl::cdf441b5-59e9-4346-906c-b64ac00bf298" providerId="AD" clId="Web-{5ADA22EC-4ED0-4494-B554-F8B4F7EA7351}" dt="2021-04-21T12:53:03.269" v="230" actId="20577"/>
          <ac:spMkLst>
            <pc:docMk/>
            <pc:sldMk cId="983196092" sldId="317"/>
            <ac:spMk id="2" creationId="{F4BD646E-7DD0-418E-A90B-6B9E92596838}"/>
          </ac:spMkLst>
        </pc:spChg>
        <pc:spChg chg="del mod ord">
          <ac:chgData name="Jeanot Bijpost" userId="S::jeanot.bijpost@vng.nl::cdf441b5-59e9-4346-906c-b64ac00bf298" providerId="AD" clId="Web-{5ADA22EC-4ED0-4494-B554-F8B4F7EA7351}" dt="2021-04-21T12:53:11.519" v="232"/>
          <ac:spMkLst>
            <pc:docMk/>
            <pc:sldMk cId="983196092" sldId="317"/>
            <ac:spMk id="3" creationId="{3D4D12F1-C9A6-404E-8604-91D318E27175}"/>
          </ac:spMkLst>
        </pc:spChg>
      </pc:sldChg>
      <pc:sldChg chg="delSp modSp add ord replId">
        <pc:chgData name="Jeanot Bijpost" userId="S::jeanot.bijpost@vng.nl::cdf441b5-59e9-4346-906c-b64ac00bf298" providerId="AD" clId="Web-{5ADA22EC-4ED0-4494-B554-F8B4F7EA7351}" dt="2021-04-21T12:53:16.238" v="233"/>
        <pc:sldMkLst>
          <pc:docMk/>
          <pc:sldMk cId="3634297657" sldId="318"/>
        </pc:sldMkLst>
        <pc:spChg chg="mod">
          <ac:chgData name="Jeanot Bijpost" userId="S::jeanot.bijpost@vng.nl::cdf441b5-59e9-4346-906c-b64ac00bf298" providerId="AD" clId="Web-{5ADA22EC-4ED0-4494-B554-F8B4F7EA7351}" dt="2021-04-21T12:50:33.547" v="208" actId="20577"/>
          <ac:spMkLst>
            <pc:docMk/>
            <pc:sldMk cId="3634297657" sldId="318"/>
            <ac:spMk id="4" creationId="{98B43E4F-DB90-4A56-8D89-16167C4FAED7}"/>
          </ac:spMkLst>
        </pc:spChg>
        <pc:spChg chg="del">
          <ac:chgData name="Jeanot Bijpost" userId="S::jeanot.bijpost@vng.nl::cdf441b5-59e9-4346-906c-b64ac00bf298" providerId="AD" clId="Web-{5ADA22EC-4ED0-4494-B554-F8B4F7EA7351}" dt="2021-04-21T12:53:16.238" v="233"/>
          <ac:spMkLst>
            <pc:docMk/>
            <pc:sldMk cId="3634297657" sldId="318"/>
            <ac:spMk id="5" creationId="{11B0B319-7942-4CE0-9961-2122817D8951}"/>
          </ac:spMkLst>
        </pc:spChg>
      </pc:sldChg>
    </pc:docChg>
  </pc:docChgLst>
  <pc:docChgLst>
    <pc:chgData name="Ad Gerrits" userId="S::ad.gerrits@vng.nl::1e844392-3ac1-496e-b414-2cc5963c111d" providerId="AD" clId="Web-{6C1DA279-AA95-4DF9-974A-D2B86126CDA3}"/>
    <pc:docChg chg="modSld">
      <pc:chgData name="Ad Gerrits" userId="S::ad.gerrits@vng.nl::1e844392-3ac1-496e-b414-2cc5963c111d" providerId="AD" clId="Web-{6C1DA279-AA95-4DF9-974A-D2B86126CDA3}" dt="2021-04-21T17:33:11.968" v="5"/>
      <pc:docMkLst>
        <pc:docMk/>
      </pc:docMkLst>
      <pc:sldChg chg="modSp">
        <pc:chgData name="Ad Gerrits" userId="S::ad.gerrits@vng.nl::1e844392-3ac1-496e-b414-2cc5963c111d" providerId="AD" clId="Web-{6C1DA279-AA95-4DF9-974A-D2B86126CDA3}" dt="2021-04-21T17:33:11.968" v="5"/>
        <pc:sldMkLst>
          <pc:docMk/>
          <pc:sldMk cId="4273443926" sldId="315"/>
        </pc:sldMkLst>
        <pc:graphicFrameChg chg="mod modGraphic">
          <ac:chgData name="Ad Gerrits" userId="S::ad.gerrits@vng.nl::1e844392-3ac1-496e-b414-2cc5963c111d" providerId="AD" clId="Web-{6C1DA279-AA95-4DF9-974A-D2B86126CDA3}" dt="2021-04-21T17:33:11.968" v="5"/>
          <ac:graphicFrameMkLst>
            <pc:docMk/>
            <pc:sldMk cId="4273443926" sldId="315"/>
            <ac:graphicFrameMk id="6" creationId="{33FDD64A-F5F7-4005-9B58-D17FF8836AEC}"/>
          </ac:graphicFrameMkLst>
        </pc:graphicFrameChg>
      </pc:sldChg>
    </pc:docChg>
  </pc:docChgLst>
  <pc:docChgLst>
    <pc:chgData name="Jeanot Bijpost" userId="S::jeanot.bijpost@vng.nl::cdf441b5-59e9-4346-906c-b64ac00bf298" providerId="AD" clId="Web-{6EB88344-84F8-4AFC-B4E2-5F1726B99E48}"/>
    <pc:docChg chg="addSld modSld sldOrd">
      <pc:chgData name="Jeanot Bijpost" userId="S::jeanot.bijpost@vng.nl::cdf441b5-59e9-4346-906c-b64ac00bf298" providerId="AD" clId="Web-{6EB88344-84F8-4AFC-B4E2-5F1726B99E48}" dt="2021-03-17T15:56:14.724" v="636" actId="1076"/>
      <pc:docMkLst>
        <pc:docMk/>
      </pc:docMkLst>
      <pc:sldChg chg="modSp">
        <pc:chgData name="Jeanot Bijpost" userId="S::jeanot.bijpost@vng.nl::cdf441b5-59e9-4346-906c-b64ac00bf298" providerId="AD" clId="Web-{6EB88344-84F8-4AFC-B4E2-5F1726B99E48}" dt="2021-03-17T15:56:14.724" v="636" actId="1076"/>
        <pc:sldMkLst>
          <pc:docMk/>
          <pc:sldMk cId="769423645" sldId="260"/>
        </pc:sldMkLst>
        <pc:spChg chg="mod">
          <ac:chgData name="Jeanot Bijpost" userId="S::jeanot.bijpost@vng.nl::cdf441b5-59e9-4346-906c-b64ac00bf298" providerId="AD" clId="Web-{6EB88344-84F8-4AFC-B4E2-5F1726B99E48}" dt="2021-03-17T15:54:26.316" v="634" actId="20577"/>
          <ac:spMkLst>
            <pc:docMk/>
            <pc:sldMk cId="769423645" sldId="260"/>
            <ac:spMk id="10" creationId="{29429A50-44BC-4774-B2E4-0FA323CDA53D}"/>
          </ac:spMkLst>
        </pc:spChg>
        <pc:spChg chg="mod">
          <ac:chgData name="Jeanot Bijpost" userId="S::jeanot.bijpost@vng.nl::cdf441b5-59e9-4346-906c-b64ac00bf298" providerId="AD" clId="Web-{6EB88344-84F8-4AFC-B4E2-5F1726B99E48}" dt="2021-03-17T15:56:11.115" v="635" actId="1076"/>
          <ac:spMkLst>
            <pc:docMk/>
            <pc:sldMk cId="769423645" sldId="260"/>
            <ac:spMk id="34" creationId="{A38C60A3-B8BC-4073-BFC2-7DB470D64BA5}"/>
          </ac:spMkLst>
        </pc:spChg>
        <pc:spChg chg="mod">
          <ac:chgData name="Jeanot Bijpost" userId="S::jeanot.bijpost@vng.nl::cdf441b5-59e9-4346-906c-b64ac00bf298" providerId="AD" clId="Web-{6EB88344-84F8-4AFC-B4E2-5F1726B99E48}" dt="2021-03-17T15:56:14.724" v="636" actId="1076"/>
          <ac:spMkLst>
            <pc:docMk/>
            <pc:sldMk cId="769423645" sldId="260"/>
            <ac:spMk id="40" creationId="{5AD0692A-93C3-4565-8382-24C966FAEF5A}"/>
          </ac:spMkLst>
        </pc:spChg>
      </pc:sldChg>
      <pc:sldChg chg="modSp new ord">
        <pc:chgData name="Jeanot Bijpost" userId="S::jeanot.bijpost@vng.nl::cdf441b5-59e9-4346-906c-b64ac00bf298" providerId="AD" clId="Web-{6EB88344-84F8-4AFC-B4E2-5F1726B99E48}" dt="2021-03-17T14:49:38.525" v="219" actId="20577"/>
        <pc:sldMkLst>
          <pc:docMk/>
          <pc:sldMk cId="2919027257" sldId="279"/>
        </pc:sldMkLst>
        <pc:spChg chg="mod">
          <ac:chgData name="Jeanot Bijpost" userId="S::jeanot.bijpost@vng.nl::cdf441b5-59e9-4346-906c-b64ac00bf298" providerId="AD" clId="Web-{6EB88344-84F8-4AFC-B4E2-5F1726B99E48}" dt="2021-03-17T14:42:11.597" v="18" actId="20577"/>
          <ac:spMkLst>
            <pc:docMk/>
            <pc:sldMk cId="2919027257" sldId="279"/>
            <ac:spMk id="2" creationId="{D2553F73-76C9-4F17-B326-3BC9DD1E3179}"/>
          </ac:spMkLst>
        </pc:spChg>
        <pc:spChg chg="mod">
          <ac:chgData name="Jeanot Bijpost" userId="S::jeanot.bijpost@vng.nl::cdf441b5-59e9-4346-906c-b64ac00bf298" providerId="AD" clId="Web-{6EB88344-84F8-4AFC-B4E2-5F1726B99E48}" dt="2021-03-17T14:49:38.525" v="219" actId="20577"/>
          <ac:spMkLst>
            <pc:docMk/>
            <pc:sldMk cId="2919027257" sldId="279"/>
            <ac:spMk id="3" creationId="{849EDD8C-0954-49B5-B07E-BA2BF5F646CE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07:15.353" v="304" actId="20577"/>
        <pc:sldMkLst>
          <pc:docMk/>
          <pc:sldMk cId="1002371944" sldId="280"/>
        </pc:sldMkLst>
        <pc:spChg chg="mod">
          <ac:chgData name="Jeanot Bijpost" userId="S::jeanot.bijpost@vng.nl::cdf441b5-59e9-4346-906c-b64ac00bf298" providerId="AD" clId="Web-{6EB88344-84F8-4AFC-B4E2-5F1726B99E48}" dt="2021-03-17T14:50:04.588" v="222" actId="20577"/>
          <ac:spMkLst>
            <pc:docMk/>
            <pc:sldMk cId="1002371944" sldId="280"/>
            <ac:spMk id="2" creationId="{9E8EA00B-3219-4F7A-A97C-CF35F35F1D04}"/>
          </ac:spMkLst>
        </pc:spChg>
        <pc:spChg chg="mod">
          <ac:chgData name="Jeanot Bijpost" userId="S::jeanot.bijpost@vng.nl::cdf441b5-59e9-4346-906c-b64ac00bf298" providerId="AD" clId="Web-{6EB88344-84F8-4AFC-B4E2-5F1726B99E48}" dt="2021-03-17T15:07:15.353" v="304" actId="20577"/>
          <ac:spMkLst>
            <pc:docMk/>
            <pc:sldMk cId="1002371944" sldId="280"/>
            <ac:spMk id="3" creationId="{F75493DC-4CF4-4894-B69D-C525B4279B15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28:49.216" v="618" actId="20577"/>
        <pc:sldMkLst>
          <pc:docMk/>
          <pc:sldMk cId="2700915010" sldId="281"/>
        </pc:sldMkLst>
        <pc:spChg chg="mod">
          <ac:chgData name="Jeanot Bijpost" userId="S::jeanot.bijpost@vng.nl::cdf441b5-59e9-4346-906c-b64ac00bf298" providerId="AD" clId="Web-{6EB88344-84F8-4AFC-B4E2-5F1726B99E48}" dt="2021-03-17T15:26:34.261" v="612" actId="20577"/>
          <ac:spMkLst>
            <pc:docMk/>
            <pc:sldMk cId="2700915010" sldId="281"/>
            <ac:spMk id="2" creationId="{0B357D43-C0E1-4EE2-A283-72EB8370FA9D}"/>
          </ac:spMkLst>
        </pc:spChg>
        <pc:spChg chg="mod">
          <ac:chgData name="Jeanot Bijpost" userId="S::jeanot.bijpost@vng.nl::cdf441b5-59e9-4346-906c-b64ac00bf298" providerId="AD" clId="Web-{6EB88344-84F8-4AFC-B4E2-5F1726B99E48}" dt="2021-03-17T15:28:49.216" v="618" actId="20577"/>
          <ac:spMkLst>
            <pc:docMk/>
            <pc:sldMk cId="2700915010" sldId="281"/>
            <ac:spMk id="3" creationId="{6D14C20B-E90D-47A5-8626-046E000E7B7E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26:39.136" v="614" actId="20577"/>
        <pc:sldMkLst>
          <pc:docMk/>
          <pc:sldMk cId="2647983353" sldId="282"/>
        </pc:sldMkLst>
        <pc:spChg chg="mod">
          <ac:chgData name="Jeanot Bijpost" userId="S::jeanot.bijpost@vng.nl::cdf441b5-59e9-4346-906c-b64ac00bf298" providerId="AD" clId="Web-{6EB88344-84F8-4AFC-B4E2-5F1726B99E48}" dt="2021-03-17T15:26:39.136" v="614" actId="20577"/>
          <ac:spMkLst>
            <pc:docMk/>
            <pc:sldMk cId="2647983353" sldId="282"/>
            <ac:spMk id="2" creationId="{CCF49303-6A00-4C90-9C1D-2DDD936D567A}"/>
          </ac:spMkLst>
        </pc:spChg>
        <pc:spChg chg="mod">
          <ac:chgData name="Jeanot Bijpost" userId="S::jeanot.bijpost@vng.nl::cdf441b5-59e9-4346-906c-b64ac00bf298" providerId="AD" clId="Web-{6EB88344-84F8-4AFC-B4E2-5F1726B99E48}" dt="2021-03-17T15:23:29.399" v="598" actId="20577"/>
          <ac:spMkLst>
            <pc:docMk/>
            <pc:sldMk cId="2647983353" sldId="282"/>
            <ac:spMk id="3" creationId="{E47A26C1-5270-4520-95E6-19A771D6ACA7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38:04.583" v="627" actId="20577"/>
        <pc:sldMkLst>
          <pc:docMk/>
          <pc:sldMk cId="984575952" sldId="283"/>
        </pc:sldMkLst>
        <pc:spChg chg="mod">
          <ac:chgData name="Jeanot Bijpost" userId="S::jeanot.bijpost@vng.nl::cdf441b5-59e9-4346-906c-b64ac00bf298" providerId="AD" clId="Web-{6EB88344-84F8-4AFC-B4E2-5F1726B99E48}" dt="2021-03-17T15:38:00.052" v="624" actId="20577"/>
          <ac:spMkLst>
            <pc:docMk/>
            <pc:sldMk cId="984575952" sldId="283"/>
            <ac:spMk id="2" creationId="{E7B75A2E-1023-474F-9F6C-747DD75352F8}"/>
          </ac:spMkLst>
        </pc:spChg>
        <pc:spChg chg="mod">
          <ac:chgData name="Jeanot Bijpost" userId="S::jeanot.bijpost@vng.nl::cdf441b5-59e9-4346-906c-b64ac00bf298" providerId="AD" clId="Web-{6EB88344-84F8-4AFC-B4E2-5F1726B99E48}" dt="2021-03-17T15:38:04.583" v="627" actId="20577"/>
          <ac:spMkLst>
            <pc:docMk/>
            <pc:sldMk cId="984575952" sldId="283"/>
            <ac:spMk id="3" creationId="{7ACDDFED-DF70-4F58-BC4E-04062F59604D}"/>
          </ac:spMkLst>
        </pc:spChg>
      </pc:sldChg>
    </pc:docChg>
  </pc:docChgLst>
  <pc:docChgLst>
    <pc:chgData name="Ad Gerrits" userId="S::ad.gerrits@vng.nl::1e844392-3ac1-496e-b414-2cc5963c111d" providerId="AD" clId="Web-{D099FE9C-2B01-778C-2C9A-1568683D5B49}"/>
    <pc:docChg chg="modSld">
      <pc:chgData name="Ad Gerrits" userId="S::ad.gerrits@vng.nl::1e844392-3ac1-496e-b414-2cc5963c111d" providerId="AD" clId="Web-{D099FE9C-2B01-778C-2C9A-1568683D5B49}" dt="2021-04-23T08:15:16.930" v="1" actId="20577"/>
      <pc:docMkLst>
        <pc:docMk/>
      </pc:docMkLst>
      <pc:sldChg chg="modSp">
        <pc:chgData name="Ad Gerrits" userId="S::ad.gerrits@vng.nl::1e844392-3ac1-496e-b414-2cc5963c111d" providerId="AD" clId="Web-{D099FE9C-2B01-778C-2C9A-1568683D5B49}" dt="2021-04-23T08:15:16.930" v="1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D099FE9C-2B01-778C-2C9A-1568683D5B49}" dt="2021-04-23T08:15:16.930" v="1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Jeanot" userId="cdf441b5-59e9-4346-906c-b64ac00bf298" providerId="ADAL" clId="{795D888A-53A1-49CF-9080-A6FED2FF8914}"/>
    <pc:docChg chg="modSld">
      <pc:chgData name="Jeanot" userId="cdf441b5-59e9-4346-906c-b64ac00bf298" providerId="ADAL" clId="{795D888A-53A1-49CF-9080-A6FED2FF8914}" dt="2021-07-07T14:45:01.456" v="31" actId="14100"/>
      <pc:docMkLst>
        <pc:docMk/>
      </pc:docMkLst>
      <pc:sldChg chg="addSp modSp mod">
        <pc:chgData name="Jeanot" userId="cdf441b5-59e9-4346-906c-b64ac00bf298" providerId="ADAL" clId="{795D888A-53A1-49CF-9080-A6FED2FF8914}" dt="2021-07-07T14:45:01.456" v="31" actId="14100"/>
        <pc:sldMkLst>
          <pc:docMk/>
          <pc:sldMk cId="3398439033" sldId="302"/>
        </pc:sldMkLst>
        <pc:spChg chg="add mod">
          <ac:chgData name="Jeanot" userId="cdf441b5-59e9-4346-906c-b64ac00bf298" providerId="ADAL" clId="{795D888A-53A1-49CF-9080-A6FED2FF8914}" dt="2021-07-07T14:45:01.456" v="31" actId="14100"/>
          <ac:spMkLst>
            <pc:docMk/>
            <pc:sldMk cId="3398439033" sldId="302"/>
            <ac:spMk id="10" creationId="{A79C1900-D57B-4102-AE1D-DE06813E1981}"/>
          </ac:spMkLst>
        </pc:spChg>
      </pc:sldChg>
    </pc:docChg>
  </pc:docChgLst>
  <pc:docChgLst>
    <pc:chgData name="Ad Gerrits" userId="S::ad.gerrits@vng.nl::1e844392-3ac1-496e-b414-2cc5963c111d" providerId="AD" clId="Web-{B9AD6D46-7E1E-4C45-B04D-F0AFD77EFD44}"/>
    <pc:docChg chg="modSld">
      <pc:chgData name="Ad Gerrits" userId="S::ad.gerrits@vng.nl::1e844392-3ac1-496e-b414-2cc5963c111d" providerId="AD" clId="Web-{B9AD6D46-7E1E-4C45-B04D-F0AFD77EFD44}" dt="2021-04-22T22:07:13.335" v="59"/>
      <pc:docMkLst>
        <pc:docMk/>
      </pc:docMkLst>
      <pc:sldChg chg="modSp">
        <pc:chgData name="Ad Gerrits" userId="S::ad.gerrits@vng.nl::1e844392-3ac1-496e-b414-2cc5963c111d" providerId="AD" clId="Web-{B9AD6D46-7E1E-4C45-B04D-F0AFD77EFD44}" dt="2021-04-22T22:07:13.335" v="59"/>
        <pc:sldMkLst>
          <pc:docMk/>
          <pc:sldMk cId="4273443926" sldId="315"/>
        </pc:sldMkLst>
        <pc:graphicFrameChg chg="mod modGraphic">
          <ac:chgData name="Ad Gerrits" userId="S::ad.gerrits@vng.nl::1e844392-3ac1-496e-b414-2cc5963c111d" providerId="AD" clId="Web-{B9AD6D46-7E1E-4C45-B04D-F0AFD77EFD44}" dt="2021-04-22T22:07:13.335" v="59"/>
          <ac:graphicFrameMkLst>
            <pc:docMk/>
            <pc:sldMk cId="4273443926" sldId="315"/>
            <ac:graphicFrameMk id="6" creationId="{33FDD64A-F5F7-4005-9B58-D17FF8836AEC}"/>
          </ac:graphicFrameMkLst>
        </pc:graphicFrameChg>
      </pc:sldChg>
    </pc:docChg>
  </pc:docChgLst>
  <pc:docChgLst>
    <pc:chgData name="Ad Gerrits" userId="S::ad.gerrits@vng.nl::1e844392-3ac1-496e-b414-2cc5963c111d" providerId="AD" clId="Web-{1B78EEA4-593A-4ED3-B269-AC0DE36212B1}"/>
    <pc:docChg chg="addSld modSld">
      <pc:chgData name="Ad Gerrits" userId="S::ad.gerrits@vng.nl::1e844392-3ac1-496e-b414-2cc5963c111d" providerId="AD" clId="Web-{1B78EEA4-593A-4ED3-B269-AC0DE36212B1}" dt="2021-06-08T10:50:44.318" v="333" actId="20577"/>
      <pc:docMkLst>
        <pc:docMk/>
      </pc:docMkLst>
      <pc:sldChg chg="addSp delSp modSp new mod modClrScheme addAnim delAnim modAnim chgLayout">
        <pc:chgData name="Ad Gerrits" userId="S::ad.gerrits@vng.nl::1e844392-3ac1-496e-b414-2cc5963c111d" providerId="AD" clId="Web-{1B78EEA4-593A-4ED3-B269-AC0DE36212B1}" dt="2021-06-08T10:47:55.467" v="298"/>
        <pc:sldMkLst>
          <pc:docMk/>
          <pc:sldMk cId="1427937659" sldId="338"/>
        </pc:sldMkLst>
        <pc:spChg chg="mod ord">
          <ac:chgData name="Ad Gerrits" userId="S::ad.gerrits@vng.nl::1e844392-3ac1-496e-b414-2cc5963c111d" providerId="AD" clId="Web-{1B78EEA4-593A-4ED3-B269-AC0DE36212B1}" dt="2021-06-08T08:43:41.515" v="163"/>
          <ac:spMkLst>
            <pc:docMk/>
            <pc:sldMk cId="1427937659" sldId="338"/>
            <ac:spMk id="2" creationId="{51F4DC51-F47D-41A3-9C50-17AE042D6FC6}"/>
          </ac:spMkLst>
        </pc:spChg>
        <pc:spChg chg="del mod">
          <ac:chgData name="Ad Gerrits" userId="S::ad.gerrits@vng.nl::1e844392-3ac1-496e-b414-2cc5963c111d" providerId="AD" clId="Web-{1B78EEA4-593A-4ED3-B269-AC0DE36212B1}" dt="2021-06-08T08:43:23.499" v="162"/>
          <ac:spMkLst>
            <pc:docMk/>
            <pc:sldMk cId="1427937659" sldId="338"/>
            <ac:spMk id="3" creationId="{2C3305B2-0856-4B0F-AAE4-5F5F585326F2}"/>
          </ac:spMkLst>
        </pc:spChg>
        <pc:spChg chg="add mod">
          <ac:chgData name="Ad Gerrits" userId="S::ad.gerrits@vng.nl::1e844392-3ac1-496e-b414-2cc5963c111d" providerId="AD" clId="Web-{1B78EEA4-593A-4ED3-B269-AC0DE36212B1}" dt="2021-06-08T09:12:19.927" v="286" actId="14100"/>
          <ac:spMkLst>
            <pc:docMk/>
            <pc:sldMk cId="1427937659" sldId="338"/>
            <ac:spMk id="4" creationId="{7E0E59C3-633F-46B9-8909-19465320A74D}"/>
          </ac:spMkLst>
        </pc:spChg>
        <pc:spChg chg="add mod">
          <ac:chgData name="Ad Gerrits" userId="S::ad.gerrits@vng.nl::1e844392-3ac1-496e-b414-2cc5963c111d" providerId="AD" clId="Web-{1B78EEA4-593A-4ED3-B269-AC0DE36212B1}" dt="2021-06-08T09:12:46.521" v="288" actId="20577"/>
          <ac:spMkLst>
            <pc:docMk/>
            <pc:sldMk cId="1427937659" sldId="338"/>
            <ac:spMk id="5" creationId="{94B30C14-C2E5-460C-9D4C-76D642607D76}"/>
          </ac:spMkLst>
        </pc:spChg>
        <pc:spChg chg="add mod">
          <ac:chgData name="Ad Gerrits" userId="S::ad.gerrits@vng.nl::1e844392-3ac1-496e-b414-2cc5963c111d" providerId="AD" clId="Web-{1B78EEA4-593A-4ED3-B269-AC0DE36212B1}" dt="2021-06-08T09:12:09.411" v="284" actId="1076"/>
          <ac:spMkLst>
            <pc:docMk/>
            <pc:sldMk cId="1427937659" sldId="338"/>
            <ac:spMk id="6" creationId="{62691796-9A7F-48F1-8EFD-502E6A571DF5}"/>
          </ac:spMkLst>
        </pc:spChg>
        <pc:spChg chg="add mod">
          <ac:chgData name="Ad Gerrits" userId="S::ad.gerrits@vng.nl::1e844392-3ac1-496e-b414-2cc5963c111d" providerId="AD" clId="Web-{1B78EEA4-593A-4ED3-B269-AC0DE36212B1}" dt="2021-06-08T09:12:14.458" v="285" actId="1076"/>
          <ac:spMkLst>
            <pc:docMk/>
            <pc:sldMk cId="1427937659" sldId="338"/>
            <ac:spMk id="7" creationId="{938D0DDC-41AB-4B21-9062-B9D54CC17F7C}"/>
          </ac:spMkLst>
        </pc:spChg>
        <pc:spChg chg="add mod">
          <ac:chgData name="Ad Gerrits" userId="S::ad.gerrits@vng.nl::1e844392-3ac1-496e-b414-2cc5963c111d" providerId="AD" clId="Web-{1B78EEA4-593A-4ED3-B269-AC0DE36212B1}" dt="2021-06-08T09:12:23.005" v="287" actId="14100"/>
          <ac:spMkLst>
            <pc:docMk/>
            <pc:sldMk cId="1427937659" sldId="338"/>
            <ac:spMk id="8" creationId="{B58553DA-255A-4D9A-A116-069CD8BAAF72}"/>
          </ac:spMkLst>
        </pc:spChg>
        <pc:spChg chg="add del mod">
          <ac:chgData name="Ad Gerrits" userId="S::ad.gerrits@vng.nl::1e844392-3ac1-496e-b414-2cc5963c111d" providerId="AD" clId="Web-{1B78EEA4-593A-4ED3-B269-AC0DE36212B1}" dt="2021-06-08T08:43:41.515" v="163"/>
          <ac:spMkLst>
            <pc:docMk/>
            <pc:sldMk cId="1427937659" sldId="338"/>
            <ac:spMk id="10" creationId="{246CFC5F-6D25-4DE8-88F2-FC4876F17624}"/>
          </ac:spMkLst>
        </pc:spChg>
        <pc:inkChg chg="add del">
          <ac:chgData name="Ad Gerrits" userId="S::ad.gerrits@vng.nl::1e844392-3ac1-496e-b414-2cc5963c111d" providerId="AD" clId="Web-{1B78EEA4-593A-4ED3-B269-AC0DE36212B1}" dt="2021-06-08T10:47:26.559" v="290"/>
          <ac:inkMkLst>
            <pc:docMk/>
            <pc:sldMk cId="1427937659" sldId="338"/>
            <ac:inkMk id="3" creationId="{F51C3CEE-5FAA-4F83-A736-39E08FE1AF07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29.512" v="292"/>
          <ac:inkMkLst>
            <pc:docMk/>
            <pc:sldMk cId="1427937659" sldId="338"/>
            <ac:inkMk id="9" creationId="{99126D04-C2F9-4944-B288-F9EA28176709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55.467" v="298"/>
          <ac:inkMkLst>
            <pc:docMk/>
            <pc:sldMk cId="1427937659" sldId="338"/>
            <ac:inkMk id="10" creationId="{8CC47B9D-98CE-451C-8119-BEF2366A6463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40.513" v="297"/>
          <ac:inkMkLst>
            <pc:docMk/>
            <pc:sldMk cId="1427937659" sldId="338"/>
            <ac:inkMk id="11" creationId="{0C3E5BAC-2A2A-477E-A9EB-17A761A9671D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37.747" v="296"/>
          <ac:inkMkLst>
            <pc:docMk/>
            <pc:sldMk cId="1427937659" sldId="338"/>
            <ac:inkMk id="12" creationId="{715E4FEF-CE9F-4FA9-8A51-23A0417E150D}"/>
          </ac:inkMkLst>
        </pc:inkChg>
      </pc:sldChg>
      <pc:sldChg chg="new">
        <pc:chgData name="Ad Gerrits" userId="S::ad.gerrits@vng.nl::1e844392-3ac1-496e-b414-2cc5963c111d" providerId="AD" clId="Web-{1B78EEA4-593A-4ED3-B269-AC0DE36212B1}" dt="2021-06-08T09:10:18.955" v="264"/>
        <pc:sldMkLst>
          <pc:docMk/>
          <pc:sldMk cId="2134329141" sldId="339"/>
        </pc:sldMkLst>
      </pc:sldChg>
      <pc:sldChg chg="addSp modSp new mod modClrScheme chgLayout">
        <pc:chgData name="Ad Gerrits" userId="S::ad.gerrits@vng.nl::1e844392-3ac1-496e-b414-2cc5963c111d" providerId="AD" clId="Web-{1B78EEA4-593A-4ED3-B269-AC0DE36212B1}" dt="2021-06-08T10:50:29.177" v="328" actId="20577"/>
        <pc:sldMkLst>
          <pc:docMk/>
          <pc:sldMk cId="3752208645" sldId="340"/>
        </pc:sldMkLst>
        <pc:spChg chg="mod ord">
          <ac:chgData name="Ad Gerrits" userId="S::ad.gerrits@vng.nl::1e844392-3ac1-496e-b414-2cc5963c111d" providerId="AD" clId="Web-{1B78EEA4-593A-4ED3-B269-AC0DE36212B1}" dt="2021-06-08T10:48:57.985" v="308"/>
          <ac:spMkLst>
            <pc:docMk/>
            <pc:sldMk cId="3752208645" sldId="340"/>
            <ac:spMk id="2" creationId="{D35DF8E4-ECD7-43EB-91C3-AD59A42F1275}"/>
          </ac:spMkLst>
        </pc:spChg>
        <pc:spChg chg="add mod ord">
          <ac:chgData name="Ad Gerrits" userId="S::ad.gerrits@vng.nl::1e844392-3ac1-496e-b414-2cc5963c111d" providerId="AD" clId="Web-{1B78EEA4-593A-4ED3-B269-AC0DE36212B1}" dt="2021-06-08T10:50:29.177" v="328" actId="20577"/>
          <ac:spMkLst>
            <pc:docMk/>
            <pc:sldMk cId="3752208645" sldId="340"/>
            <ac:spMk id="3" creationId="{E7344863-1AB2-4D1F-9C0E-B93B8D24C88E}"/>
          </ac:spMkLst>
        </pc:spChg>
      </pc:sldChg>
      <pc:sldChg chg="modSp new">
        <pc:chgData name="Ad Gerrits" userId="S::ad.gerrits@vng.nl::1e844392-3ac1-496e-b414-2cc5963c111d" providerId="AD" clId="Web-{1B78EEA4-593A-4ED3-B269-AC0DE36212B1}" dt="2021-06-08T10:50:44.318" v="333" actId="20577"/>
        <pc:sldMkLst>
          <pc:docMk/>
          <pc:sldMk cId="1228213587" sldId="341"/>
        </pc:sldMkLst>
        <pc:spChg chg="mod">
          <ac:chgData name="Ad Gerrits" userId="S::ad.gerrits@vng.nl::1e844392-3ac1-496e-b414-2cc5963c111d" providerId="AD" clId="Web-{1B78EEA4-593A-4ED3-B269-AC0DE36212B1}" dt="2021-06-08T10:50:44.318" v="333" actId="20577"/>
          <ac:spMkLst>
            <pc:docMk/>
            <pc:sldMk cId="1228213587" sldId="341"/>
            <ac:spMk id="2" creationId="{27A06983-F41D-45D9-881A-C659DC5D322F}"/>
          </ac:spMkLst>
        </pc:spChg>
      </pc:sldChg>
    </pc:docChg>
  </pc:docChgLst>
  <pc:docChgLst>
    <pc:chgData name="Jeanot" userId="cdf441b5-59e9-4346-906c-b64ac00bf298" providerId="ADAL" clId="{2EFBE785-B83D-43BD-951F-D2F361BF517C}"/>
    <pc:docChg chg="modSld">
      <pc:chgData name="Jeanot" userId="cdf441b5-59e9-4346-906c-b64ac00bf298" providerId="ADAL" clId="{2EFBE785-B83D-43BD-951F-D2F361BF517C}" dt="2021-04-21T12:57:53.280" v="116" actId="20577"/>
      <pc:docMkLst>
        <pc:docMk/>
      </pc:docMkLst>
      <pc:sldChg chg="modSp mod">
        <pc:chgData name="Jeanot" userId="cdf441b5-59e9-4346-906c-b64ac00bf298" providerId="ADAL" clId="{2EFBE785-B83D-43BD-951F-D2F361BF517C}" dt="2021-04-21T12:57:53.280" v="116" actId="20577"/>
        <pc:sldMkLst>
          <pc:docMk/>
          <pc:sldMk cId="4285623285" sldId="316"/>
        </pc:sldMkLst>
        <pc:spChg chg="mod">
          <ac:chgData name="Jeanot" userId="cdf441b5-59e9-4346-906c-b64ac00bf298" providerId="ADAL" clId="{2EFBE785-B83D-43BD-951F-D2F361BF517C}" dt="2021-04-21T12:57:53.280" v="116" actId="20577"/>
          <ac:spMkLst>
            <pc:docMk/>
            <pc:sldMk cId="4285623285" sldId="316"/>
            <ac:spMk id="3" creationId="{52E91E86-C784-4339-95A7-E248E3A8DDBA}"/>
          </ac:spMkLst>
        </pc:spChg>
      </pc:sldChg>
    </pc:docChg>
  </pc:docChgLst>
  <pc:docChgLst>
    <pc:chgData name="Jeanot Bijpost" userId="S::jeanot.bijpost@vng.nl::cdf441b5-59e9-4346-906c-b64ac00bf298" providerId="AD" clId="Web-{6D43F30E-55F9-4304-AC81-ED63043AF46D}"/>
    <pc:docChg chg="modSld">
      <pc:chgData name="Jeanot Bijpost" userId="S::jeanot.bijpost@vng.nl::cdf441b5-59e9-4346-906c-b64ac00bf298" providerId="AD" clId="Web-{6D43F30E-55F9-4304-AC81-ED63043AF46D}" dt="2021-04-21T13:56:11.293" v="33" actId="20577"/>
      <pc:docMkLst>
        <pc:docMk/>
      </pc:docMkLst>
      <pc:sldChg chg="modSp">
        <pc:chgData name="Jeanot Bijpost" userId="S::jeanot.bijpost@vng.nl::cdf441b5-59e9-4346-906c-b64ac00bf298" providerId="AD" clId="Web-{6D43F30E-55F9-4304-AC81-ED63043AF46D}" dt="2021-04-21T13:56:11.293" v="33" actId="20577"/>
        <pc:sldMkLst>
          <pc:docMk/>
          <pc:sldMk cId="4285623285" sldId="316"/>
        </pc:sldMkLst>
        <pc:spChg chg="mod">
          <ac:chgData name="Jeanot Bijpost" userId="S::jeanot.bijpost@vng.nl::cdf441b5-59e9-4346-906c-b64ac00bf298" providerId="AD" clId="Web-{6D43F30E-55F9-4304-AC81-ED63043AF46D}" dt="2021-04-21T13:56:11.293" v="33" actId="20577"/>
          <ac:spMkLst>
            <pc:docMk/>
            <pc:sldMk cId="4285623285" sldId="316"/>
            <ac:spMk id="3" creationId="{52E91E86-C784-4339-95A7-E248E3A8DDBA}"/>
          </ac:spMkLst>
        </pc:spChg>
      </pc:sldChg>
    </pc:docChg>
  </pc:docChgLst>
  <pc:docChgLst>
    <pc:chgData name="Ad Gerrits" userId="S::ad.gerrits@vng.nl::1e844392-3ac1-496e-b414-2cc5963c111d" providerId="AD" clId="Web-{BB354590-1F18-43CC-B4AF-1D6ABA46B45B}"/>
    <pc:docChg chg="modSld">
      <pc:chgData name="Ad Gerrits" userId="S::ad.gerrits@vng.nl::1e844392-3ac1-496e-b414-2cc5963c111d" providerId="AD" clId="Web-{BB354590-1F18-43CC-B4AF-1D6ABA46B45B}" dt="2021-09-09T05:35:20.285" v="1"/>
      <pc:docMkLst>
        <pc:docMk/>
      </pc:docMkLst>
      <pc:sldChg chg="addSp delSp modSp">
        <pc:chgData name="Ad Gerrits" userId="S::ad.gerrits@vng.nl::1e844392-3ac1-496e-b414-2cc5963c111d" providerId="AD" clId="Web-{BB354590-1F18-43CC-B4AF-1D6ABA46B45B}" dt="2021-09-09T05:35:20.285" v="1"/>
        <pc:sldMkLst>
          <pc:docMk/>
          <pc:sldMk cId="2149541976" sldId="587"/>
        </pc:sldMkLst>
        <pc:picChg chg="add del mod">
          <ac:chgData name="Ad Gerrits" userId="S::ad.gerrits@vng.nl::1e844392-3ac1-496e-b414-2cc5963c111d" providerId="AD" clId="Web-{BB354590-1F18-43CC-B4AF-1D6ABA46B45B}" dt="2021-09-09T05:35:20.285" v="1"/>
          <ac:picMkLst>
            <pc:docMk/>
            <pc:sldMk cId="2149541976" sldId="587"/>
            <ac:picMk id="2" creationId="{4BEFE17F-1CB0-487A-A4CE-A3D2EB89E14C}"/>
          </ac:picMkLst>
        </pc:picChg>
      </pc:sldChg>
    </pc:docChg>
  </pc:docChgLst>
  <pc:docChgLst>
    <pc:chgData name="Jeanot" userId="cdf441b5-59e9-4346-906c-b64ac00bf298" providerId="ADAL" clId="{9AB55C22-EFA8-485F-9985-75A8A727223A}"/>
    <pc:docChg chg="undo custSel addSld delSld modSld">
      <pc:chgData name="Jeanot" userId="cdf441b5-59e9-4346-906c-b64ac00bf298" providerId="ADAL" clId="{9AB55C22-EFA8-485F-9985-75A8A727223A}" dt="2021-04-22T10:47:16.825" v="2301"/>
      <pc:docMkLst>
        <pc:docMk/>
      </pc:docMkLst>
      <pc:sldChg chg="addSp delSp modSp mod modAnim">
        <pc:chgData name="Jeanot" userId="cdf441b5-59e9-4346-906c-b64ac00bf298" providerId="ADAL" clId="{9AB55C22-EFA8-485F-9985-75A8A727223A}" dt="2021-04-15T14:18:21.217" v="1224"/>
        <pc:sldMkLst>
          <pc:docMk/>
          <pc:sldMk cId="2285937976" sldId="290"/>
        </pc:sldMkLst>
        <pc:spChg chg="mod">
          <ac:chgData name="Jeanot" userId="cdf441b5-59e9-4346-906c-b64ac00bf298" providerId="ADAL" clId="{9AB55C22-EFA8-485F-9985-75A8A727223A}" dt="2021-04-15T14:10:02.823" v="683" actId="1076"/>
          <ac:spMkLst>
            <pc:docMk/>
            <pc:sldMk cId="2285937976" sldId="290"/>
            <ac:spMk id="2" creationId="{7EBDF966-45F5-4D6C-AE1E-DA553301C4C6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7" creationId="{BFDF2703-4D6A-4C4D-8859-789A033E34DF}"/>
          </ac:spMkLst>
        </pc:spChg>
        <pc:spChg chg="add del mod">
          <ac:chgData name="Jeanot" userId="cdf441b5-59e9-4346-906c-b64ac00bf298" providerId="ADAL" clId="{9AB55C22-EFA8-485F-9985-75A8A727223A}" dt="2021-04-15T14:12:06.068" v="858" actId="478"/>
          <ac:spMkLst>
            <pc:docMk/>
            <pc:sldMk cId="2285937976" sldId="290"/>
            <ac:spMk id="8" creationId="{65DBC129-4D32-4200-A1C1-DB51C7DC828A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15" creationId="{3FB9BDBA-2259-47CE-899A-3EA8DFB5A456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27" creationId="{C1B160D4-3444-43A2-87F1-7E455ED852C4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28" creationId="{5DC3980E-7E0B-4F0F-8977-D106F8ED6CB3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29" creationId="{ABD8B31F-7E5E-4702-B107-DC283E3BBB56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0" creationId="{7C4CA899-64CE-450A-81CB-3C60F8D3EBE6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1" creationId="{3A84A81A-6CBF-4A9C-B0C3-11C04B41733B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2" creationId="{2051B53D-FCE9-4A9B-9472-ECB39EB444C0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4" creationId="{65A2CDD0-6A6A-4226-8E1E-0D4011596CD7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6" creationId="{B243B8CD-4E16-4795-98CD-EFDF6610D00A}"/>
          </ac:spMkLst>
        </pc:spChg>
        <pc:spChg chg="add del mod">
          <ac:chgData name="Jeanot" userId="cdf441b5-59e9-4346-906c-b64ac00bf298" providerId="ADAL" clId="{9AB55C22-EFA8-485F-9985-75A8A727223A}" dt="2021-04-15T14:12:29.322" v="869" actId="478"/>
          <ac:spMkLst>
            <pc:docMk/>
            <pc:sldMk cId="2285937976" sldId="290"/>
            <ac:spMk id="37" creationId="{4B0309B2-30AC-4A35-B462-BC01D54C6ADA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8" creationId="{3144F2E3-47A6-4776-9125-0316631D0921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44" creationId="{A489255C-0EF5-4317-9FD5-1708395CC3C8}"/>
          </ac:spMkLst>
        </pc:spChg>
        <pc:spChg chg="add mod">
          <ac:chgData name="Jeanot" userId="cdf441b5-59e9-4346-906c-b64ac00bf298" providerId="ADAL" clId="{9AB55C22-EFA8-485F-9985-75A8A727223A}" dt="2021-04-15T14:17:37.099" v="1221" actId="1076"/>
          <ac:spMkLst>
            <pc:docMk/>
            <pc:sldMk cId="2285937976" sldId="290"/>
            <ac:spMk id="45" creationId="{8E34F714-CAC9-4A8E-89F4-0EB28BC98DAB}"/>
          </ac:spMkLst>
        </pc:s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5" creationId="{424E4FAE-1240-4B11-A698-8F5007FC872C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7" creationId="{75638ECE-007C-4FF5-A6E1-E50ED5B733AE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8" creationId="{5FB715DF-BDF2-40A8-9C56-E8D1475674A0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9" creationId="{451488F5-2ECD-45FA-A687-2D2C1B132963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61" creationId="{A7A82726-1CF4-40B3-B851-E418A3B47560}"/>
          </ac:grpSpMkLst>
        </pc:grpChg>
        <pc:graphicFrameChg chg="del mod">
          <ac:chgData name="Jeanot" userId="cdf441b5-59e9-4346-906c-b64ac00bf298" providerId="ADAL" clId="{9AB55C22-EFA8-485F-9985-75A8A727223A}" dt="2021-04-15T14:11:58.612" v="855" actId="478"/>
          <ac:graphicFrameMkLst>
            <pc:docMk/>
            <pc:sldMk cId="2285937976" sldId="290"/>
            <ac:graphicFrameMk id="60" creationId="{1F790406-7FE6-49C7-90E9-24DC7C5A505B}"/>
          </ac:graphicFrameMkLst>
        </pc:graphicFrameChg>
        <pc:picChg chg="add mod modCrop">
          <ac:chgData name="Jeanot" userId="cdf441b5-59e9-4346-906c-b64ac00bf298" providerId="ADAL" clId="{9AB55C22-EFA8-485F-9985-75A8A727223A}" dt="2021-04-15T14:09:06.090" v="675" actId="1076"/>
          <ac:picMkLst>
            <pc:docMk/>
            <pc:sldMk cId="2285937976" sldId="290"/>
            <ac:picMk id="6" creationId="{5E4F4F90-9F9A-49E6-94D0-170D9E955656}"/>
          </ac:picMkLst>
        </pc:picChg>
      </pc:sldChg>
      <pc:sldChg chg="delSp modSp del mod">
        <pc:chgData name="Jeanot" userId="cdf441b5-59e9-4346-906c-b64ac00bf298" providerId="ADAL" clId="{9AB55C22-EFA8-485F-9985-75A8A727223A}" dt="2021-04-15T14:28:20.812" v="1253" actId="47"/>
        <pc:sldMkLst>
          <pc:docMk/>
          <pc:sldMk cId="1603159871" sldId="301"/>
        </pc:sldMkLst>
        <pc:spChg chg="del">
          <ac:chgData name="Jeanot" userId="cdf441b5-59e9-4346-906c-b64ac00bf298" providerId="ADAL" clId="{9AB55C22-EFA8-485F-9985-75A8A727223A}" dt="2021-04-15T14:27:02.892" v="1241" actId="478"/>
          <ac:spMkLst>
            <pc:docMk/>
            <pc:sldMk cId="1603159871" sldId="301"/>
            <ac:spMk id="7" creationId="{22FEB65F-9A9B-4B01-BF12-8DDA586D5E59}"/>
          </ac:spMkLst>
        </pc:spChg>
        <pc:graphicFrameChg chg="modGraphic">
          <ac:chgData name="Jeanot" userId="cdf441b5-59e9-4346-906c-b64ac00bf298" providerId="ADAL" clId="{9AB55C22-EFA8-485F-9985-75A8A727223A}" dt="2021-04-15T14:27:07.293" v="1251" actId="20577"/>
          <ac:graphicFrameMkLst>
            <pc:docMk/>
            <pc:sldMk cId="1603159871" sldId="301"/>
            <ac:graphicFrameMk id="6" creationId="{33FDD64A-F5F7-4005-9B58-D17FF8836AEC}"/>
          </ac:graphicFrameMkLst>
        </pc:graphicFrameChg>
      </pc:sldChg>
      <pc:sldChg chg="addSp modSp mod">
        <pc:chgData name="Jeanot" userId="cdf441b5-59e9-4346-906c-b64ac00bf298" providerId="ADAL" clId="{9AB55C22-EFA8-485F-9985-75A8A727223A}" dt="2021-04-15T13:52:41.955" v="667" actId="1076"/>
        <pc:sldMkLst>
          <pc:docMk/>
          <pc:sldMk cId="716239402" sldId="303"/>
        </pc:sldMkLst>
        <pc:spChg chg="add mod">
          <ac:chgData name="Jeanot" userId="cdf441b5-59e9-4346-906c-b64ac00bf298" providerId="ADAL" clId="{9AB55C22-EFA8-485F-9985-75A8A727223A}" dt="2021-04-15T13:52:41.955" v="667" actId="1076"/>
          <ac:spMkLst>
            <pc:docMk/>
            <pc:sldMk cId="716239402" sldId="303"/>
            <ac:spMk id="4" creationId="{211B5C9B-57A2-4912-BBEF-96F046918810}"/>
          </ac:spMkLst>
        </pc:spChg>
        <pc:spChg chg="add mod ord">
          <ac:chgData name="Jeanot" userId="cdf441b5-59e9-4346-906c-b64ac00bf298" providerId="ADAL" clId="{9AB55C22-EFA8-485F-9985-75A8A727223A}" dt="2021-04-15T13:52:41.955" v="667" actId="1076"/>
          <ac:spMkLst>
            <pc:docMk/>
            <pc:sldMk cId="716239402" sldId="303"/>
            <ac:spMk id="5" creationId="{F07A71A4-FDCE-4E21-870B-26FA57895E37}"/>
          </ac:spMkLst>
        </pc:spChg>
      </pc:sldChg>
      <pc:sldChg chg="addSp modSp add del mod modAnim">
        <pc:chgData name="Jeanot" userId="cdf441b5-59e9-4346-906c-b64ac00bf298" providerId="ADAL" clId="{9AB55C22-EFA8-485F-9985-75A8A727223A}" dt="2021-04-22T10:47:16.825" v="2301"/>
        <pc:sldMkLst>
          <pc:docMk/>
          <pc:sldMk cId="2282023260" sldId="311"/>
        </pc:sldMkLst>
        <pc:spChg chg="mod">
          <ac:chgData name="Jeanot" userId="cdf441b5-59e9-4346-906c-b64ac00bf298" providerId="ADAL" clId="{9AB55C22-EFA8-485F-9985-75A8A727223A}" dt="2021-04-15T14:32:45.960" v="1344" actId="13926"/>
          <ac:spMkLst>
            <pc:docMk/>
            <pc:sldMk cId="2282023260" sldId="311"/>
            <ac:spMk id="8" creationId="{E60B71B2-4751-417C-815D-AFC824EB2110}"/>
          </ac:spMkLst>
        </pc:spChg>
        <pc:spChg chg="mod">
          <ac:chgData name="Jeanot" userId="cdf441b5-59e9-4346-906c-b64ac00bf298" providerId="ADAL" clId="{9AB55C22-EFA8-485F-9985-75A8A727223A}" dt="2021-04-15T14:34:14.113" v="1402" actId="1076"/>
          <ac:spMkLst>
            <pc:docMk/>
            <pc:sldMk cId="2282023260" sldId="311"/>
            <ac:spMk id="10" creationId="{15DACDBE-AA45-418A-9DC9-B51AFB087332}"/>
          </ac:spMkLst>
        </pc:spChg>
        <pc:spChg chg="mod">
          <ac:chgData name="Jeanot" userId="cdf441b5-59e9-4346-906c-b64ac00bf298" providerId="ADAL" clId="{9AB55C22-EFA8-485F-9985-75A8A727223A}" dt="2021-04-15T14:32:49.521" v="1345" actId="13926"/>
          <ac:spMkLst>
            <pc:docMk/>
            <pc:sldMk cId="2282023260" sldId="311"/>
            <ac:spMk id="15" creationId="{5DAB6C5F-D93B-4C0A-8BEA-16FD9D679895}"/>
          </ac:spMkLst>
        </pc:spChg>
        <pc:spChg chg="add mod">
          <ac:chgData name="Jeanot" userId="cdf441b5-59e9-4346-906c-b64ac00bf298" providerId="ADAL" clId="{9AB55C22-EFA8-485F-9985-75A8A727223A}" dt="2021-04-15T14:34:57.764" v="1429" actId="404"/>
          <ac:spMkLst>
            <pc:docMk/>
            <pc:sldMk cId="2282023260" sldId="311"/>
            <ac:spMk id="47" creationId="{A23AA571-7237-4E40-AE1F-5B1FDAB4D436}"/>
          </ac:spMkLst>
        </pc:spChg>
        <pc:spChg chg="add mod">
          <ac:chgData name="Jeanot" userId="cdf441b5-59e9-4346-906c-b64ac00bf298" providerId="ADAL" clId="{9AB55C22-EFA8-485F-9985-75A8A727223A}" dt="2021-04-15T14:35:05.377" v="1433" actId="1076"/>
          <ac:spMkLst>
            <pc:docMk/>
            <pc:sldMk cId="2282023260" sldId="311"/>
            <ac:spMk id="52" creationId="{066744A3-6764-4A8E-BF5B-F070F96F2316}"/>
          </ac:spMkLst>
        </pc:spChg>
        <pc:spChg chg="mod">
          <ac:chgData name="Jeanot" userId="cdf441b5-59e9-4346-906c-b64ac00bf298" providerId="ADAL" clId="{9AB55C22-EFA8-485F-9985-75A8A727223A}" dt="2021-04-15T14:33:40.458" v="1381" actId="14100"/>
          <ac:spMkLst>
            <pc:docMk/>
            <pc:sldMk cId="2282023260" sldId="311"/>
            <ac:spMk id="56" creationId="{FC9B0799-6E1A-4579-8A1D-A09CA2A85777}"/>
          </ac:spMkLst>
        </pc:spChg>
        <pc:spChg chg="mod">
          <ac:chgData name="Jeanot" userId="cdf441b5-59e9-4346-906c-b64ac00bf298" providerId="ADAL" clId="{9AB55C22-EFA8-485F-9985-75A8A727223A}" dt="2021-04-15T14:34:52.997" v="1427" actId="1076"/>
          <ac:spMkLst>
            <pc:docMk/>
            <pc:sldMk cId="2282023260" sldId="311"/>
            <ac:spMk id="57" creationId="{83A9AEDF-718C-4F3D-94AE-3BF2D2DFD770}"/>
          </ac:spMkLst>
        </pc:spChg>
        <pc:spChg chg="mod">
          <ac:chgData name="Jeanot" userId="cdf441b5-59e9-4346-906c-b64ac00bf298" providerId="ADAL" clId="{9AB55C22-EFA8-485F-9985-75A8A727223A}" dt="2021-04-15T14:37:08.342" v="1471" actId="20577"/>
          <ac:spMkLst>
            <pc:docMk/>
            <pc:sldMk cId="2282023260" sldId="311"/>
            <ac:spMk id="59" creationId="{3A34C5CB-0E71-4DF3-B6CC-B85B0A1FB2E4}"/>
          </ac:spMkLst>
        </pc:spChg>
      </pc:sldChg>
      <pc:sldChg chg="addSp modSp add del mod modAnim">
        <pc:chgData name="Jeanot" userId="cdf441b5-59e9-4346-906c-b64ac00bf298" providerId="ADAL" clId="{9AB55C22-EFA8-485F-9985-75A8A727223A}" dt="2021-04-15T14:38:23.785" v="1519" actId="20577"/>
        <pc:sldMkLst>
          <pc:docMk/>
          <pc:sldMk cId="900329119" sldId="312"/>
        </pc:sldMkLst>
        <pc:spChg chg="mod">
          <ac:chgData name="Jeanot" userId="cdf441b5-59e9-4346-906c-b64ac00bf298" providerId="ADAL" clId="{9AB55C22-EFA8-485F-9985-75A8A727223A}" dt="2021-04-15T14:38:23.785" v="1519" actId="20577"/>
          <ac:spMkLst>
            <pc:docMk/>
            <pc:sldMk cId="900329119" sldId="312"/>
            <ac:spMk id="10" creationId="{9F23123E-4F91-449A-8226-62C2CA313A83}"/>
          </ac:spMkLst>
        </pc:spChg>
        <pc:spChg chg="add mod">
          <ac:chgData name="Jeanot" userId="cdf441b5-59e9-4346-906c-b64ac00bf298" providerId="ADAL" clId="{9AB55C22-EFA8-485F-9985-75A8A727223A}" dt="2021-04-15T14:37:39.593" v="1510" actId="1076"/>
          <ac:spMkLst>
            <pc:docMk/>
            <pc:sldMk cId="900329119" sldId="312"/>
            <ac:spMk id="16" creationId="{CBF1EF67-7741-4451-80FD-317743E715CE}"/>
          </ac:spMkLst>
        </pc:spChg>
      </pc:sldChg>
      <pc:sldChg chg="delSp modSp add del mod delAnim">
        <pc:chgData name="Jeanot" userId="cdf441b5-59e9-4346-906c-b64ac00bf298" providerId="ADAL" clId="{9AB55C22-EFA8-485F-9985-75A8A727223A}" dt="2021-04-15T14:41:07.109" v="1816" actId="478"/>
        <pc:sldMkLst>
          <pc:docMk/>
          <pc:sldMk cId="3965324163" sldId="313"/>
        </pc:sldMkLst>
        <pc:spChg chg="del mod">
          <ac:chgData name="Jeanot" userId="cdf441b5-59e9-4346-906c-b64ac00bf298" providerId="ADAL" clId="{9AB55C22-EFA8-485F-9985-75A8A727223A}" dt="2021-04-15T14:41:07.109" v="1816" actId="478"/>
          <ac:spMkLst>
            <pc:docMk/>
            <pc:sldMk cId="3965324163" sldId="313"/>
            <ac:spMk id="9" creationId="{BE503CA2-964C-4F8D-99F6-185AAC6D09DB}"/>
          </ac:spMkLst>
        </pc:spChg>
        <pc:spChg chg="mod">
          <ac:chgData name="Jeanot" userId="cdf441b5-59e9-4346-906c-b64ac00bf298" providerId="ADAL" clId="{9AB55C22-EFA8-485F-9985-75A8A727223A}" dt="2021-04-15T14:39:07.993" v="1534" actId="1076"/>
          <ac:spMkLst>
            <pc:docMk/>
            <pc:sldMk cId="3965324163" sldId="313"/>
            <ac:spMk id="19" creationId="{6BE293FA-7ED9-49AC-8920-12FB373D3451}"/>
          </ac:spMkLst>
        </pc:spChg>
        <pc:spChg chg="del">
          <ac:chgData name="Jeanot" userId="cdf441b5-59e9-4346-906c-b64ac00bf298" providerId="ADAL" clId="{9AB55C22-EFA8-485F-9985-75A8A727223A}" dt="2021-04-15T14:39:16.155" v="1536" actId="478"/>
          <ac:spMkLst>
            <pc:docMk/>
            <pc:sldMk cId="3965324163" sldId="313"/>
            <ac:spMk id="67" creationId="{7DC0709C-DB57-4971-A3C2-23D612061C40}"/>
          </ac:spMkLst>
        </pc:spChg>
        <pc:spChg chg="mod">
          <ac:chgData name="Jeanot" userId="cdf441b5-59e9-4346-906c-b64ac00bf298" providerId="ADAL" clId="{9AB55C22-EFA8-485F-9985-75A8A727223A}" dt="2021-04-15T14:39:57.880" v="1624" actId="1076"/>
          <ac:spMkLst>
            <pc:docMk/>
            <pc:sldMk cId="3965324163" sldId="313"/>
            <ac:spMk id="68" creationId="{5111E472-783E-4CFC-B291-7DB82D180B95}"/>
          </ac:spMkLst>
        </pc:spChg>
        <pc:spChg chg="mod">
          <ac:chgData name="Jeanot" userId="cdf441b5-59e9-4346-906c-b64ac00bf298" providerId="ADAL" clId="{9AB55C22-EFA8-485F-9985-75A8A727223A}" dt="2021-04-15T14:41:04.990" v="1815" actId="14100"/>
          <ac:spMkLst>
            <pc:docMk/>
            <pc:sldMk cId="3965324163" sldId="313"/>
            <ac:spMk id="73" creationId="{93BA28EE-716D-4769-A8D5-B4F69CB35238}"/>
          </ac:spMkLst>
        </pc:spChg>
      </pc:sldChg>
      <pc:sldChg chg="addSp modSp mod">
        <pc:chgData name="Jeanot" userId="cdf441b5-59e9-4346-906c-b64ac00bf298" providerId="ADAL" clId="{9AB55C22-EFA8-485F-9985-75A8A727223A}" dt="2021-04-15T14:41:37.120" v="1825" actId="20577"/>
        <pc:sldMkLst>
          <pc:docMk/>
          <pc:sldMk cId="2522437270" sldId="314"/>
        </pc:sldMkLst>
        <pc:spChg chg="add mod">
          <ac:chgData name="Jeanot" userId="cdf441b5-59e9-4346-906c-b64ac00bf298" providerId="ADAL" clId="{9AB55C22-EFA8-485F-9985-75A8A727223A}" dt="2021-04-15T14:41:37.120" v="1825" actId="20577"/>
          <ac:spMkLst>
            <pc:docMk/>
            <pc:sldMk cId="2522437270" sldId="314"/>
            <ac:spMk id="3" creationId="{8A60405B-0E22-4E02-86A0-B05E3C91741E}"/>
          </ac:spMkLst>
        </pc:spChg>
      </pc:sldChg>
      <pc:sldChg chg="new del">
        <pc:chgData name="Jeanot" userId="cdf441b5-59e9-4346-906c-b64ac00bf298" providerId="ADAL" clId="{9AB55C22-EFA8-485F-9985-75A8A727223A}" dt="2021-04-15T13:42:33.404" v="1" actId="47"/>
        <pc:sldMkLst>
          <pc:docMk/>
          <pc:sldMk cId="3786167045" sldId="315"/>
        </pc:sldMkLst>
      </pc:sldChg>
      <pc:sldChg chg="modSp add mod">
        <pc:chgData name="Jeanot" userId="cdf441b5-59e9-4346-906c-b64ac00bf298" providerId="ADAL" clId="{9AB55C22-EFA8-485F-9985-75A8A727223A}" dt="2021-04-15T14:30:48.552" v="1300" actId="1076"/>
        <pc:sldMkLst>
          <pc:docMk/>
          <pc:sldMk cId="4273443926" sldId="315"/>
        </pc:sldMkLst>
        <pc:spChg chg="mod">
          <ac:chgData name="Jeanot" userId="cdf441b5-59e9-4346-906c-b64ac00bf298" providerId="ADAL" clId="{9AB55C22-EFA8-485F-9985-75A8A727223A}" dt="2021-04-15T14:30:48.552" v="1300" actId="1076"/>
          <ac:spMkLst>
            <pc:docMk/>
            <pc:sldMk cId="4273443926" sldId="315"/>
            <ac:spMk id="9" creationId="{653A786D-DD12-4F9D-B5A4-3E54C722EA40}"/>
          </ac:spMkLst>
        </pc:spChg>
        <pc:spChg chg="mod">
          <ac:chgData name="Jeanot" userId="cdf441b5-59e9-4346-906c-b64ac00bf298" providerId="ADAL" clId="{9AB55C22-EFA8-485F-9985-75A8A727223A}" dt="2021-04-15T14:30:48.552" v="1300" actId="1076"/>
          <ac:spMkLst>
            <pc:docMk/>
            <pc:sldMk cId="4273443926" sldId="315"/>
            <ac:spMk id="10" creationId="{3FDE909F-8186-438E-A0DE-ADCCC17AE0BE}"/>
          </ac:spMkLst>
        </pc:spChg>
        <pc:graphicFrameChg chg="mod modGraphic">
          <ac:chgData name="Jeanot" userId="cdf441b5-59e9-4346-906c-b64ac00bf298" providerId="ADAL" clId="{9AB55C22-EFA8-485F-9985-75A8A727223A}" dt="2021-04-15T14:30:48.552" v="1300" actId="1076"/>
          <ac:graphicFrameMkLst>
            <pc:docMk/>
            <pc:sldMk cId="4273443926" sldId="315"/>
            <ac:graphicFrameMk id="6" creationId="{33FDD64A-F5F7-4005-9B58-D17FF8836AEC}"/>
          </ac:graphicFrameMkLst>
        </pc:graphicFrameChg>
      </pc:sldChg>
      <pc:sldChg chg="new del">
        <pc:chgData name="Jeanot" userId="cdf441b5-59e9-4346-906c-b64ac00bf298" providerId="ADAL" clId="{9AB55C22-EFA8-485F-9985-75A8A727223A}" dt="2021-04-22T10:30:11.594" v="1828" actId="47"/>
        <pc:sldMkLst>
          <pc:docMk/>
          <pc:sldMk cId="1708124905" sldId="319"/>
        </pc:sldMkLst>
      </pc:sldChg>
      <pc:sldChg chg="addSp delSp modSp add mod delAnim modAnim">
        <pc:chgData name="Jeanot" userId="cdf441b5-59e9-4346-906c-b64ac00bf298" providerId="ADAL" clId="{9AB55C22-EFA8-485F-9985-75A8A727223A}" dt="2021-04-22T10:45:31.127" v="2296" actId="478"/>
        <pc:sldMkLst>
          <pc:docMk/>
          <pc:sldMk cId="2814479593" sldId="320"/>
        </pc:sldMkLst>
        <pc:spChg chg="del">
          <ac:chgData name="Jeanot" userId="cdf441b5-59e9-4346-906c-b64ac00bf298" providerId="ADAL" clId="{9AB55C22-EFA8-485F-9985-75A8A727223A}" dt="2021-04-22T10:30:56.222" v="1936" actId="478"/>
          <ac:spMkLst>
            <pc:docMk/>
            <pc:sldMk cId="2814479593" sldId="320"/>
            <ac:spMk id="2" creationId="{95D5975E-6B82-4593-B230-FA4F23A3B524}"/>
          </ac:spMkLst>
        </pc:spChg>
        <pc:spChg chg="add del mod">
          <ac:chgData name="Jeanot" userId="cdf441b5-59e9-4346-906c-b64ac00bf298" providerId="ADAL" clId="{9AB55C22-EFA8-485F-9985-75A8A727223A}" dt="2021-04-22T10:33:27.673" v="1999" actId="478"/>
          <ac:spMkLst>
            <pc:docMk/>
            <pc:sldMk cId="2814479593" sldId="320"/>
            <ac:spMk id="3" creationId="{58A87F91-F682-4AA7-8266-B3143678E6F2}"/>
          </ac:spMkLst>
        </pc:spChg>
        <pc:spChg chg="mod">
          <ac:chgData name="Jeanot" userId="cdf441b5-59e9-4346-906c-b64ac00bf298" providerId="ADAL" clId="{9AB55C22-EFA8-485F-9985-75A8A727223A}" dt="2021-04-22T10:38:35.724" v="2136" actId="313"/>
          <ac:spMkLst>
            <pc:docMk/>
            <pc:sldMk cId="2814479593" sldId="320"/>
            <ac:spMk id="4" creationId="{02529FC3-1B4A-43AF-A2B3-935CA16B18F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7" creationId="{1408A67F-9340-4788-AD4B-518D5CC8970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8" creationId="{E60B71B2-4751-417C-815D-AFC824EB2110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0" creationId="{15DACDBE-AA45-418A-9DC9-B51AFB087332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1" creationId="{EDC53C1F-05F5-4954-9857-F939661E0B6B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2" creationId="{F2B8D490-6CF9-4805-96D1-7ACE7F07B350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3" creationId="{E4D27126-D719-4158-97AA-8A19CEDC380D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5" creationId="{5DAB6C5F-D93B-4C0A-8BEA-16FD9D67989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6" creationId="{9C4CC601-37AA-4C25-81B8-95BDDB90C4AB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7" creationId="{3C851551-7D08-4FF3-A7D7-2E4DCDDAB7E3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9" creationId="{6BE293FA-7ED9-49AC-8920-12FB373D3451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0" creationId="{497BB456-CB97-4BC3-AB57-240D6DDE85F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3" creationId="{FD461899-E690-42B1-B141-3D4F710C3C79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5" creationId="{30AFFC77-CB79-4280-8147-EEEA863D687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6" creationId="{C537EAB0-017B-44AB-8B73-25ED6DBBD5F9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7" creationId="{49FC8D25-DABA-44D4-94C7-DC36BBAC022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8" creationId="{FD7B651E-7C1B-4773-AEC6-3BFF59239B6F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0" creationId="{C8954DCE-89D3-4685-86A6-5F1B37A34E31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1" creationId="{38027426-DCA1-4D97-8267-5E35EA794CAC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3" creationId="{0457786E-B6AA-46BA-B915-957749568B88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4" creationId="{384EAAF3-8C06-4BD2-ABC3-73078EDA3EBE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5" creationId="{79BF65BF-2B59-4710-884D-20256D9D254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6" creationId="{4F1E46E2-C271-4726-B5CF-43FD6FC68503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7" creationId="{0392FF5D-0992-4D38-80BB-F45F53D8208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0" creationId="{659D6076-9132-40D6-A2A1-B6D9AE95E44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3" creationId="{FCE1710A-DA09-486B-8779-234E597A1BDE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5" creationId="{DC34C40A-47BD-41ED-A1C4-733CF4F9B59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6" creationId="{7AC1C098-F387-4209-8DF6-80F6FCD43EA8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7" creationId="{A23AA571-7237-4E40-AE1F-5B1FDAB4D43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8" creationId="{83E52C62-BF50-4CF0-B9B4-E71D92FDF799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9" creationId="{706B7F18-AEDB-4386-B5AE-FAE40FD9E12A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0" creationId="{EBD3EC76-1675-42BF-B53E-972318F858DC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1" creationId="{1B29560F-6214-40D9-9261-BCAAB381AAE7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2" creationId="{066744A3-6764-4A8E-BF5B-F070F96F231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3" creationId="{7766C6D1-AC8E-4E53-AEC2-23E1B27F1E57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4" creationId="{5FD59A95-BC61-4760-A26C-2F510BA73A5D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5" creationId="{41621132-B502-4CC2-93F5-42B7223237FE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6" creationId="{FC9B0799-6E1A-4579-8A1D-A09CA2A85777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7" creationId="{83A9AEDF-718C-4F3D-94AE-3BF2D2DFD770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8" creationId="{01AFBB3C-890A-402A-8152-83D5CAD1E723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9" creationId="{3A34C5CB-0E71-4DF3-B6CC-B85B0A1FB2E4}"/>
          </ac:spMkLst>
        </pc:spChg>
        <pc:spChg chg="del">
          <ac:chgData name="Jeanot" userId="cdf441b5-59e9-4346-906c-b64ac00bf298" providerId="ADAL" clId="{9AB55C22-EFA8-485F-9985-75A8A727223A}" dt="2021-04-22T10:30:56.222" v="1936" actId="478"/>
          <ac:spMkLst>
            <pc:docMk/>
            <pc:sldMk cId="2814479593" sldId="320"/>
            <ac:spMk id="60" creationId="{E753FFFE-9786-40DD-9FFA-BFA277EEFA6C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1" creationId="{545C4A6B-D046-428C-8340-F9F07A4633A0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2" creationId="{C7FEFE66-8C45-46EE-AADD-98982C1EB4A2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3" creationId="{F78ACA19-AE21-47B2-A905-0B09963C746D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4" creationId="{FFD23E36-09BF-4FDF-B5C8-0F517FEE88B8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5" creationId="{F6D44723-470E-4C9C-8552-F014A61C3F3A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6" creationId="{3535A479-A272-42AE-884E-5C80699C86BC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7" creationId="{A884DC49-9E3A-4342-831C-4EACB0324C64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8" creationId="{C57E0859-92FA-4AD8-8066-8FB59B07D564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9" creationId="{0D2D8901-6C50-4241-8C57-6A5920375C4F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0" creationId="{B791A72B-1017-454B-B73D-379CC69A488B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1" creationId="{4DD2ACE3-D2AE-4D5F-95F9-A4B900CF33FF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2" creationId="{4780DE26-643D-4875-A16E-FE6374FFAB85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3" creationId="{8BD8643E-A415-4E0C-8998-91C99860FA0A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4" creationId="{F7AAF1C7-EFFF-45F9-A95D-7EE8B6CFF1FA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5" creationId="{41889CFE-9706-4DB4-86C8-648125AF6743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6" creationId="{BDD95592-C0A0-44C5-B83C-C2A4E5913551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7" creationId="{EC1A0C8C-E9CF-4033-844F-12E4468A88EE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78" creationId="{CB54177F-110C-4B6A-8EFB-BD2E0C3761A8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79" creationId="{5A982162-6FD0-458B-B5E8-C91C216D656A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80" creationId="{E9D96E62-D57F-449A-A9AE-80E58FCE56E1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81" creationId="{D625A862-B03E-40D5-A041-98BF427ED24B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82" creationId="{FF090C50-C6AE-4801-A98B-772A34D454D6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3" creationId="{52EA4200-423A-4370-B178-7A747E511A87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4" creationId="{872DEBD4-C550-487C-B722-076410DFC026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5" creationId="{F536E5CE-90CD-4576-A8B4-1515D6D5A167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6" creationId="{2AE0813B-5A54-4875-ABCD-C042990E5319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7" creationId="{EEA9C45E-0731-444C-9260-64272C327ECD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8" creationId="{7B3B13F2-5F8E-4465-8E54-690E4FB52A39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9" creationId="{A8BE6608-3092-4DFB-A062-B42EB45E7B84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0" creationId="{B5CCE171-85E1-46CA-8A84-2ADDA3F8E197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1" creationId="{E40E8CB6-B792-4982-86AB-2E7492579B1B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2" creationId="{4CC41232-9E58-472B-929F-32EDD357D83E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3" creationId="{4442D50C-F091-4B1E-A94A-BFDAAF72DE80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4" creationId="{58707DD9-07FB-4E25-8BE9-93539215DCDE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5" creationId="{3EBF6F07-C7D3-473F-8AE2-9E6A47BD2553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6" creationId="{C161BFF9-12B8-4307-86C5-281A3359ADF3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7" creationId="{AC9919C9-C82B-41B8-B12A-216A048267AE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8" creationId="{13294DE2-F328-4C85-B60F-40C09844879C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9" creationId="{B083DF59-6B6B-4633-B276-3919A9706964}"/>
          </ac:spMkLst>
        </pc:spChg>
        <pc:spChg chg="add del mod">
          <ac:chgData name="Jeanot" userId="cdf441b5-59e9-4346-906c-b64ac00bf298" providerId="ADAL" clId="{9AB55C22-EFA8-485F-9985-75A8A727223A}" dt="2021-04-22T10:36:48.198" v="2087" actId="478"/>
          <ac:spMkLst>
            <pc:docMk/>
            <pc:sldMk cId="2814479593" sldId="320"/>
            <ac:spMk id="100" creationId="{CA02DDB0-88E5-4C61-BDB7-4832297C9986}"/>
          </ac:spMkLst>
        </pc:spChg>
        <pc:spChg chg="add del mod">
          <ac:chgData name="Jeanot" userId="cdf441b5-59e9-4346-906c-b64ac00bf298" providerId="ADAL" clId="{9AB55C22-EFA8-485F-9985-75A8A727223A}" dt="2021-04-22T10:36:48.198" v="2087" actId="478"/>
          <ac:spMkLst>
            <pc:docMk/>
            <pc:sldMk cId="2814479593" sldId="320"/>
            <ac:spMk id="101" creationId="{1FD10F71-0EC8-4189-B22E-EC43B3C61905}"/>
          </ac:spMkLst>
        </pc:spChg>
        <pc:spChg chg="add del mod">
          <ac:chgData name="Jeanot" userId="cdf441b5-59e9-4346-906c-b64ac00bf298" providerId="ADAL" clId="{9AB55C22-EFA8-485F-9985-75A8A727223A}" dt="2021-04-22T10:36:48.198" v="2087" actId="478"/>
          <ac:spMkLst>
            <pc:docMk/>
            <pc:sldMk cId="2814479593" sldId="320"/>
            <ac:spMk id="102" creationId="{0F6A18E0-C6E5-4711-BEAB-9D5DC63D6FE7}"/>
          </ac:spMkLst>
        </pc:spChg>
        <pc:spChg chg="add del mod">
          <ac:chgData name="Jeanot" userId="cdf441b5-59e9-4346-906c-b64ac00bf298" providerId="ADAL" clId="{9AB55C22-EFA8-485F-9985-75A8A727223A}" dt="2021-04-22T10:36:44.243" v="2086" actId="478"/>
          <ac:spMkLst>
            <pc:docMk/>
            <pc:sldMk cId="2814479593" sldId="320"/>
            <ac:spMk id="103" creationId="{CBAC1754-CB88-430C-8784-51EE1B7C00B9}"/>
          </ac:spMkLst>
        </pc:spChg>
        <pc:spChg chg="add del mod">
          <ac:chgData name="Jeanot" userId="cdf441b5-59e9-4346-906c-b64ac00bf298" providerId="ADAL" clId="{9AB55C22-EFA8-485F-9985-75A8A727223A}" dt="2021-04-22T10:36:44.243" v="2086" actId="478"/>
          <ac:spMkLst>
            <pc:docMk/>
            <pc:sldMk cId="2814479593" sldId="320"/>
            <ac:spMk id="104" creationId="{5EB3A904-FF77-40DE-9A95-BAD458668B6B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5" creationId="{52B2CDE8-35CB-4DAC-880D-AFE78363459D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6" creationId="{7A27FDFB-D5AA-4B32-B37D-BAECEDF8F629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7" creationId="{29D13B1D-D8E5-4E0E-AFE6-C907632B2A20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8" creationId="{D3679B79-283D-4691-8973-FAE9FF573AA9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9" creationId="{544548C2-11C6-422C-B86F-8F8EDB208FD9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110" creationId="{81CD1535-C6A9-4CD5-9B21-B86E710AE36C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111" creationId="{376E437B-578A-42BB-848E-02795AE53062}"/>
          </ac:spMkLst>
        </pc:spChg>
        <pc:spChg chg="add mod">
          <ac:chgData name="Jeanot" userId="cdf441b5-59e9-4346-906c-b64ac00bf298" providerId="ADAL" clId="{9AB55C22-EFA8-485F-9985-75A8A727223A}" dt="2021-04-22T10:39:47.300" v="2254" actId="1076"/>
          <ac:spMkLst>
            <pc:docMk/>
            <pc:sldMk cId="2814479593" sldId="320"/>
            <ac:spMk id="112" creationId="{889D585F-C487-41D4-8696-CEFCF05D3F45}"/>
          </ac:spMkLst>
        </pc:spChg>
        <pc:grpChg chg="add mod">
          <ac:chgData name="Jeanot" userId="cdf441b5-59e9-4346-906c-b64ac00bf298" providerId="ADAL" clId="{9AB55C22-EFA8-485F-9985-75A8A727223A}" dt="2021-04-22T10:40:27.712" v="2258" actId="164"/>
          <ac:grpSpMkLst>
            <pc:docMk/>
            <pc:sldMk cId="2814479593" sldId="320"/>
            <ac:grpSpMk id="18" creationId="{39DE6813-0653-404E-9D54-77C3A8F627FB}"/>
          </ac:grpSpMkLst>
        </pc:grpChg>
        <pc:grpChg chg="del mod">
          <ac:chgData name="Jeanot" userId="cdf441b5-59e9-4346-906c-b64ac00bf298" providerId="ADAL" clId="{9AB55C22-EFA8-485F-9985-75A8A727223A}" dt="2021-04-22T10:31:06.375" v="1938" actId="478"/>
          <ac:grpSpMkLst>
            <pc:docMk/>
            <pc:sldMk cId="2814479593" sldId="320"/>
            <ac:grpSpMk id="22" creationId="{6FD8DC81-67A5-4E19-A7B1-18E9D577C1FC}"/>
          </ac:grpSpMkLst>
        </pc:grpChg>
        <pc:grpChg chg="add mod">
          <ac:chgData name="Jeanot" userId="cdf441b5-59e9-4346-906c-b64ac00bf298" providerId="ADAL" clId="{9AB55C22-EFA8-485F-9985-75A8A727223A}" dt="2021-04-22T10:40:36.331" v="2259" actId="164"/>
          <ac:grpSpMkLst>
            <pc:docMk/>
            <pc:sldMk cId="2814479593" sldId="320"/>
            <ac:grpSpMk id="24" creationId="{4926355A-216D-429B-9EFF-342A61BCB959}"/>
          </ac:grpSpMkLst>
        </pc:grpChg>
        <pc:grpChg chg="add mod ord">
          <ac:chgData name="Jeanot" userId="cdf441b5-59e9-4346-906c-b64ac00bf298" providerId="ADAL" clId="{9AB55C22-EFA8-485F-9985-75A8A727223A}" dt="2021-04-22T10:40:53.973" v="2263" actId="166"/>
          <ac:grpSpMkLst>
            <pc:docMk/>
            <pc:sldMk cId="2814479593" sldId="320"/>
            <ac:grpSpMk id="29" creationId="{D0A01676-19CF-432D-B196-7266466BF4F8}"/>
          </ac:grpSpMkLst>
        </pc:grpChg>
        <pc:grpChg chg="add mod">
          <ac:chgData name="Jeanot" userId="cdf441b5-59e9-4346-906c-b64ac00bf298" providerId="ADAL" clId="{9AB55C22-EFA8-485F-9985-75A8A727223A}" dt="2021-04-22T10:41:14.193" v="2264" actId="164"/>
          <ac:grpSpMkLst>
            <pc:docMk/>
            <pc:sldMk cId="2814479593" sldId="320"/>
            <ac:grpSpMk id="32" creationId="{C00AD55B-E3B0-47CA-A851-79AC9A27CE9A}"/>
          </ac:grpSpMkLst>
        </pc:grpChg>
        <pc:grpChg chg="add mod ord">
          <ac:chgData name="Jeanot" userId="cdf441b5-59e9-4346-906c-b64ac00bf298" providerId="ADAL" clId="{9AB55C22-EFA8-485F-9985-75A8A727223A}" dt="2021-04-22T10:41:30.308" v="2267" actId="166"/>
          <ac:grpSpMkLst>
            <pc:docMk/>
            <pc:sldMk cId="2814479593" sldId="320"/>
            <ac:grpSpMk id="41" creationId="{0822988F-81A5-4C6A-8D32-733DF01CE764}"/>
          </ac:grpSpMkLst>
        </pc:grpChg>
        <pc:picChg chg="del">
          <ac:chgData name="Jeanot" userId="cdf441b5-59e9-4346-906c-b64ac00bf298" providerId="ADAL" clId="{9AB55C22-EFA8-485F-9985-75A8A727223A}" dt="2021-04-22T10:31:06.375" v="1938" actId="478"/>
          <ac:picMkLst>
            <pc:docMk/>
            <pc:sldMk cId="2814479593" sldId="320"/>
            <ac:picMk id="38" creationId="{EB5B2C9A-B6D8-4B98-BDC9-CED16DCCC5F2}"/>
          </ac:picMkLst>
        </pc:picChg>
        <pc:picChg chg="del">
          <ac:chgData name="Jeanot" userId="cdf441b5-59e9-4346-906c-b64ac00bf298" providerId="ADAL" clId="{9AB55C22-EFA8-485F-9985-75A8A727223A}" dt="2021-04-22T10:31:06.375" v="1938" actId="478"/>
          <ac:picMkLst>
            <pc:docMk/>
            <pc:sldMk cId="2814479593" sldId="320"/>
            <ac:picMk id="39" creationId="{3435B736-9B48-47FA-8FF4-031187F14564}"/>
          </ac:picMkLst>
        </pc:picChg>
        <pc:picChg chg="add del mod">
          <ac:chgData name="Jeanot" userId="cdf441b5-59e9-4346-906c-b64ac00bf298" providerId="ADAL" clId="{9AB55C22-EFA8-485F-9985-75A8A727223A}" dt="2021-04-22T10:43:29.218" v="2284" actId="478"/>
          <ac:picMkLst>
            <pc:docMk/>
            <pc:sldMk cId="2814479593" sldId="320"/>
            <ac:picMk id="42" creationId="{E6AC5695-B655-4026-9796-8AB21A12EFB6}"/>
          </ac:picMkLst>
        </pc:picChg>
        <pc:picChg chg="add del mod">
          <ac:chgData name="Jeanot" userId="cdf441b5-59e9-4346-906c-b64ac00bf298" providerId="ADAL" clId="{9AB55C22-EFA8-485F-9985-75A8A727223A}" dt="2021-04-22T10:44:02.566" v="2291" actId="478"/>
          <ac:picMkLst>
            <pc:docMk/>
            <pc:sldMk cId="2814479593" sldId="320"/>
            <ac:picMk id="44" creationId="{A259CE56-A3D5-47B6-8F87-8EF9FE33BA7E}"/>
          </ac:picMkLst>
        </pc:picChg>
        <pc:picChg chg="add mod">
          <ac:chgData name="Jeanot" userId="cdf441b5-59e9-4346-906c-b64ac00bf298" providerId="ADAL" clId="{9AB55C22-EFA8-485F-9985-75A8A727223A}" dt="2021-04-22T10:42:40.816" v="2274" actId="1076"/>
          <ac:picMkLst>
            <pc:docMk/>
            <pc:sldMk cId="2814479593" sldId="320"/>
            <ac:picMk id="113" creationId="{29047628-D686-4CFF-A257-810B5819F05B}"/>
          </ac:picMkLst>
        </pc:picChg>
        <pc:picChg chg="add del mod">
          <ac:chgData name="Jeanot" userId="cdf441b5-59e9-4346-906c-b64ac00bf298" providerId="ADAL" clId="{9AB55C22-EFA8-485F-9985-75A8A727223A}" dt="2021-04-22T10:45:31.127" v="2296" actId="478"/>
          <ac:picMkLst>
            <pc:docMk/>
            <pc:sldMk cId="2814479593" sldId="320"/>
            <ac:picMk id="114" creationId="{CA841A4D-357B-4AA2-AD7C-080D85141C38}"/>
          </ac:picMkLst>
        </pc:picChg>
        <pc:cxnChg chg="add mod">
          <ac:chgData name="Jeanot" userId="cdf441b5-59e9-4346-906c-b64ac00bf298" providerId="ADAL" clId="{9AB55C22-EFA8-485F-9985-75A8A727223A}" dt="2021-04-22T10:41:14.193" v="2264" actId="164"/>
          <ac:cxnSpMkLst>
            <pc:docMk/>
            <pc:sldMk cId="2814479593" sldId="320"/>
            <ac:cxnSpMk id="9" creationId="{69440906-ABBB-4D64-A669-62EB5C86847F}"/>
          </ac:cxnSpMkLst>
        </pc:cxnChg>
      </pc:sldChg>
    </pc:docChg>
  </pc:docChgLst>
  <pc:docChgLst>
    <pc:chgData name="Jeanot Bijpost" userId="cdf441b5-59e9-4346-906c-b64ac00bf298" providerId="ADAL" clId="{61FE4670-D068-3845-95A5-02D171207B19}"/>
    <pc:docChg chg="undo custSel addSld modSld">
      <pc:chgData name="Jeanot Bijpost" userId="cdf441b5-59e9-4346-906c-b64ac00bf298" providerId="ADAL" clId="{61FE4670-D068-3845-95A5-02D171207B19}" dt="2022-06-14T20:33:04.967" v="967" actId="207"/>
      <pc:docMkLst>
        <pc:docMk/>
      </pc:docMkLst>
      <pc:sldChg chg="modSp mod">
        <pc:chgData name="Jeanot Bijpost" userId="cdf441b5-59e9-4346-906c-b64ac00bf298" providerId="ADAL" clId="{61FE4670-D068-3845-95A5-02D171207B19}" dt="2022-06-14T20:32:55.679" v="963" actId="207"/>
        <pc:sldMkLst>
          <pc:docMk/>
          <pc:sldMk cId="3477988854" sldId="819"/>
        </pc:sldMkLst>
        <pc:spChg chg="mod">
          <ac:chgData name="Jeanot Bijpost" userId="cdf441b5-59e9-4346-906c-b64ac00bf298" providerId="ADAL" clId="{61FE4670-D068-3845-95A5-02D171207B19}" dt="2022-06-14T20:32:55.679" v="963" actId="207"/>
          <ac:spMkLst>
            <pc:docMk/>
            <pc:sldMk cId="3477988854" sldId="819"/>
            <ac:spMk id="4" creationId="{2B0C73FC-2E0F-F2DC-159A-191C10D742B1}"/>
          </ac:spMkLst>
        </pc:spChg>
        <pc:spChg chg="mod">
          <ac:chgData name="Jeanot Bijpost" userId="cdf441b5-59e9-4346-906c-b64ac00bf298" providerId="ADAL" clId="{61FE4670-D068-3845-95A5-02D171207B19}" dt="2022-06-14T20:32:53.485" v="962" actId="207"/>
          <ac:spMkLst>
            <pc:docMk/>
            <pc:sldMk cId="3477988854" sldId="819"/>
            <ac:spMk id="5" creationId="{D70BAB63-BFD4-2855-43CB-CDD90113AE53}"/>
          </ac:spMkLst>
        </pc:spChg>
        <pc:spChg chg="mod">
          <ac:chgData name="Jeanot Bijpost" userId="cdf441b5-59e9-4346-906c-b64ac00bf298" providerId="ADAL" clId="{61FE4670-D068-3845-95A5-02D171207B19}" dt="2022-06-14T20:32:51.169" v="961" actId="207"/>
          <ac:spMkLst>
            <pc:docMk/>
            <pc:sldMk cId="3477988854" sldId="819"/>
            <ac:spMk id="7" creationId="{4AF6EF86-5336-C330-B3AF-B9C16497795F}"/>
          </ac:spMkLst>
        </pc:spChg>
        <pc:spChg chg="mod">
          <ac:chgData name="Jeanot Bijpost" userId="cdf441b5-59e9-4346-906c-b64ac00bf298" providerId="ADAL" clId="{61FE4670-D068-3845-95A5-02D171207B19}" dt="2022-06-14T20:32:48.348" v="960" actId="207"/>
          <ac:spMkLst>
            <pc:docMk/>
            <pc:sldMk cId="3477988854" sldId="819"/>
            <ac:spMk id="12" creationId="{5B7F4BF7-88F0-C3F2-69B7-3E30633B5500}"/>
          </ac:spMkLst>
        </pc:spChg>
      </pc:sldChg>
      <pc:sldChg chg="modSp mod">
        <pc:chgData name="Jeanot Bijpost" userId="cdf441b5-59e9-4346-906c-b64ac00bf298" providerId="ADAL" clId="{61FE4670-D068-3845-95A5-02D171207B19}" dt="2022-06-14T20:33:04.967" v="967" actId="207"/>
        <pc:sldMkLst>
          <pc:docMk/>
          <pc:sldMk cId="4187907700" sldId="820"/>
        </pc:sldMkLst>
        <pc:spChg chg="mod">
          <ac:chgData name="Jeanot Bijpost" userId="cdf441b5-59e9-4346-906c-b64ac00bf298" providerId="ADAL" clId="{61FE4670-D068-3845-95A5-02D171207B19}" dt="2022-06-14T20:32:59.334" v="964" actId="207"/>
          <ac:spMkLst>
            <pc:docMk/>
            <pc:sldMk cId="4187907700" sldId="820"/>
            <ac:spMk id="4" creationId="{2B0C73FC-2E0F-F2DC-159A-191C10D742B1}"/>
          </ac:spMkLst>
        </pc:spChg>
        <pc:spChg chg="mod">
          <ac:chgData name="Jeanot Bijpost" userId="cdf441b5-59e9-4346-906c-b64ac00bf298" providerId="ADAL" clId="{61FE4670-D068-3845-95A5-02D171207B19}" dt="2022-06-14T20:33:01.128" v="965" actId="207"/>
          <ac:spMkLst>
            <pc:docMk/>
            <pc:sldMk cId="4187907700" sldId="820"/>
            <ac:spMk id="5" creationId="{D70BAB63-BFD4-2855-43CB-CDD90113AE53}"/>
          </ac:spMkLst>
        </pc:spChg>
        <pc:spChg chg="mod">
          <ac:chgData name="Jeanot Bijpost" userId="cdf441b5-59e9-4346-906c-b64ac00bf298" providerId="ADAL" clId="{61FE4670-D068-3845-95A5-02D171207B19}" dt="2022-06-14T20:33:02.969" v="966" actId="207"/>
          <ac:spMkLst>
            <pc:docMk/>
            <pc:sldMk cId="4187907700" sldId="820"/>
            <ac:spMk id="7" creationId="{4AF6EF86-5336-C330-B3AF-B9C16497795F}"/>
          </ac:spMkLst>
        </pc:spChg>
        <pc:spChg chg="mod">
          <ac:chgData name="Jeanot Bijpost" userId="cdf441b5-59e9-4346-906c-b64ac00bf298" providerId="ADAL" clId="{61FE4670-D068-3845-95A5-02D171207B19}" dt="2022-06-14T20:33:04.967" v="967" actId="207"/>
          <ac:spMkLst>
            <pc:docMk/>
            <pc:sldMk cId="4187907700" sldId="820"/>
            <ac:spMk id="12" creationId="{5B7F4BF7-88F0-C3F2-69B7-3E30633B5500}"/>
          </ac:spMkLst>
        </pc:spChg>
      </pc:sldChg>
      <pc:sldChg chg="modSp">
        <pc:chgData name="Jeanot Bijpost" userId="cdf441b5-59e9-4346-906c-b64ac00bf298" providerId="ADAL" clId="{61FE4670-D068-3845-95A5-02D171207B19}" dt="2022-06-14T13:22:26.379" v="1"/>
        <pc:sldMkLst>
          <pc:docMk/>
          <pc:sldMk cId="555487973" sldId="822"/>
        </pc:sldMkLst>
        <pc:spChg chg="mod">
          <ac:chgData name="Jeanot Bijpost" userId="cdf441b5-59e9-4346-906c-b64ac00bf298" providerId="ADAL" clId="{61FE4670-D068-3845-95A5-02D171207B19}" dt="2022-06-14T13:22:26.379" v="1"/>
          <ac:spMkLst>
            <pc:docMk/>
            <pc:sldMk cId="555487973" sldId="822"/>
            <ac:spMk id="3" creationId="{67E0E36B-96D9-CD19-D535-7AB9B8852895}"/>
          </ac:spMkLst>
        </pc:spChg>
      </pc:sldChg>
      <pc:sldChg chg="modSp mod">
        <pc:chgData name="Jeanot Bijpost" userId="cdf441b5-59e9-4346-906c-b64ac00bf298" providerId="ADAL" clId="{61FE4670-D068-3845-95A5-02D171207B19}" dt="2022-06-14T13:59:05.703" v="959" actId="400"/>
        <pc:sldMkLst>
          <pc:docMk/>
          <pc:sldMk cId="1366748233" sldId="823"/>
        </pc:sldMkLst>
        <pc:spChg chg="mod">
          <ac:chgData name="Jeanot Bijpost" userId="cdf441b5-59e9-4346-906c-b64ac00bf298" providerId="ADAL" clId="{61FE4670-D068-3845-95A5-02D171207B19}" dt="2022-06-14T13:59:05.703" v="959" actId="400"/>
          <ac:spMkLst>
            <pc:docMk/>
            <pc:sldMk cId="1366748233" sldId="823"/>
            <ac:spMk id="3" creationId="{67E0E36B-96D9-CD19-D535-7AB9B8852895}"/>
          </ac:spMkLst>
        </pc:spChg>
      </pc:sldChg>
      <pc:sldChg chg="addSp delSp modSp new mod modClrScheme modAnim chgLayout">
        <pc:chgData name="Jeanot Bijpost" userId="cdf441b5-59e9-4346-906c-b64ac00bf298" providerId="ADAL" clId="{61FE4670-D068-3845-95A5-02D171207B19}" dt="2022-06-14T13:31:28.670" v="566"/>
        <pc:sldMkLst>
          <pc:docMk/>
          <pc:sldMk cId="495606548" sldId="824"/>
        </pc:sldMkLst>
        <pc:spChg chg="del">
          <ac:chgData name="Jeanot Bijpost" userId="cdf441b5-59e9-4346-906c-b64ac00bf298" providerId="ADAL" clId="{61FE4670-D068-3845-95A5-02D171207B19}" dt="2022-06-14T13:22:54.322" v="6" actId="700"/>
          <ac:spMkLst>
            <pc:docMk/>
            <pc:sldMk cId="495606548" sldId="824"/>
            <ac:spMk id="2" creationId="{424D1CD7-4353-36CB-B124-4BAB54C0E3CE}"/>
          </ac:spMkLst>
        </pc:spChg>
        <pc:spChg chg="del">
          <ac:chgData name="Jeanot Bijpost" userId="cdf441b5-59e9-4346-906c-b64ac00bf298" providerId="ADAL" clId="{61FE4670-D068-3845-95A5-02D171207B19}" dt="2022-06-14T13:22:54.322" v="6" actId="700"/>
          <ac:spMkLst>
            <pc:docMk/>
            <pc:sldMk cId="495606548" sldId="824"/>
            <ac:spMk id="3" creationId="{07ECCA0C-E4A5-DA39-3F54-E175D101AED9}"/>
          </ac:spMkLst>
        </pc:spChg>
        <pc:spChg chg="add mod">
          <ac:chgData name="Jeanot Bijpost" userId="cdf441b5-59e9-4346-906c-b64ac00bf298" providerId="ADAL" clId="{61FE4670-D068-3845-95A5-02D171207B19}" dt="2022-06-14T13:30:31.351" v="558"/>
          <ac:spMkLst>
            <pc:docMk/>
            <pc:sldMk cId="495606548" sldId="824"/>
            <ac:spMk id="5" creationId="{278A0385-1FB4-0AA1-6F4F-535C3533ACC0}"/>
          </ac:spMkLst>
        </pc:spChg>
        <pc:spChg chg="add mod">
          <ac:chgData name="Jeanot Bijpost" userId="cdf441b5-59e9-4346-906c-b64ac00bf298" providerId="ADAL" clId="{61FE4670-D068-3845-95A5-02D171207B19}" dt="2022-06-14T13:30:31.351" v="558"/>
          <ac:spMkLst>
            <pc:docMk/>
            <pc:sldMk cId="495606548" sldId="824"/>
            <ac:spMk id="6" creationId="{DC35E574-0CD6-DA30-4FB2-D20A7B18030B}"/>
          </ac:spMkLst>
        </pc:spChg>
        <pc:spChg chg="add mod">
          <ac:chgData name="Jeanot Bijpost" userId="cdf441b5-59e9-4346-906c-b64ac00bf298" providerId="ADAL" clId="{61FE4670-D068-3845-95A5-02D171207B19}" dt="2022-06-14T13:30:31.351" v="558"/>
          <ac:spMkLst>
            <pc:docMk/>
            <pc:sldMk cId="495606548" sldId="824"/>
            <ac:spMk id="7" creationId="{8E567EC0-381D-686B-FDD6-D4327EF65D65}"/>
          </ac:spMkLst>
        </pc:spChg>
        <pc:spChg chg="add mod">
          <ac:chgData name="Jeanot Bijpost" userId="cdf441b5-59e9-4346-906c-b64ac00bf298" providerId="ADAL" clId="{61FE4670-D068-3845-95A5-02D171207B19}" dt="2022-06-14T13:30:21.444" v="557" actId="13822"/>
          <ac:spMkLst>
            <pc:docMk/>
            <pc:sldMk cId="495606548" sldId="824"/>
            <ac:spMk id="8" creationId="{D3AB54A1-2539-F042-2D7C-310E6FFD8877}"/>
          </ac:spMkLst>
        </pc:spChg>
        <pc:spChg chg="add mod">
          <ac:chgData name="Jeanot Bijpost" userId="cdf441b5-59e9-4346-906c-b64ac00bf298" providerId="ADAL" clId="{61FE4670-D068-3845-95A5-02D171207B19}" dt="2022-06-14T13:30:21.444" v="557" actId="13822"/>
          <ac:spMkLst>
            <pc:docMk/>
            <pc:sldMk cId="495606548" sldId="824"/>
            <ac:spMk id="9" creationId="{451CEA11-4FD5-7AA1-38E1-7E0F05DFF510}"/>
          </ac:spMkLst>
        </pc:spChg>
        <pc:picChg chg="add del mod modCrop">
          <ac:chgData name="Jeanot Bijpost" userId="cdf441b5-59e9-4346-906c-b64ac00bf298" providerId="ADAL" clId="{61FE4670-D068-3845-95A5-02D171207B19}" dt="2022-06-14T13:30:37.877" v="559" actId="478"/>
          <ac:picMkLst>
            <pc:docMk/>
            <pc:sldMk cId="495606548" sldId="824"/>
            <ac:picMk id="4" creationId="{9604AD09-D7FC-7AD0-C1FB-9B079AFEBB27}"/>
          </ac:picMkLst>
        </pc:picChg>
        <pc:picChg chg="add mod">
          <ac:chgData name="Jeanot Bijpost" userId="cdf441b5-59e9-4346-906c-b64ac00bf298" providerId="ADAL" clId="{61FE4670-D068-3845-95A5-02D171207B19}" dt="2022-06-14T13:30:54.516" v="562" actId="167"/>
          <ac:picMkLst>
            <pc:docMk/>
            <pc:sldMk cId="495606548" sldId="824"/>
            <ac:picMk id="10" creationId="{88A4B4D9-F610-87FB-03BD-D9AEF38AC0AA}"/>
          </ac:picMkLst>
        </pc:picChg>
      </pc:sldChg>
      <pc:sldChg chg="addSp modSp new mod modAnim">
        <pc:chgData name="Jeanot Bijpost" userId="cdf441b5-59e9-4346-906c-b64ac00bf298" providerId="ADAL" clId="{61FE4670-D068-3845-95A5-02D171207B19}" dt="2022-06-14T13:37:19.925" v="929"/>
        <pc:sldMkLst>
          <pc:docMk/>
          <pc:sldMk cId="610254938" sldId="825"/>
        </pc:sldMkLst>
        <pc:spChg chg="add mod">
          <ac:chgData name="Jeanot Bijpost" userId="cdf441b5-59e9-4346-906c-b64ac00bf298" providerId="ADAL" clId="{61FE4670-D068-3845-95A5-02D171207B19}" dt="2022-06-14T13:36:37.861" v="927"/>
          <ac:spMkLst>
            <pc:docMk/>
            <pc:sldMk cId="610254938" sldId="825"/>
            <ac:spMk id="2" creationId="{935928FC-4258-7A37-9DA0-52DCD6A4D033}"/>
          </ac:spMkLst>
        </pc:spChg>
        <pc:spChg chg="add mod">
          <ac:chgData name="Jeanot Bijpost" userId="cdf441b5-59e9-4346-906c-b64ac00bf298" providerId="ADAL" clId="{61FE4670-D068-3845-95A5-02D171207B19}" dt="2022-06-14T13:36:37.861" v="927"/>
          <ac:spMkLst>
            <pc:docMk/>
            <pc:sldMk cId="610254938" sldId="825"/>
            <ac:spMk id="3" creationId="{EF131E33-0746-C905-52D6-A695BDE94178}"/>
          </ac:spMkLst>
        </pc:spChg>
        <pc:spChg chg="add mod">
          <ac:chgData name="Jeanot Bijpost" userId="cdf441b5-59e9-4346-906c-b64ac00bf298" providerId="ADAL" clId="{61FE4670-D068-3845-95A5-02D171207B19}" dt="2022-06-14T13:36:37.861" v="927"/>
          <ac:spMkLst>
            <pc:docMk/>
            <pc:sldMk cId="610254938" sldId="825"/>
            <ac:spMk id="4" creationId="{93FDC5C0-D2C5-A5EB-8AFA-27087AA28C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F348-D584-47CA-A650-696F5D24627B}" type="datetimeFigureOut">
              <a:rPr lang="en-US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A622C-3CFE-4BF1-9203-7DBFD5A7D9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4E98-04B3-4205-8FBD-7B7FA3AC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C96C5-0332-4B46-8EF2-F72E0A47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1F5265-E3E7-46A9-A996-32C0BA1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E2D924-9B09-4395-AB3D-1EFB041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9061FB-A8B1-413E-BFEC-CC39111C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30A9B-00F9-4C89-8597-20DBAC0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62EE6E-AC86-4375-AC60-A4FF2A6A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081628-5D3F-4C63-A437-BD2F94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B9F35E-8331-4ADA-B644-A326D7AB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B28636-5BF2-4CAB-8459-960CC308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9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A3DB775-CCCA-436C-95BF-828FEE83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2A384E-EA34-4828-8F87-0D71D351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240DD6-BD4C-4A20-8CE5-AA55BD0F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61363-C42E-4EA7-AD45-91DB564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F4984-131D-49E9-BEAA-7CD648D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9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9148-9092-4064-9FAB-5AF5C40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D5B51-AC03-4D36-A373-8E77522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F5B23A-797F-4E45-9FF1-B7E2A76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DE121-F317-4BF8-BED4-6B95862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0C2D2-E057-4BDE-8ED3-3767DE1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AC5A1-1E5E-4B37-B608-8D84A74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CED4D1-A769-4DE0-9F34-FBF6FE13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89A999-BC8B-494A-B0A3-7CDC86CE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2F3A3-FF23-49C9-A57A-BED57E7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D0DE1-E451-422D-A005-75BC303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1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63D64-61B9-4E49-87A9-BF3DA44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1BEE66-2C5D-4E8F-8FBD-45321A2B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F34DE2-B522-45BE-B49D-6B00FB67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B34DF9-ED99-4327-B0C9-4077D82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CDA976-C696-4597-A90E-13DFC0F9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19CBA-D831-48FB-8FFA-7511A1B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6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C805C-B826-4CBF-84B2-E03AA1DB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B89ABE-F00E-497E-9133-D9708AB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F3B88-EE72-4AB7-B705-56AC6C5E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C98288-C823-47A6-8C69-AD56E7CC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DDB1E8-7AFB-4DC3-993E-7AC03003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0A418E-BAB2-48CF-AA6B-647913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3BA2D6-8220-43EC-B2D2-872BAF60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F928D0-BF96-40FA-8827-EA10BBF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9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5D33-727B-4AE0-B513-99442EB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F3F1A2-FFB8-4E11-B757-EC269C5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3F405-CCA8-4818-99D1-E737506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47CD8C-816C-4474-97F1-2FA4319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2300BA-2250-4471-AD9E-718FEA1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B4AB10-A88A-445D-BAA3-E81F2B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0DA355-7C51-40F9-B567-08158B2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4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B8F0C-83C4-4793-88E9-CDEF83F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78CE6D-3E34-4B04-83FF-D0B2827E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11CB6A-F6BB-4810-8226-9A457386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D42210-7675-4574-A43D-2A7A6C2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FA1877-FD19-45C0-966B-510A415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E51E74-C9CF-4AEE-A4AE-4B9E3A4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1FEB8-3E30-4BDC-9795-588FDD5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3B7E2E-3574-4965-BADA-C2961ECA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92166-BBD4-4288-8762-C9A49502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B644C8-C5BF-4FFD-AF03-0049B9D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317AF0-D354-485D-A61C-D26F8E8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6B23B0-81D1-4BFB-8469-2A10043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6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AF32EE-7093-4662-B988-5770DE18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2238CC-89B0-423C-A20B-D52849E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133"/>
            <a:ext cx="10515600" cy="508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F5AD2C-BB7E-4307-8914-F1F6F6E1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2641-C9E8-475B-9831-8F1735D469E9}" type="datetimeFigureOut">
              <a:rPr lang="nl-NL" smtClean="0"/>
              <a:t>14-06-2022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45331B-C540-4035-9A31-5EDEFF6C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B1309-7E22-41D0-B729-1DC3123A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ish_no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notificatieservices/blob/main/docs/api-specification/gedrag.md#het-filters-attribu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zaak.test.sudwest-fryslan.opengem.nl/zaken/v1/zaken/dfc761b4-28d9-4b1d-a2f8-8f966322ea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aas.notarissoftware.nl/zaken/v1/95e58558-a82c-42da-a089-976e819a365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BB5B50DE-7C8B-81E0-FA1C-3A322CB4DF5A}"/>
              </a:ext>
            </a:extLst>
          </p:cNvPr>
          <p:cNvSpPr txBox="1">
            <a:spLocks/>
          </p:cNvSpPr>
          <p:nvPr/>
        </p:nvSpPr>
        <p:spPr>
          <a:xfrm>
            <a:off x="810768" y="471449"/>
            <a:ext cx="10570464" cy="959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400" dirty="0"/>
              <a:t> </a:t>
            </a:r>
            <a:br>
              <a:rPr lang="nl-NL" sz="3200" dirty="0"/>
            </a:br>
            <a:r>
              <a:rPr lang="nl-NL" sz="4400" dirty="0" err="1"/>
              <a:t>Breakout</a:t>
            </a:r>
            <a:r>
              <a:rPr lang="nl-NL" sz="4400" dirty="0"/>
              <a:t> Sessie: Abonneren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CD3C719D-A1D5-1835-07BC-01F0AB4BF7A6}"/>
              </a:ext>
            </a:extLst>
          </p:cNvPr>
          <p:cNvSpPr txBox="1">
            <a:spLocks/>
          </p:cNvSpPr>
          <p:nvPr/>
        </p:nvSpPr>
        <p:spPr>
          <a:xfrm>
            <a:off x="3723132" y="1937895"/>
            <a:ext cx="4745736" cy="95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VNG API-Lab Notificatie API</a:t>
            </a:r>
          </a:p>
          <a:p>
            <a:r>
              <a:rPr lang="nl-NL" dirty="0"/>
              <a:t>16 juni 2022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B9262-A146-623F-09AD-C4D225967F16}"/>
              </a:ext>
            </a:extLst>
          </p:cNvPr>
          <p:cNvGrpSpPr/>
          <p:nvPr/>
        </p:nvGrpSpPr>
        <p:grpSpPr>
          <a:xfrm>
            <a:off x="1002641" y="3580040"/>
            <a:ext cx="10141526" cy="2045762"/>
            <a:chOff x="1002641" y="3580040"/>
            <a:chExt cx="10141526" cy="204576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28E5D88-C56E-B267-0D78-49F02AA29C06}"/>
                </a:ext>
              </a:extLst>
            </p:cNvPr>
            <p:cNvSpPr/>
            <p:nvPr/>
          </p:nvSpPr>
          <p:spPr>
            <a:xfrm>
              <a:off x="1002641" y="3580040"/>
              <a:ext cx="10141526" cy="20457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lin ang="2700000" scaled="1"/>
              <a:tileRect/>
            </a:gradFill>
            <a:effectLst>
              <a:outerShdw blurRad="50800" dist="122435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534FAE-FC05-1031-66E6-13599DE999F0}"/>
                </a:ext>
              </a:extLst>
            </p:cNvPr>
            <p:cNvSpPr txBox="1"/>
            <p:nvPr/>
          </p:nvSpPr>
          <p:spPr>
            <a:xfrm>
              <a:off x="1775901" y="3623964"/>
              <a:ext cx="692048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1500" b="1" dirty="0">
                  <a:solidFill>
                    <a:schemeClr val="bg1"/>
                  </a:solidFill>
                </a:rPr>
                <a:t>SUBSCRIBE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27DF212-78B5-A6BA-ACF2-34FC360A66AD}"/>
                </a:ext>
              </a:extLst>
            </p:cNvPr>
            <p:cNvSpPr/>
            <p:nvPr/>
          </p:nvSpPr>
          <p:spPr>
            <a:xfrm rot="2422024">
              <a:off x="8870445" y="3918095"/>
              <a:ext cx="1625471" cy="1134000"/>
            </a:xfrm>
            <a:custGeom>
              <a:avLst/>
              <a:gdLst>
                <a:gd name="connsiteX0" fmla="*/ 0 w 2599090"/>
                <a:gd name="connsiteY0" fmla="*/ 566305 h 1132610"/>
                <a:gd name="connsiteX1" fmla="*/ 1863975 w 2599090"/>
                <a:gd name="connsiteY1" fmla="*/ 0 h 1132610"/>
                <a:gd name="connsiteX2" fmla="*/ 1863975 w 2599090"/>
                <a:gd name="connsiteY2" fmla="*/ 391517 h 1132610"/>
                <a:gd name="connsiteX3" fmla="*/ 2599090 w 2599090"/>
                <a:gd name="connsiteY3" fmla="*/ 391517 h 1132610"/>
                <a:gd name="connsiteX4" fmla="*/ 2599090 w 2599090"/>
                <a:gd name="connsiteY4" fmla="*/ 741096 h 1132610"/>
                <a:gd name="connsiteX5" fmla="*/ 1863975 w 2599090"/>
                <a:gd name="connsiteY5" fmla="*/ 741096 h 1132610"/>
                <a:gd name="connsiteX6" fmla="*/ 1863975 w 2599090"/>
                <a:gd name="connsiteY6" fmla="*/ 1132610 h 113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9090" h="1132610">
                  <a:moveTo>
                    <a:pt x="0" y="566305"/>
                  </a:moveTo>
                  <a:lnTo>
                    <a:pt x="1863975" y="0"/>
                  </a:lnTo>
                  <a:lnTo>
                    <a:pt x="1863975" y="391517"/>
                  </a:lnTo>
                  <a:lnTo>
                    <a:pt x="2599090" y="391517"/>
                  </a:lnTo>
                  <a:lnTo>
                    <a:pt x="2599090" y="741096"/>
                  </a:lnTo>
                  <a:lnTo>
                    <a:pt x="1863975" y="741096"/>
                  </a:lnTo>
                  <a:lnTo>
                    <a:pt x="1863975" y="1132610"/>
                  </a:lnTo>
                  <a:close/>
                </a:path>
              </a:pathLst>
            </a:cu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7925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3: Filterexpressie – Prefix notatie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any: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all: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exact: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attribute: domain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any: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exact: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attribute: domain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exact: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attribute: type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nl.vng.zaken.zaak_gesloten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all: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exact: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attribute: domain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exact: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attribute: type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nl.vng.zaken.zaak_gesloten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346E-382A-DB04-8EA2-BA0D486A33F5}"/>
              </a:ext>
            </a:extLst>
          </p:cNvPr>
          <p:cNvSpPr/>
          <p:nvPr/>
        </p:nvSpPr>
        <p:spPr>
          <a:xfrm>
            <a:off x="7590085" y="132233"/>
            <a:ext cx="4485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hlinkClick r:id="rId2"/>
              </a:rPr>
              <a:t>https://en.wikipedia.org/wiki/Polish_notation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3046-97D9-17A8-C020-5F1028553D56}"/>
              </a:ext>
            </a:extLst>
          </p:cNvPr>
          <p:cNvSpPr/>
          <p:nvPr/>
        </p:nvSpPr>
        <p:spPr>
          <a:xfrm>
            <a:off x="8398934" y="1077996"/>
            <a:ext cx="2912533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9CD5B-6AE2-DAC1-A508-F6BB34369943}"/>
              </a:ext>
            </a:extLst>
          </p:cNvPr>
          <p:cNvSpPr txBox="1"/>
          <p:nvPr/>
        </p:nvSpPr>
        <p:spPr>
          <a:xfrm>
            <a:off x="8398934" y="1077995"/>
            <a:ext cx="2912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3 + 4</a:t>
            </a:r>
          </a:p>
          <a:p>
            <a:pPr algn="ctr"/>
            <a:endParaRPr lang="en-NL" sz="3200" dirty="0"/>
          </a:p>
          <a:p>
            <a:pPr algn="ctr"/>
            <a:r>
              <a:rPr lang="en-NL" sz="3200" dirty="0"/>
              <a:t>+ 3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FB737-7F84-8A81-24EB-3495803B10AC}"/>
              </a:ext>
            </a:extLst>
          </p:cNvPr>
          <p:cNvSpPr/>
          <p:nvPr/>
        </p:nvSpPr>
        <p:spPr>
          <a:xfrm>
            <a:off x="8398934" y="2899942"/>
            <a:ext cx="2912533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68AFD4-6423-09CC-1359-F0354460BC41}"/>
              </a:ext>
            </a:extLst>
          </p:cNvPr>
          <p:cNvSpPr txBox="1"/>
          <p:nvPr/>
        </p:nvSpPr>
        <p:spPr>
          <a:xfrm>
            <a:off x="8398934" y="2899941"/>
            <a:ext cx="2912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A and B</a:t>
            </a:r>
          </a:p>
          <a:p>
            <a:pPr algn="ctr"/>
            <a:endParaRPr lang="en-NL" sz="3200" dirty="0"/>
          </a:p>
          <a:p>
            <a:pPr algn="ctr"/>
            <a:r>
              <a:rPr lang="en-NL" sz="3200" dirty="0"/>
              <a:t>and A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CD242-7585-5059-94C2-7863FFB2C154}"/>
              </a:ext>
            </a:extLst>
          </p:cNvPr>
          <p:cNvSpPr/>
          <p:nvPr/>
        </p:nvSpPr>
        <p:spPr>
          <a:xfrm>
            <a:off x="8398934" y="4721888"/>
            <a:ext cx="2912533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C6187-4607-D94F-1F66-F8C14BC999A8}"/>
              </a:ext>
            </a:extLst>
          </p:cNvPr>
          <p:cNvSpPr txBox="1"/>
          <p:nvPr/>
        </p:nvSpPr>
        <p:spPr>
          <a:xfrm>
            <a:off x="8398934" y="4721887"/>
            <a:ext cx="2912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A and B and C</a:t>
            </a:r>
          </a:p>
          <a:p>
            <a:pPr algn="ctr"/>
            <a:endParaRPr lang="en-NL" sz="3200" dirty="0"/>
          </a:p>
          <a:p>
            <a:pPr algn="ctr"/>
            <a:r>
              <a:rPr lang="en-NL" sz="3200" dirty="0"/>
              <a:t>all A B C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85EA29D-3224-03E6-EB6F-5A2BC57E5B38}"/>
              </a:ext>
            </a:extLst>
          </p:cNvPr>
          <p:cNvSpPr/>
          <p:nvPr/>
        </p:nvSpPr>
        <p:spPr>
          <a:xfrm>
            <a:off x="10737625" y="654795"/>
            <a:ext cx="285940" cy="743446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20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3: Filterexpressie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Json: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https://github.com/VNG-Realisatie/notificatieservices/blob/main/docs/api-specification/gedrag.md#het-filters-attribuut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7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4: Domein + Typen + BSN ten behoeve van Zaak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"domain":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nl.brp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"types":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nl.brp.persoon_verhuisd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nl.brp.persoon_overleden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"filters": [{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"exact":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"attribute":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"1234567"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}],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subscriberReference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https://open-zaak.test.sudwest-fryslan.opengem.nl/zaken/v1/zaken/dfc761b4-28d9-4b1d-a2f8-8f966322ea87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8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5: Opgeven van protocol en sink niet toegestaan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 "protocol": "HTTP",</a:t>
            </a:r>
          </a:p>
          <a:p>
            <a:pPr marL="0" indent="0">
              <a:buNone/>
            </a:pP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protocolSettings</a:t>
            </a: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 "sink": "https://</a:t>
            </a:r>
            <a:r>
              <a:rPr lang="en-GB" sz="1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webhook.site</a:t>
            </a: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/d1efae87-8fd1-4749-b8dc-3dbdcd606626",</a:t>
            </a:r>
          </a:p>
          <a:p>
            <a:pPr marL="0" indent="0">
              <a:buNone/>
            </a:pP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sinkCredential</a:t>
            </a:r>
            <a:r>
              <a:rPr lang="en-GB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"config":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SAP_Contract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"SAP1234567"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"domain":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nl.brk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"types":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"nl.brk.gebeurtenistype.eigendomsinformatie.koopovereenkomstverwerkt"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"filters": [{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"exact":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"attribute":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"1234567"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}],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subscriberReference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https://saas.notarissoftware.nl/zaken/v1/95e58558-a82c-42da-a089-976e819a365f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4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A4B4D9-F610-87FB-03BD-D9AEF38A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2428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8A0385-1FB4-0AA1-6F4F-535C3533ACC0}"/>
              </a:ext>
            </a:extLst>
          </p:cNvPr>
          <p:cNvSpPr/>
          <p:nvPr/>
        </p:nvSpPr>
        <p:spPr>
          <a:xfrm>
            <a:off x="5502194" y="277645"/>
            <a:ext cx="6330142" cy="1965822"/>
          </a:xfrm>
          <a:custGeom>
            <a:avLst/>
            <a:gdLst>
              <a:gd name="connsiteX0" fmla="*/ 0 w 6330142"/>
              <a:gd name="connsiteY0" fmla="*/ 0 h 1965822"/>
              <a:gd name="connsiteX1" fmla="*/ 696316 w 6330142"/>
              <a:gd name="connsiteY1" fmla="*/ 0 h 1965822"/>
              <a:gd name="connsiteX2" fmla="*/ 1139426 w 6330142"/>
              <a:gd name="connsiteY2" fmla="*/ 0 h 1965822"/>
              <a:gd name="connsiteX3" fmla="*/ 1709138 w 6330142"/>
              <a:gd name="connsiteY3" fmla="*/ 0 h 1965822"/>
              <a:gd name="connsiteX4" fmla="*/ 2468755 w 6330142"/>
              <a:gd name="connsiteY4" fmla="*/ 0 h 1965822"/>
              <a:gd name="connsiteX5" fmla="*/ 3101770 w 6330142"/>
              <a:gd name="connsiteY5" fmla="*/ 0 h 1965822"/>
              <a:gd name="connsiteX6" fmla="*/ 3798085 w 6330142"/>
              <a:gd name="connsiteY6" fmla="*/ 0 h 1965822"/>
              <a:gd name="connsiteX7" fmla="*/ 4367798 w 6330142"/>
              <a:gd name="connsiteY7" fmla="*/ 0 h 1965822"/>
              <a:gd name="connsiteX8" fmla="*/ 5000812 w 6330142"/>
              <a:gd name="connsiteY8" fmla="*/ 0 h 1965822"/>
              <a:gd name="connsiteX9" fmla="*/ 5760429 w 6330142"/>
              <a:gd name="connsiteY9" fmla="*/ 0 h 1965822"/>
              <a:gd name="connsiteX10" fmla="*/ 6330142 w 6330142"/>
              <a:gd name="connsiteY10" fmla="*/ 0 h 1965822"/>
              <a:gd name="connsiteX11" fmla="*/ 6330142 w 6330142"/>
              <a:gd name="connsiteY11" fmla="*/ 674932 h 1965822"/>
              <a:gd name="connsiteX12" fmla="*/ 6330142 w 6330142"/>
              <a:gd name="connsiteY12" fmla="*/ 1290890 h 1965822"/>
              <a:gd name="connsiteX13" fmla="*/ 6330142 w 6330142"/>
              <a:gd name="connsiteY13" fmla="*/ 1965822 h 1965822"/>
              <a:gd name="connsiteX14" fmla="*/ 5697128 w 6330142"/>
              <a:gd name="connsiteY14" fmla="*/ 1965822 h 1965822"/>
              <a:gd name="connsiteX15" fmla="*/ 5064114 w 6330142"/>
              <a:gd name="connsiteY15" fmla="*/ 1965822 h 1965822"/>
              <a:gd name="connsiteX16" fmla="*/ 4557702 w 6330142"/>
              <a:gd name="connsiteY16" fmla="*/ 1965822 h 1965822"/>
              <a:gd name="connsiteX17" fmla="*/ 3924688 w 6330142"/>
              <a:gd name="connsiteY17" fmla="*/ 1965822 h 1965822"/>
              <a:gd name="connsiteX18" fmla="*/ 3291674 w 6330142"/>
              <a:gd name="connsiteY18" fmla="*/ 1965822 h 1965822"/>
              <a:gd name="connsiteX19" fmla="*/ 2658660 w 6330142"/>
              <a:gd name="connsiteY19" fmla="*/ 1965822 h 1965822"/>
              <a:gd name="connsiteX20" fmla="*/ 2025645 w 6330142"/>
              <a:gd name="connsiteY20" fmla="*/ 1965822 h 1965822"/>
              <a:gd name="connsiteX21" fmla="*/ 1455933 w 6330142"/>
              <a:gd name="connsiteY21" fmla="*/ 1965822 h 1965822"/>
              <a:gd name="connsiteX22" fmla="*/ 759617 w 6330142"/>
              <a:gd name="connsiteY22" fmla="*/ 1965822 h 1965822"/>
              <a:gd name="connsiteX23" fmla="*/ 0 w 6330142"/>
              <a:gd name="connsiteY23" fmla="*/ 1965822 h 1965822"/>
              <a:gd name="connsiteX24" fmla="*/ 0 w 6330142"/>
              <a:gd name="connsiteY24" fmla="*/ 1271232 h 1965822"/>
              <a:gd name="connsiteX25" fmla="*/ 0 w 6330142"/>
              <a:gd name="connsiteY25" fmla="*/ 596299 h 1965822"/>
              <a:gd name="connsiteX26" fmla="*/ 0 w 6330142"/>
              <a:gd name="connsiteY26" fmla="*/ 0 h 196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30142" h="1965822" fill="none" extrusionOk="0">
                <a:moveTo>
                  <a:pt x="0" y="0"/>
                </a:moveTo>
                <a:cubicBezTo>
                  <a:pt x="341155" y="-22638"/>
                  <a:pt x="359101" y="-33474"/>
                  <a:pt x="696316" y="0"/>
                </a:cubicBezTo>
                <a:cubicBezTo>
                  <a:pt x="1033531" y="33474"/>
                  <a:pt x="1030740" y="7221"/>
                  <a:pt x="1139426" y="0"/>
                </a:cubicBezTo>
                <a:cubicBezTo>
                  <a:pt x="1248112" y="-7221"/>
                  <a:pt x="1552822" y="13076"/>
                  <a:pt x="1709138" y="0"/>
                </a:cubicBezTo>
                <a:cubicBezTo>
                  <a:pt x="1865454" y="-13076"/>
                  <a:pt x="2148204" y="-33367"/>
                  <a:pt x="2468755" y="0"/>
                </a:cubicBezTo>
                <a:cubicBezTo>
                  <a:pt x="2789306" y="33367"/>
                  <a:pt x="2808951" y="-1426"/>
                  <a:pt x="3101770" y="0"/>
                </a:cubicBezTo>
                <a:cubicBezTo>
                  <a:pt x="3394590" y="1426"/>
                  <a:pt x="3514052" y="-16051"/>
                  <a:pt x="3798085" y="0"/>
                </a:cubicBezTo>
                <a:cubicBezTo>
                  <a:pt x="4082118" y="16051"/>
                  <a:pt x="4111631" y="492"/>
                  <a:pt x="4367798" y="0"/>
                </a:cubicBezTo>
                <a:cubicBezTo>
                  <a:pt x="4623965" y="-492"/>
                  <a:pt x="4803140" y="-28539"/>
                  <a:pt x="5000812" y="0"/>
                </a:cubicBezTo>
                <a:cubicBezTo>
                  <a:pt x="5198484" y="28539"/>
                  <a:pt x="5586089" y="25259"/>
                  <a:pt x="5760429" y="0"/>
                </a:cubicBezTo>
                <a:cubicBezTo>
                  <a:pt x="5934769" y="-25259"/>
                  <a:pt x="6140834" y="-5841"/>
                  <a:pt x="6330142" y="0"/>
                </a:cubicBezTo>
                <a:cubicBezTo>
                  <a:pt x="6354323" y="243229"/>
                  <a:pt x="6356712" y="498313"/>
                  <a:pt x="6330142" y="674932"/>
                </a:cubicBezTo>
                <a:cubicBezTo>
                  <a:pt x="6303572" y="851551"/>
                  <a:pt x="6342051" y="1142011"/>
                  <a:pt x="6330142" y="1290890"/>
                </a:cubicBezTo>
                <a:cubicBezTo>
                  <a:pt x="6318233" y="1439769"/>
                  <a:pt x="6298009" y="1696778"/>
                  <a:pt x="6330142" y="1965822"/>
                </a:cubicBezTo>
                <a:cubicBezTo>
                  <a:pt x="6199964" y="1993692"/>
                  <a:pt x="5913735" y="1955982"/>
                  <a:pt x="5697128" y="1965822"/>
                </a:cubicBezTo>
                <a:cubicBezTo>
                  <a:pt x="5480521" y="1975662"/>
                  <a:pt x="5323376" y="1971595"/>
                  <a:pt x="5064114" y="1965822"/>
                </a:cubicBezTo>
                <a:cubicBezTo>
                  <a:pt x="4804852" y="1960049"/>
                  <a:pt x="4687504" y="1979246"/>
                  <a:pt x="4557702" y="1965822"/>
                </a:cubicBezTo>
                <a:cubicBezTo>
                  <a:pt x="4427900" y="1952398"/>
                  <a:pt x="4192662" y="1946037"/>
                  <a:pt x="3924688" y="1965822"/>
                </a:cubicBezTo>
                <a:cubicBezTo>
                  <a:pt x="3656714" y="1985607"/>
                  <a:pt x="3538629" y="1973268"/>
                  <a:pt x="3291674" y="1965822"/>
                </a:cubicBezTo>
                <a:cubicBezTo>
                  <a:pt x="3044719" y="1958376"/>
                  <a:pt x="2866048" y="1958437"/>
                  <a:pt x="2658660" y="1965822"/>
                </a:cubicBezTo>
                <a:cubicBezTo>
                  <a:pt x="2451272" y="1973207"/>
                  <a:pt x="2171042" y="1972379"/>
                  <a:pt x="2025645" y="1965822"/>
                </a:cubicBezTo>
                <a:cubicBezTo>
                  <a:pt x="1880249" y="1959265"/>
                  <a:pt x="1718887" y="1948040"/>
                  <a:pt x="1455933" y="1965822"/>
                </a:cubicBezTo>
                <a:cubicBezTo>
                  <a:pt x="1192979" y="1983604"/>
                  <a:pt x="1050440" y="1969575"/>
                  <a:pt x="759617" y="1965822"/>
                </a:cubicBezTo>
                <a:cubicBezTo>
                  <a:pt x="468794" y="1962069"/>
                  <a:pt x="159263" y="1998058"/>
                  <a:pt x="0" y="1965822"/>
                </a:cubicBezTo>
                <a:cubicBezTo>
                  <a:pt x="-17785" y="1731159"/>
                  <a:pt x="728" y="1493470"/>
                  <a:pt x="0" y="1271232"/>
                </a:cubicBezTo>
                <a:cubicBezTo>
                  <a:pt x="-728" y="1048994"/>
                  <a:pt x="12763" y="748417"/>
                  <a:pt x="0" y="596299"/>
                </a:cubicBezTo>
                <a:cubicBezTo>
                  <a:pt x="-12763" y="444181"/>
                  <a:pt x="-9349" y="249266"/>
                  <a:pt x="0" y="0"/>
                </a:cubicBezTo>
                <a:close/>
              </a:path>
              <a:path w="6330142" h="1965822" stroke="0" extrusionOk="0">
                <a:moveTo>
                  <a:pt x="0" y="0"/>
                </a:moveTo>
                <a:cubicBezTo>
                  <a:pt x="183818" y="-20304"/>
                  <a:pt x="408595" y="18468"/>
                  <a:pt x="569713" y="0"/>
                </a:cubicBezTo>
                <a:cubicBezTo>
                  <a:pt x="730831" y="-18468"/>
                  <a:pt x="869959" y="-5420"/>
                  <a:pt x="1012823" y="0"/>
                </a:cubicBezTo>
                <a:cubicBezTo>
                  <a:pt x="1155687" y="5420"/>
                  <a:pt x="1397098" y="-33818"/>
                  <a:pt x="1772440" y="0"/>
                </a:cubicBezTo>
                <a:cubicBezTo>
                  <a:pt x="2147782" y="33818"/>
                  <a:pt x="2226052" y="7694"/>
                  <a:pt x="2342153" y="0"/>
                </a:cubicBezTo>
                <a:cubicBezTo>
                  <a:pt x="2458254" y="-7694"/>
                  <a:pt x="2789794" y="2226"/>
                  <a:pt x="2911865" y="0"/>
                </a:cubicBezTo>
                <a:cubicBezTo>
                  <a:pt x="3033936" y="-2226"/>
                  <a:pt x="3402501" y="29254"/>
                  <a:pt x="3671482" y="0"/>
                </a:cubicBezTo>
                <a:cubicBezTo>
                  <a:pt x="3940463" y="-29254"/>
                  <a:pt x="4035733" y="-13640"/>
                  <a:pt x="4177894" y="0"/>
                </a:cubicBezTo>
                <a:cubicBezTo>
                  <a:pt x="4320055" y="13640"/>
                  <a:pt x="4713846" y="19017"/>
                  <a:pt x="4937511" y="0"/>
                </a:cubicBezTo>
                <a:cubicBezTo>
                  <a:pt x="5161176" y="-19017"/>
                  <a:pt x="5504295" y="7328"/>
                  <a:pt x="5697128" y="0"/>
                </a:cubicBezTo>
                <a:cubicBezTo>
                  <a:pt x="5889961" y="-7328"/>
                  <a:pt x="6123200" y="-21913"/>
                  <a:pt x="6330142" y="0"/>
                </a:cubicBezTo>
                <a:cubicBezTo>
                  <a:pt x="6344598" y="247871"/>
                  <a:pt x="6304083" y="497533"/>
                  <a:pt x="6330142" y="694590"/>
                </a:cubicBezTo>
                <a:cubicBezTo>
                  <a:pt x="6356202" y="891647"/>
                  <a:pt x="6361207" y="1114261"/>
                  <a:pt x="6330142" y="1369523"/>
                </a:cubicBezTo>
                <a:cubicBezTo>
                  <a:pt x="6299077" y="1624785"/>
                  <a:pt x="6321013" y="1707969"/>
                  <a:pt x="6330142" y="1965822"/>
                </a:cubicBezTo>
                <a:cubicBezTo>
                  <a:pt x="6187538" y="1954640"/>
                  <a:pt x="5843118" y="1990874"/>
                  <a:pt x="5697128" y="1965822"/>
                </a:cubicBezTo>
                <a:cubicBezTo>
                  <a:pt x="5551138" y="1940770"/>
                  <a:pt x="5366419" y="1979846"/>
                  <a:pt x="5190716" y="1965822"/>
                </a:cubicBezTo>
                <a:cubicBezTo>
                  <a:pt x="5015013" y="1951798"/>
                  <a:pt x="4734596" y="1941113"/>
                  <a:pt x="4557702" y="1965822"/>
                </a:cubicBezTo>
                <a:cubicBezTo>
                  <a:pt x="4380808" y="1990531"/>
                  <a:pt x="4126278" y="1932245"/>
                  <a:pt x="3798085" y="1965822"/>
                </a:cubicBezTo>
                <a:cubicBezTo>
                  <a:pt x="3469892" y="1999399"/>
                  <a:pt x="3369228" y="1977847"/>
                  <a:pt x="3165071" y="1965822"/>
                </a:cubicBezTo>
                <a:cubicBezTo>
                  <a:pt x="2960914" y="1953797"/>
                  <a:pt x="2935392" y="1985166"/>
                  <a:pt x="2721961" y="1965822"/>
                </a:cubicBezTo>
                <a:cubicBezTo>
                  <a:pt x="2508530" y="1946479"/>
                  <a:pt x="2365162" y="1985550"/>
                  <a:pt x="2215550" y="1965822"/>
                </a:cubicBezTo>
                <a:cubicBezTo>
                  <a:pt x="2065938" y="1946094"/>
                  <a:pt x="1828803" y="1979360"/>
                  <a:pt x="1455933" y="1965822"/>
                </a:cubicBezTo>
                <a:cubicBezTo>
                  <a:pt x="1083063" y="1952284"/>
                  <a:pt x="1043374" y="1980729"/>
                  <a:pt x="822918" y="1965822"/>
                </a:cubicBezTo>
                <a:cubicBezTo>
                  <a:pt x="602463" y="1950915"/>
                  <a:pt x="197474" y="2002867"/>
                  <a:pt x="0" y="1965822"/>
                </a:cubicBezTo>
                <a:cubicBezTo>
                  <a:pt x="-4048" y="1744436"/>
                  <a:pt x="-23570" y="1492163"/>
                  <a:pt x="0" y="1310548"/>
                </a:cubicBezTo>
                <a:cubicBezTo>
                  <a:pt x="23570" y="1128933"/>
                  <a:pt x="4255" y="927228"/>
                  <a:pt x="0" y="714249"/>
                </a:cubicBezTo>
                <a:cubicBezTo>
                  <a:pt x="-4255" y="501270"/>
                  <a:pt x="35342" y="17080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Scope: Overeenkomst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  <a:p>
            <a:pPr algn="ctr"/>
            <a:r>
              <a:rPr lang="en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protocol, protocolSettings, sink, sinkCredential</a:t>
            </a:r>
          </a:p>
          <a:p>
            <a:pPr algn="ctr"/>
            <a:r>
              <a:rPr lang="en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(alternatieve verwijzing naar ‘afspraak’)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5E574-0CD6-DA30-4FB2-D20A7B18030B}"/>
              </a:ext>
            </a:extLst>
          </p:cNvPr>
          <p:cNvSpPr/>
          <p:nvPr/>
        </p:nvSpPr>
        <p:spPr>
          <a:xfrm>
            <a:off x="5502194" y="2446089"/>
            <a:ext cx="6330142" cy="1965822"/>
          </a:xfrm>
          <a:custGeom>
            <a:avLst/>
            <a:gdLst>
              <a:gd name="connsiteX0" fmla="*/ 0 w 6330142"/>
              <a:gd name="connsiteY0" fmla="*/ 0 h 1965822"/>
              <a:gd name="connsiteX1" fmla="*/ 696316 w 6330142"/>
              <a:gd name="connsiteY1" fmla="*/ 0 h 1965822"/>
              <a:gd name="connsiteX2" fmla="*/ 1392631 w 6330142"/>
              <a:gd name="connsiteY2" fmla="*/ 0 h 1965822"/>
              <a:gd name="connsiteX3" fmla="*/ 1899043 w 6330142"/>
              <a:gd name="connsiteY3" fmla="*/ 0 h 1965822"/>
              <a:gd name="connsiteX4" fmla="*/ 2532057 w 6330142"/>
              <a:gd name="connsiteY4" fmla="*/ 0 h 1965822"/>
              <a:gd name="connsiteX5" fmla="*/ 3101770 w 6330142"/>
              <a:gd name="connsiteY5" fmla="*/ 0 h 1965822"/>
              <a:gd name="connsiteX6" fmla="*/ 3734784 w 6330142"/>
              <a:gd name="connsiteY6" fmla="*/ 0 h 1965822"/>
              <a:gd name="connsiteX7" fmla="*/ 4431099 w 6330142"/>
              <a:gd name="connsiteY7" fmla="*/ 0 h 1965822"/>
              <a:gd name="connsiteX8" fmla="*/ 4937511 w 6330142"/>
              <a:gd name="connsiteY8" fmla="*/ 0 h 1965822"/>
              <a:gd name="connsiteX9" fmla="*/ 5570525 w 6330142"/>
              <a:gd name="connsiteY9" fmla="*/ 0 h 1965822"/>
              <a:gd name="connsiteX10" fmla="*/ 6330142 w 6330142"/>
              <a:gd name="connsiteY10" fmla="*/ 0 h 1965822"/>
              <a:gd name="connsiteX11" fmla="*/ 6330142 w 6330142"/>
              <a:gd name="connsiteY11" fmla="*/ 694590 h 1965822"/>
              <a:gd name="connsiteX12" fmla="*/ 6330142 w 6330142"/>
              <a:gd name="connsiteY12" fmla="*/ 1290890 h 1965822"/>
              <a:gd name="connsiteX13" fmla="*/ 6330142 w 6330142"/>
              <a:gd name="connsiteY13" fmla="*/ 1965822 h 1965822"/>
              <a:gd name="connsiteX14" fmla="*/ 5570525 w 6330142"/>
              <a:gd name="connsiteY14" fmla="*/ 1965822 h 1965822"/>
              <a:gd name="connsiteX15" fmla="*/ 4937511 w 6330142"/>
              <a:gd name="connsiteY15" fmla="*/ 1965822 h 1965822"/>
              <a:gd name="connsiteX16" fmla="*/ 4304497 w 6330142"/>
              <a:gd name="connsiteY16" fmla="*/ 1965822 h 1965822"/>
              <a:gd name="connsiteX17" fmla="*/ 3798085 w 6330142"/>
              <a:gd name="connsiteY17" fmla="*/ 1965822 h 1965822"/>
              <a:gd name="connsiteX18" fmla="*/ 3354975 w 6330142"/>
              <a:gd name="connsiteY18" fmla="*/ 1965822 h 1965822"/>
              <a:gd name="connsiteX19" fmla="*/ 2721961 w 6330142"/>
              <a:gd name="connsiteY19" fmla="*/ 1965822 h 1965822"/>
              <a:gd name="connsiteX20" fmla="*/ 2152248 w 6330142"/>
              <a:gd name="connsiteY20" fmla="*/ 1965822 h 1965822"/>
              <a:gd name="connsiteX21" fmla="*/ 1392631 w 6330142"/>
              <a:gd name="connsiteY21" fmla="*/ 1965822 h 1965822"/>
              <a:gd name="connsiteX22" fmla="*/ 759617 w 6330142"/>
              <a:gd name="connsiteY22" fmla="*/ 1965822 h 1965822"/>
              <a:gd name="connsiteX23" fmla="*/ 0 w 6330142"/>
              <a:gd name="connsiteY23" fmla="*/ 1965822 h 1965822"/>
              <a:gd name="connsiteX24" fmla="*/ 0 w 6330142"/>
              <a:gd name="connsiteY24" fmla="*/ 1271232 h 1965822"/>
              <a:gd name="connsiteX25" fmla="*/ 0 w 6330142"/>
              <a:gd name="connsiteY25" fmla="*/ 615958 h 1965822"/>
              <a:gd name="connsiteX26" fmla="*/ 0 w 6330142"/>
              <a:gd name="connsiteY26" fmla="*/ 0 h 196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30142" h="1965822" fill="none" extrusionOk="0">
                <a:moveTo>
                  <a:pt x="0" y="0"/>
                </a:moveTo>
                <a:cubicBezTo>
                  <a:pt x="347545" y="-25277"/>
                  <a:pt x="371072" y="-9607"/>
                  <a:pt x="696316" y="0"/>
                </a:cubicBezTo>
                <a:cubicBezTo>
                  <a:pt x="1021560" y="9607"/>
                  <a:pt x="1158551" y="-28457"/>
                  <a:pt x="1392631" y="0"/>
                </a:cubicBezTo>
                <a:cubicBezTo>
                  <a:pt x="1626712" y="28457"/>
                  <a:pt x="1692892" y="6005"/>
                  <a:pt x="1899043" y="0"/>
                </a:cubicBezTo>
                <a:cubicBezTo>
                  <a:pt x="2105194" y="-6005"/>
                  <a:pt x="2309909" y="-15786"/>
                  <a:pt x="2532057" y="0"/>
                </a:cubicBezTo>
                <a:cubicBezTo>
                  <a:pt x="2754205" y="15786"/>
                  <a:pt x="2890289" y="21338"/>
                  <a:pt x="3101770" y="0"/>
                </a:cubicBezTo>
                <a:cubicBezTo>
                  <a:pt x="3313251" y="-21338"/>
                  <a:pt x="3435556" y="-21451"/>
                  <a:pt x="3734784" y="0"/>
                </a:cubicBezTo>
                <a:cubicBezTo>
                  <a:pt x="4034012" y="21451"/>
                  <a:pt x="4231758" y="1695"/>
                  <a:pt x="4431099" y="0"/>
                </a:cubicBezTo>
                <a:cubicBezTo>
                  <a:pt x="4630440" y="-1695"/>
                  <a:pt x="4829720" y="24249"/>
                  <a:pt x="4937511" y="0"/>
                </a:cubicBezTo>
                <a:cubicBezTo>
                  <a:pt x="5045302" y="-24249"/>
                  <a:pt x="5272212" y="14171"/>
                  <a:pt x="5570525" y="0"/>
                </a:cubicBezTo>
                <a:cubicBezTo>
                  <a:pt x="5868838" y="-14171"/>
                  <a:pt x="6154050" y="-25825"/>
                  <a:pt x="6330142" y="0"/>
                </a:cubicBezTo>
                <a:cubicBezTo>
                  <a:pt x="6295854" y="156319"/>
                  <a:pt x="6310146" y="529948"/>
                  <a:pt x="6330142" y="694590"/>
                </a:cubicBezTo>
                <a:cubicBezTo>
                  <a:pt x="6350139" y="859232"/>
                  <a:pt x="6320940" y="1120617"/>
                  <a:pt x="6330142" y="1290890"/>
                </a:cubicBezTo>
                <a:cubicBezTo>
                  <a:pt x="6339344" y="1461163"/>
                  <a:pt x="6362479" y="1652307"/>
                  <a:pt x="6330142" y="1965822"/>
                </a:cubicBezTo>
                <a:cubicBezTo>
                  <a:pt x="6047985" y="1951608"/>
                  <a:pt x="5948728" y="2003461"/>
                  <a:pt x="5570525" y="1965822"/>
                </a:cubicBezTo>
                <a:cubicBezTo>
                  <a:pt x="5192322" y="1928183"/>
                  <a:pt x="5220225" y="1963292"/>
                  <a:pt x="4937511" y="1965822"/>
                </a:cubicBezTo>
                <a:cubicBezTo>
                  <a:pt x="4654797" y="1968352"/>
                  <a:pt x="4579634" y="1943800"/>
                  <a:pt x="4304497" y="1965822"/>
                </a:cubicBezTo>
                <a:cubicBezTo>
                  <a:pt x="4029360" y="1987844"/>
                  <a:pt x="4036505" y="1986979"/>
                  <a:pt x="3798085" y="1965822"/>
                </a:cubicBezTo>
                <a:cubicBezTo>
                  <a:pt x="3559665" y="1944665"/>
                  <a:pt x="3454378" y="1955593"/>
                  <a:pt x="3354975" y="1965822"/>
                </a:cubicBezTo>
                <a:cubicBezTo>
                  <a:pt x="3255572" y="1976052"/>
                  <a:pt x="2909497" y="1990958"/>
                  <a:pt x="2721961" y="1965822"/>
                </a:cubicBezTo>
                <a:cubicBezTo>
                  <a:pt x="2534425" y="1940686"/>
                  <a:pt x="2320457" y="1945146"/>
                  <a:pt x="2152248" y="1965822"/>
                </a:cubicBezTo>
                <a:cubicBezTo>
                  <a:pt x="1984039" y="1986498"/>
                  <a:pt x="1760966" y="1995306"/>
                  <a:pt x="1392631" y="1965822"/>
                </a:cubicBezTo>
                <a:cubicBezTo>
                  <a:pt x="1024296" y="1936338"/>
                  <a:pt x="996161" y="1937048"/>
                  <a:pt x="759617" y="1965822"/>
                </a:cubicBezTo>
                <a:cubicBezTo>
                  <a:pt x="523073" y="1994596"/>
                  <a:pt x="224468" y="1951566"/>
                  <a:pt x="0" y="1965822"/>
                </a:cubicBezTo>
                <a:cubicBezTo>
                  <a:pt x="-2804" y="1777309"/>
                  <a:pt x="-30183" y="1586335"/>
                  <a:pt x="0" y="1271232"/>
                </a:cubicBezTo>
                <a:cubicBezTo>
                  <a:pt x="30183" y="956129"/>
                  <a:pt x="28153" y="775040"/>
                  <a:pt x="0" y="615958"/>
                </a:cubicBezTo>
                <a:cubicBezTo>
                  <a:pt x="-28153" y="456876"/>
                  <a:pt x="-26869" y="293173"/>
                  <a:pt x="0" y="0"/>
                </a:cubicBezTo>
                <a:close/>
              </a:path>
              <a:path w="6330142" h="1965822" stroke="0" extrusionOk="0">
                <a:moveTo>
                  <a:pt x="0" y="0"/>
                </a:moveTo>
                <a:cubicBezTo>
                  <a:pt x="104938" y="17008"/>
                  <a:pt x="270388" y="-22587"/>
                  <a:pt x="506411" y="0"/>
                </a:cubicBezTo>
                <a:cubicBezTo>
                  <a:pt x="742434" y="22587"/>
                  <a:pt x="742060" y="-6275"/>
                  <a:pt x="949521" y="0"/>
                </a:cubicBezTo>
                <a:cubicBezTo>
                  <a:pt x="1156982" y="6275"/>
                  <a:pt x="1391516" y="-14767"/>
                  <a:pt x="1519234" y="0"/>
                </a:cubicBezTo>
                <a:cubicBezTo>
                  <a:pt x="1646952" y="14767"/>
                  <a:pt x="1874705" y="27178"/>
                  <a:pt x="2152248" y="0"/>
                </a:cubicBezTo>
                <a:cubicBezTo>
                  <a:pt x="2429791" y="-27178"/>
                  <a:pt x="2669655" y="11242"/>
                  <a:pt x="2848564" y="0"/>
                </a:cubicBezTo>
                <a:cubicBezTo>
                  <a:pt x="3027473" y="-11242"/>
                  <a:pt x="3149252" y="20265"/>
                  <a:pt x="3354975" y="0"/>
                </a:cubicBezTo>
                <a:cubicBezTo>
                  <a:pt x="3560698" y="-20265"/>
                  <a:pt x="3675128" y="2231"/>
                  <a:pt x="3924688" y="0"/>
                </a:cubicBezTo>
                <a:cubicBezTo>
                  <a:pt x="4174248" y="-2231"/>
                  <a:pt x="4438695" y="34930"/>
                  <a:pt x="4684305" y="0"/>
                </a:cubicBezTo>
                <a:cubicBezTo>
                  <a:pt x="4929915" y="-34930"/>
                  <a:pt x="5069698" y="-11928"/>
                  <a:pt x="5380621" y="0"/>
                </a:cubicBezTo>
                <a:cubicBezTo>
                  <a:pt x="5691544" y="11928"/>
                  <a:pt x="5915619" y="-18490"/>
                  <a:pt x="6330142" y="0"/>
                </a:cubicBezTo>
                <a:cubicBezTo>
                  <a:pt x="6337939" y="305788"/>
                  <a:pt x="6355589" y="436424"/>
                  <a:pt x="6330142" y="615958"/>
                </a:cubicBezTo>
                <a:cubicBezTo>
                  <a:pt x="6304695" y="795492"/>
                  <a:pt x="6306071" y="987318"/>
                  <a:pt x="6330142" y="1290890"/>
                </a:cubicBezTo>
                <a:cubicBezTo>
                  <a:pt x="6354213" y="1594462"/>
                  <a:pt x="6303940" y="1785205"/>
                  <a:pt x="6330142" y="1965822"/>
                </a:cubicBezTo>
                <a:cubicBezTo>
                  <a:pt x="6172742" y="1985419"/>
                  <a:pt x="6018527" y="1952298"/>
                  <a:pt x="5887032" y="1965822"/>
                </a:cubicBezTo>
                <a:cubicBezTo>
                  <a:pt x="5755537" y="1979347"/>
                  <a:pt x="5314377" y="1994582"/>
                  <a:pt x="5127415" y="1965822"/>
                </a:cubicBezTo>
                <a:cubicBezTo>
                  <a:pt x="4940453" y="1937062"/>
                  <a:pt x="4776980" y="1960946"/>
                  <a:pt x="4557702" y="1965822"/>
                </a:cubicBezTo>
                <a:cubicBezTo>
                  <a:pt x="4338424" y="1970698"/>
                  <a:pt x="4189142" y="1950391"/>
                  <a:pt x="4051291" y="1965822"/>
                </a:cubicBezTo>
                <a:cubicBezTo>
                  <a:pt x="3913440" y="1981253"/>
                  <a:pt x="3620799" y="1997014"/>
                  <a:pt x="3418277" y="1965822"/>
                </a:cubicBezTo>
                <a:cubicBezTo>
                  <a:pt x="3215755" y="1934630"/>
                  <a:pt x="3147807" y="1976656"/>
                  <a:pt x="2975167" y="1965822"/>
                </a:cubicBezTo>
                <a:cubicBezTo>
                  <a:pt x="2802527" y="1954989"/>
                  <a:pt x="2696501" y="1957164"/>
                  <a:pt x="2532057" y="1965822"/>
                </a:cubicBezTo>
                <a:cubicBezTo>
                  <a:pt x="2367613" y="1974481"/>
                  <a:pt x="2030843" y="1993389"/>
                  <a:pt x="1899043" y="1965822"/>
                </a:cubicBezTo>
                <a:cubicBezTo>
                  <a:pt x="1767243" y="1938255"/>
                  <a:pt x="1550248" y="1993213"/>
                  <a:pt x="1202727" y="1965822"/>
                </a:cubicBezTo>
                <a:cubicBezTo>
                  <a:pt x="855206" y="1938431"/>
                  <a:pt x="715752" y="1979457"/>
                  <a:pt x="569713" y="1965822"/>
                </a:cubicBezTo>
                <a:cubicBezTo>
                  <a:pt x="423674" y="1952187"/>
                  <a:pt x="133583" y="1966978"/>
                  <a:pt x="0" y="1965822"/>
                </a:cubicBezTo>
                <a:cubicBezTo>
                  <a:pt x="1799" y="1706233"/>
                  <a:pt x="29444" y="1552609"/>
                  <a:pt x="0" y="1330206"/>
                </a:cubicBezTo>
                <a:cubicBezTo>
                  <a:pt x="-29444" y="1107803"/>
                  <a:pt x="27527" y="876252"/>
                  <a:pt x="0" y="694590"/>
                </a:cubicBezTo>
                <a:cubicBezTo>
                  <a:pt x="-27527" y="512928"/>
                  <a:pt x="-11396" y="3331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Scope: </a:t>
            </a:r>
            <a:r>
              <a:rPr lang="en-GB" dirty="0" err="1">
                <a:solidFill>
                  <a:schemeClr val="tx1"/>
                </a:solidFill>
              </a:rPr>
              <a:t>Soort</a:t>
            </a:r>
            <a:r>
              <a:rPr lang="en-GB" dirty="0">
                <a:solidFill>
                  <a:schemeClr val="tx1"/>
                </a:solidFill>
              </a:rPr>
              <a:t> t</a:t>
            </a:r>
            <a:r>
              <a:rPr lang="en-NL" dirty="0">
                <a:solidFill>
                  <a:schemeClr val="tx1"/>
                </a:solidFill>
              </a:rPr>
              <a:t>aak/proces</a:t>
            </a:r>
          </a:p>
          <a:p>
            <a:pPr algn="ctr"/>
            <a:r>
              <a:rPr lang="en-NL" dirty="0">
                <a:solidFill>
                  <a:schemeClr val="tx1"/>
                </a:solidFill>
              </a:rPr>
              <a:t>‘basis filtering’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  <a:p>
            <a:pPr algn="ctr"/>
            <a:r>
              <a:rPr lang="en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domain,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67EC0-381D-686B-FDD6-D4327EF65D65}"/>
              </a:ext>
            </a:extLst>
          </p:cNvPr>
          <p:cNvSpPr/>
          <p:nvPr/>
        </p:nvSpPr>
        <p:spPr>
          <a:xfrm>
            <a:off x="5502194" y="4614533"/>
            <a:ext cx="6330142" cy="1965822"/>
          </a:xfrm>
          <a:custGeom>
            <a:avLst/>
            <a:gdLst>
              <a:gd name="connsiteX0" fmla="*/ 0 w 6330142"/>
              <a:gd name="connsiteY0" fmla="*/ 0 h 1965822"/>
              <a:gd name="connsiteX1" fmla="*/ 506411 w 6330142"/>
              <a:gd name="connsiteY1" fmla="*/ 0 h 1965822"/>
              <a:gd name="connsiteX2" fmla="*/ 1076124 w 6330142"/>
              <a:gd name="connsiteY2" fmla="*/ 0 h 1965822"/>
              <a:gd name="connsiteX3" fmla="*/ 1519234 w 6330142"/>
              <a:gd name="connsiteY3" fmla="*/ 0 h 1965822"/>
              <a:gd name="connsiteX4" fmla="*/ 2088947 w 6330142"/>
              <a:gd name="connsiteY4" fmla="*/ 0 h 1965822"/>
              <a:gd name="connsiteX5" fmla="*/ 2721961 w 6330142"/>
              <a:gd name="connsiteY5" fmla="*/ 0 h 1965822"/>
              <a:gd name="connsiteX6" fmla="*/ 3354975 w 6330142"/>
              <a:gd name="connsiteY6" fmla="*/ 0 h 1965822"/>
              <a:gd name="connsiteX7" fmla="*/ 3861387 w 6330142"/>
              <a:gd name="connsiteY7" fmla="*/ 0 h 1965822"/>
              <a:gd name="connsiteX8" fmla="*/ 4304497 w 6330142"/>
              <a:gd name="connsiteY8" fmla="*/ 0 h 1965822"/>
              <a:gd name="connsiteX9" fmla="*/ 4874209 w 6330142"/>
              <a:gd name="connsiteY9" fmla="*/ 0 h 1965822"/>
              <a:gd name="connsiteX10" fmla="*/ 5443922 w 6330142"/>
              <a:gd name="connsiteY10" fmla="*/ 0 h 1965822"/>
              <a:gd name="connsiteX11" fmla="*/ 6330142 w 6330142"/>
              <a:gd name="connsiteY11" fmla="*/ 0 h 1965822"/>
              <a:gd name="connsiteX12" fmla="*/ 6330142 w 6330142"/>
              <a:gd name="connsiteY12" fmla="*/ 615958 h 1965822"/>
              <a:gd name="connsiteX13" fmla="*/ 6330142 w 6330142"/>
              <a:gd name="connsiteY13" fmla="*/ 1290890 h 1965822"/>
              <a:gd name="connsiteX14" fmla="*/ 6330142 w 6330142"/>
              <a:gd name="connsiteY14" fmla="*/ 1965822 h 1965822"/>
              <a:gd name="connsiteX15" fmla="*/ 5697128 w 6330142"/>
              <a:gd name="connsiteY15" fmla="*/ 1965822 h 1965822"/>
              <a:gd name="connsiteX16" fmla="*/ 5064114 w 6330142"/>
              <a:gd name="connsiteY16" fmla="*/ 1965822 h 1965822"/>
              <a:gd name="connsiteX17" fmla="*/ 4431099 w 6330142"/>
              <a:gd name="connsiteY17" fmla="*/ 1965822 h 1965822"/>
              <a:gd name="connsiteX18" fmla="*/ 3861387 w 6330142"/>
              <a:gd name="connsiteY18" fmla="*/ 1965822 h 1965822"/>
              <a:gd name="connsiteX19" fmla="*/ 3228372 w 6330142"/>
              <a:gd name="connsiteY19" fmla="*/ 1965822 h 1965822"/>
              <a:gd name="connsiteX20" fmla="*/ 2595358 w 6330142"/>
              <a:gd name="connsiteY20" fmla="*/ 1965822 h 1965822"/>
              <a:gd name="connsiteX21" fmla="*/ 2088947 w 6330142"/>
              <a:gd name="connsiteY21" fmla="*/ 1965822 h 1965822"/>
              <a:gd name="connsiteX22" fmla="*/ 1519234 w 6330142"/>
              <a:gd name="connsiteY22" fmla="*/ 1965822 h 1965822"/>
              <a:gd name="connsiteX23" fmla="*/ 759617 w 6330142"/>
              <a:gd name="connsiteY23" fmla="*/ 1965822 h 1965822"/>
              <a:gd name="connsiteX24" fmla="*/ 0 w 6330142"/>
              <a:gd name="connsiteY24" fmla="*/ 1965822 h 1965822"/>
              <a:gd name="connsiteX25" fmla="*/ 0 w 6330142"/>
              <a:gd name="connsiteY25" fmla="*/ 1330206 h 1965822"/>
              <a:gd name="connsiteX26" fmla="*/ 0 w 6330142"/>
              <a:gd name="connsiteY26" fmla="*/ 714249 h 1965822"/>
              <a:gd name="connsiteX27" fmla="*/ 0 w 6330142"/>
              <a:gd name="connsiteY27" fmla="*/ 0 h 196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0142" h="1965822" fill="none" extrusionOk="0">
                <a:moveTo>
                  <a:pt x="0" y="0"/>
                </a:moveTo>
                <a:cubicBezTo>
                  <a:pt x="169246" y="-22116"/>
                  <a:pt x="343686" y="16775"/>
                  <a:pt x="506411" y="0"/>
                </a:cubicBezTo>
                <a:cubicBezTo>
                  <a:pt x="669136" y="-16775"/>
                  <a:pt x="808175" y="10477"/>
                  <a:pt x="1076124" y="0"/>
                </a:cubicBezTo>
                <a:cubicBezTo>
                  <a:pt x="1344073" y="-10477"/>
                  <a:pt x="1350573" y="-11676"/>
                  <a:pt x="1519234" y="0"/>
                </a:cubicBezTo>
                <a:cubicBezTo>
                  <a:pt x="1687895" y="11676"/>
                  <a:pt x="1954131" y="-23333"/>
                  <a:pt x="2088947" y="0"/>
                </a:cubicBezTo>
                <a:cubicBezTo>
                  <a:pt x="2223763" y="23333"/>
                  <a:pt x="2451072" y="-23262"/>
                  <a:pt x="2721961" y="0"/>
                </a:cubicBezTo>
                <a:cubicBezTo>
                  <a:pt x="2992850" y="23262"/>
                  <a:pt x="3113580" y="25238"/>
                  <a:pt x="3354975" y="0"/>
                </a:cubicBezTo>
                <a:cubicBezTo>
                  <a:pt x="3596370" y="-25238"/>
                  <a:pt x="3655153" y="-21081"/>
                  <a:pt x="3861387" y="0"/>
                </a:cubicBezTo>
                <a:cubicBezTo>
                  <a:pt x="4067621" y="21081"/>
                  <a:pt x="4173291" y="14975"/>
                  <a:pt x="4304497" y="0"/>
                </a:cubicBezTo>
                <a:cubicBezTo>
                  <a:pt x="4435703" y="-14975"/>
                  <a:pt x="4693321" y="27767"/>
                  <a:pt x="4874209" y="0"/>
                </a:cubicBezTo>
                <a:cubicBezTo>
                  <a:pt x="5055097" y="-27767"/>
                  <a:pt x="5323212" y="-2743"/>
                  <a:pt x="5443922" y="0"/>
                </a:cubicBezTo>
                <a:cubicBezTo>
                  <a:pt x="5564632" y="2743"/>
                  <a:pt x="6065423" y="12549"/>
                  <a:pt x="6330142" y="0"/>
                </a:cubicBezTo>
                <a:cubicBezTo>
                  <a:pt x="6342214" y="201148"/>
                  <a:pt x="6327413" y="486092"/>
                  <a:pt x="6330142" y="615958"/>
                </a:cubicBezTo>
                <a:cubicBezTo>
                  <a:pt x="6332871" y="745824"/>
                  <a:pt x="6302137" y="1041867"/>
                  <a:pt x="6330142" y="1290890"/>
                </a:cubicBezTo>
                <a:cubicBezTo>
                  <a:pt x="6358147" y="1539913"/>
                  <a:pt x="6312555" y="1739615"/>
                  <a:pt x="6330142" y="1965822"/>
                </a:cubicBezTo>
                <a:cubicBezTo>
                  <a:pt x="6022951" y="1975353"/>
                  <a:pt x="5932015" y="1986145"/>
                  <a:pt x="5697128" y="1965822"/>
                </a:cubicBezTo>
                <a:cubicBezTo>
                  <a:pt x="5462241" y="1945499"/>
                  <a:pt x="5241303" y="1988687"/>
                  <a:pt x="5064114" y="1965822"/>
                </a:cubicBezTo>
                <a:cubicBezTo>
                  <a:pt x="4886925" y="1942957"/>
                  <a:pt x="4670589" y="1948252"/>
                  <a:pt x="4431099" y="1965822"/>
                </a:cubicBezTo>
                <a:cubicBezTo>
                  <a:pt x="4191610" y="1983392"/>
                  <a:pt x="4067001" y="1975654"/>
                  <a:pt x="3861387" y="1965822"/>
                </a:cubicBezTo>
                <a:cubicBezTo>
                  <a:pt x="3655773" y="1955990"/>
                  <a:pt x="3485807" y="1991433"/>
                  <a:pt x="3228372" y="1965822"/>
                </a:cubicBezTo>
                <a:cubicBezTo>
                  <a:pt x="2970938" y="1940211"/>
                  <a:pt x="2861357" y="1946949"/>
                  <a:pt x="2595358" y="1965822"/>
                </a:cubicBezTo>
                <a:cubicBezTo>
                  <a:pt x="2329359" y="1984695"/>
                  <a:pt x="2257051" y="1982587"/>
                  <a:pt x="2088947" y="1965822"/>
                </a:cubicBezTo>
                <a:cubicBezTo>
                  <a:pt x="1920843" y="1949057"/>
                  <a:pt x="1730509" y="1966518"/>
                  <a:pt x="1519234" y="1965822"/>
                </a:cubicBezTo>
                <a:cubicBezTo>
                  <a:pt x="1307959" y="1965126"/>
                  <a:pt x="1049326" y="1945354"/>
                  <a:pt x="759617" y="1965822"/>
                </a:cubicBezTo>
                <a:cubicBezTo>
                  <a:pt x="469908" y="1986290"/>
                  <a:pt x="357778" y="1931580"/>
                  <a:pt x="0" y="1965822"/>
                </a:cubicBezTo>
                <a:cubicBezTo>
                  <a:pt x="-27487" y="1733389"/>
                  <a:pt x="17760" y="1636296"/>
                  <a:pt x="0" y="1330206"/>
                </a:cubicBezTo>
                <a:cubicBezTo>
                  <a:pt x="-17760" y="1024116"/>
                  <a:pt x="-23780" y="853187"/>
                  <a:pt x="0" y="714249"/>
                </a:cubicBezTo>
                <a:cubicBezTo>
                  <a:pt x="23780" y="575311"/>
                  <a:pt x="30549" y="280531"/>
                  <a:pt x="0" y="0"/>
                </a:cubicBezTo>
                <a:close/>
              </a:path>
              <a:path w="6330142" h="1965822" stroke="0" extrusionOk="0">
                <a:moveTo>
                  <a:pt x="0" y="0"/>
                </a:moveTo>
                <a:cubicBezTo>
                  <a:pt x="238762" y="-3334"/>
                  <a:pt x="437839" y="-33247"/>
                  <a:pt x="696316" y="0"/>
                </a:cubicBezTo>
                <a:cubicBezTo>
                  <a:pt x="954793" y="33247"/>
                  <a:pt x="1055979" y="28394"/>
                  <a:pt x="1392631" y="0"/>
                </a:cubicBezTo>
                <a:cubicBezTo>
                  <a:pt x="1729284" y="-28394"/>
                  <a:pt x="1820456" y="2613"/>
                  <a:pt x="1962344" y="0"/>
                </a:cubicBezTo>
                <a:cubicBezTo>
                  <a:pt x="2104232" y="-2613"/>
                  <a:pt x="2457743" y="26176"/>
                  <a:pt x="2595358" y="0"/>
                </a:cubicBezTo>
                <a:cubicBezTo>
                  <a:pt x="2732973" y="-26176"/>
                  <a:pt x="2946238" y="24531"/>
                  <a:pt x="3228372" y="0"/>
                </a:cubicBezTo>
                <a:cubicBezTo>
                  <a:pt x="3510506" y="-24531"/>
                  <a:pt x="3510605" y="10679"/>
                  <a:pt x="3671482" y="0"/>
                </a:cubicBezTo>
                <a:cubicBezTo>
                  <a:pt x="3832359" y="-10679"/>
                  <a:pt x="4115756" y="17333"/>
                  <a:pt x="4241195" y="0"/>
                </a:cubicBezTo>
                <a:cubicBezTo>
                  <a:pt x="4366634" y="-17333"/>
                  <a:pt x="4683499" y="5896"/>
                  <a:pt x="4937511" y="0"/>
                </a:cubicBezTo>
                <a:cubicBezTo>
                  <a:pt x="5191523" y="-5896"/>
                  <a:pt x="5443474" y="30886"/>
                  <a:pt x="5570525" y="0"/>
                </a:cubicBezTo>
                <a:cubicBezTo>
                  <a:pt x="5697576" y="-30886"/>
                  <a:pt x="5995923" y="23668"/>
                  <a:pt x="6330142" y="0"/>
                </a:cubicBezTo>
                <a:cubicBezTo>
                  <a:pt x="6343547" y="137906"/>
                  <a:pt x="6344787" y="311851"/>
                  <a:pt x="6330142" y="615958"/>
                </a:cubicBezTo>
                <a:cubicBezTo>
                  <a:pt x="6315497" y="920065"/>
                  <a:pt x="6318955" y="1085172"/>
                  <a:pt x="6330142" y="1290890"/>
                </a:cubicBezTo>
                <a:cubicBezTo>
                  <a:pt x="6341329" y="1496608"/>
                  <a:pt x="6347514" y="1810214"/>
                  <a:pt x="6330142" y="1965822"/>
                </a:cubicBezTo>
                <a:cubicBezTo>
                  <a:pt x="6157370" y="1977131"/>
                  <a:pt x="6001716" y="1987665"/>
                  <a:pt x="5887032" y="1965822"/>
                </a:cubicBezTo>
                <a:cubicBezTo>
                  <a:pt x="5772348" y="1943980"/>
                  <a:pt x="5569306" y="1963841"/>
                  <a:pt x="5443922" y="1965822"/>
                </a:cubicBezTo>
                <a:cubicBezTo>
                  <a:pt x="5318538" y="1967804"/>
                  <a:pt x="5127587" y="1948244"/>
                  <a:pt x="4874209" y="1965822"/>
                </a:cubicBezTo>
                <a:cubicBezTo>
                  <a:pt x="4620831" y="1983400"/>
                  <a:pt x="4528289" y="1958794"/>
                  <a:pt x="4431099" y="1965822"/>
                </a:cubicBezTo>
                <a:cubicBezTo>
                  <a:pt x="4333909" y="1972851"/>
                  <a:pt x="4049657" y="1974730"/>
                  <a:pt x="3734784" y="1965822"/>
                </a:cubicBezTo>
                <a:cubicBezTo>
                  <a:pt x="3419911" y="1956914"/>
                  <a:pt x="3477602" y="1943797"/>
                  <a:pt x="3228372" y="1965822"/>
                </a:cubicBezTo>
                <a:cubicBezTo>
                  <a:pt x="2979142" y="1987847"/>
                  <a:pt x="2630730" y="2001000"/>
                  <a:pt x="2468755" y="1965822"/>
                </a:cubicBezTo>
                <a:cubicBezTo>
                  <a:pt x="2306780" y="1930644"/>
                  <a:pt x="2088837" y="1938117"/>
                  <a:pt x="1709138" y="1965822"/>
                </a:cubicBezTo>
                <a:cubicBezTo>
                  <a:pt x="1329439" y="1993527"/>
                  <a:pt x="1313389" y="1958526"/>
                  <a:pt x="949521" y="1965822"/>
                </a:cubicBezTo>
                <a:cubicBezTo>
                  <a:pt x="585653" y="1973118"/>
                  <a:pt x="415648" y="2012515"/>
                  <a:pt x="0" y="1965822"/>
                </a:cubicBezTo>
                <a:cubicBezTo>
                  <a:pt x="-22533" y="1751737"/>
                  <a:pt x="16577" y="1598268"/>
                  <a:pt x="0" y="1349864"/>
                </a:cubicBezTo>
                <a:cubicBezTo>
                  <a:pt x="-16577" y="1101460"/>
                  <a:pt x="-16148" y="861287"/>
                  <a:pt x="0" y="674932"/>
                </a:cubicBezTo>
                <a:cubicBezTo>
                  <a:pt x="16148" y="488577"/>
                  <a:pt x="49" y="27893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0505469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Scope: Zaak/Dossier</a:t>
            </a:r>
          </a:p>
          <a:p>
            <a:pPr algn="ctr"/>
            <a:r>
              <a:rPr lang="en-NL" dirty="0">
                <a:solidFill>
                  <a:schemeClr val="tx1"/>
                </a:solidFill>
              </a:rPr>
              <a:t>‘fijnmazige filtering’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  <a:p>
            <a:pPr algn="ctr"/>
            <a:r>
              <a:rPr lang="en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filters (met bijvoorbeeld BSN)</a:t>
            </a:r>
          </a:p>
          <a:p>
            <a:pPr algn="ctr"/>
            <a:r>
              <a:rPr lang="en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subscriberReference (zaak referentie)</a:t>
            </a:r>
            <a:endParaRPr lang="en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AB54A1-2539-F042-2D7C-310E6FFD8877}"/>
              </a:ext>
            </a:extLst>
          </p:cNvPr>
          <p:cNvSpPr/>
          <p:nvPr/>
        </p:nvSpPr>
        <p:spPr>
          <a:xfrm>
            <a:off x="11061192" y="1928362"/>
            <a:ext cx="338328" cy="80467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51CEA11-4FD5-7AA1-38E1-7E0F05DFF510}"/>
              </a:ext>
            </a:extLst>
          </p:cNvPr>
          <p:cNvSpPr/>
          <p:nvPr/>
        </p:nvSpPr>
        <p:spPr>
          <a:xfrm>
            <a:off x="11061192" y="4110886"/>
            <a:ext cx="338328" cy="80467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56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928FC-4258-7A37-9DA0-52DCD6A4D033}"/>
              </a:ext>
            </a:extLst>
          </p:cNvPr>
          <p:cNvSpPr/>
          <p:nvPr/>
        </p:nvSpPr>
        <p:spPr>
          <a:xfrm>
            <a:off x="415635" y="487220"/>
            <a:ext cx="3657600" cy="5883563"/>
          </a:xfrm>
          <a:custGeom>
            <a:avLst/>
            <a:gdLst>
              <a:gd name="connsiteX0" fmla="*/ 0 w 3657600"/>
              <a:gd name="connsiteY0" fmla="*/ 0 h 5883563"/>
              <a:gd name="connsiteX1" fmla="*/ 499872 w 3657600"/>
              <a:gd name="connsiteY1" fmla="*/ 0 h 5883563"/>
              <a:gd name="connsiteX2" fmla="*/ 1146048 w 3657600"/>
              <a:gd name="connsiteY2" fmla="*/ 0 h 5883563"/>
              <a:gd name="connsiteX3" fmla="*/ 1719072 w 3657600"/>
              <a:gd name="connsiteY3" fmla="*/ 0 h 5883563"/>
              <a:gd name="connsiteX4" fmla="*/ 2328672 w 3657600"/>
              <a:gd name="connsiteY4" fmla="*/ 0 h 5883563"/>
              <a:gd name="connsiteX5" fmla="*/ 3011424 w 3657600"/>
              <a:gd name="connsiteY5" fmla="*/ 0 h 5883563"/>
              <a:gd name="connsiteX6" fmla="*/ 3657600 w 3657600"/>
              <a:gd name="connsiteY6" fmla="*/ 0 h 5883563"/>
              <a:gd name="connsiteX7" fmla="*/ 3657600 w 3657600"/>
              <a:gd name="connsiteY7" fmla="*/ 712565 h 5883563"/>
              <a:gd name="connsiteX8" fmla="*/ 3657600 w 3657600"/>
              <a:gd name="connsiteY8" fmla="*/ 1248623 h 5883563"/>
              <a:gd name="connsiteX9" fmla="*/ 3657600 w 3657600"/>
              <a:gd name="connsiteY9" fmla="*/ 1843516 h 5883563"/>
              <a:gd name="connsiteX10" fmla="*/ 3657600 w 3657600"/>
              <a:gd name="connsiteY10" fmla="*/ 2497246 h 5883563"/>
              <a:gd name="connsiteX11" fmla="*/ 3657600 w 3657600"/>
              <a:gd name="connsiteY11" fmla="*/ 3033304 h 5883563"/>
              <a:gd name="connsiteX12" fmla="*/ 3657600 w 3657600"/>
              <a:gd name="connsiteY12" fmla="*/ 3804704 h 5883563"/>
              <a:gd name="connsiteX13" fmla="*/ 3657600 w 3657600"/>
              <a:gd name="connsiteY13" fmla="*/ 4458433 h 5883563"/>
              <a:gd name="connsiteX14" fmla="*/ 3657600 w 3657600"/>
              <a:gd name="connsiteY14" fmla="*/ 5229834 h 5883563"/>
              <a:gd name="connsiteX15" fmla="*/ 3657600 w 3657600"/>
              <a:gd name="connsiteY15" fmla="*/ 5883563 h 5883563"/>
              <a:gd name="connsiteX16" fmla="*/ 3084576 w 3657600"/>
              <a:gd name="connsiteY16" fmla="*/ 5883563 h 5883563"/>
              <a:gd name="connsiteX17" fmla="*/ 2511552 w 3657600"/>
              <a:gd name="connsiteY17" fmla="*/ 5883563 h 5883563"/>
              <a:gd name="connsiteX18" fmla="*/ 1865376 w 3657600"/>
              <a:gd name="connsiteY18" fmla="*/ 5883563 h 5883563"/>
              <a:gd name="connsiteX19" fmla="*/ 1255776 w 3657600"/>
              <a:gd name="connsiteY19" fmla="*/ 5883563 h 5883563"/>
              <a:gd name="connsiteX20" fmla="*/ 573024 w 3657600"/>
              <a:gd name="connsiteY20" fmla="*/ 5883563 h 5883563"/>
              <a:gd name="connsiteX21" fmla="*/ 0 w 3657600"/>
              <a:gd name="connsiteY21" fmla="*/ 5883563 h 5883563"/>
              <a:gd name="connsiteX22" fmla="*/ 0 w 3657600"/>
              <a:gd name="connsiteY22" fmla="*/ 5170998 h 5883563"/>
              <a:gd name="connsiteX23" fmla="*/ 0 w 3657600"/>
              <a:gd name="connsiteY23" fmla="*/ 4517269 h 5883563"/>
              <a:gd name="connsiteX24" fmla="*/ 0 w 3657600"/>
              <a:gd name="connsiteY24" fmla="*/ 3804704 h 5883563"/>
              <a:gd name="connsiteX25" fmla="*/ 0 w 3657600"/>
              <a:gd name="connsiteY25" fmla="*/ 3150975 h 5883563"/>
              <a:gd name="connsiteX26" fmla="*/ 0 w 3657600"/>
              <a:gd name="connsiteY26" fmla="*/ 2497246 h 5883563"/>
              <a:gd name="connsiteX27" fmla="*/ 0 w 3657600"/>
              <a:gd name="connsiteY27" fmla="*/ 1843516 h 5883563"/>
              <a:gd name="connsiteX28" fmla="*/ 0 w 3657600"/>
              <a:gd name="connsiteY28" fmla="*/ 1366294 h 5883563"/>
              <a:gd name="connsiteX29" fmla="*/ 0 w 3657600"/>
              <a:gd name="connsiteY29" fmla="*/ 653729 h 5883563"/>
              <a:gd name="connsiteX30" fmla="*/ 0 w 3657600"/>
              <a:gd name="connsiteY30" fmla="*/ 0 h 588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57600" h="5883563" fill="none" extrusionOk="0">
                <a:moveTo>
                  <a:pt x="0" y="0"/>
                </a:moveTo>
                <a:cubicBezTo>
                  <a:pt x="221264" y="7639"/>
                  <a:pt x="276075" y="8327"/>
                  <a:pt x="499872" y="0"/>
                </a:cubicBezTo>
                <a:cubicBezTo>
                  <a:pt x="723669" y="-8327"/>
                  <a:pt x="828553" y="-30319"/>
                  <a:pt x="1146048" y="0"/>
                </a:cubicBezTo>
                <a:cubicBezTo>
                  <a:pt x="1463543" y="30319"/>
                  <a:pt x="1441327" y="-5381"/>
                  <a:pt x="1719072" y="0"/>
                </a:cubicBezTo>
                <a:cubicBezTo>
                  <a:pt x="1996817" y="5381"/>
                  <a:pt x="2152748" y="4519"/>
                  <a:pt x="2328672" y="0"/>
                </a:cubicBezTo>
                <a:cubicBezTo>
                  <a:pt x="2504596" y="-4519"/>
                  <a:pt x="2837730" y="33471"/>
                  <a:pt x="3011424" y="0"/>
                </a:cubicBezTo>
                <a:cubicBezTo>
                  <a:pt x="3185118" y="-33471"/>
                  <a:pt x="3359031" y="-25301"/>
                  <a:pt x="3657600" y="0"/>
                </a:cubicBezTo>
                <a:cubicBezTo>
                  <a:pt x="3625567" y="194007"/>
                  <a:pt x="3637273" y="395698"/>
                  <a:pt x="3657600" y="712565"/>
                </a:cubicBezTo>
                <a:cubicBezTo>
                  <a:pt x="3677927" y="1029432"/>
                  <a:pt x="3650010" y="1089745"/>
                  <a:pt x="3657600" y="1248623"/>
                </a:cubicBezTo>
                <a:cubicBezTo>
                  <a:pt x="3665190" y="1407501"/>
                  <a:pt x="3651930" y="1614889"/>
                  <a:pt x="3657600" y="1843516"/>
                </a:cubicBezTo>
                <a:cubicBezTo>
                  <a:pt x="3663270" y="2072143"/>
                  <a:pt x="3647894" y="2348201"/>
                  <a:pt x="3657600" y="2497246"/>
                </a:cubicBezTo>
                <a:cubicBezTo>
                  <a:pt x="3667307" y="2646291"/>
                  <a:pt x="3657985" y="2797425"/>
                  <a:pt x="3657600" y="3033304"/>
                </a:cubicBezTo>
                <a:cubicBezTo>
                  <a:pt x="3657215" y="3269183"/>
                  <a:pt x="3660519" y="3448201"/>
                  <a:pt x="3657600" y="3804704"/>
                </a:cubicBezTo>
                <a:cubicBezTo>
                  <a:pt x="3654681" y="4161207"/>
                  <a:pt x="3679968" y="4203506"/>
                  <a:pt x="3657600" y="4458433"/>
                </a:cubicBezTo>
                <a:cubicBezTo>
                  <a:pt x="3635232" y="4713360"/>
                  <a:pt x="3637225" y="4968196"/>
                  <a:pt x="3657600" y="5229834"/>
                </a:cubicBezTo>
                <a:cubicBezTo>
                  <a:pt x="3677975" y="5491472"/>
                  <a:pt x="3636947" y="5580842"/>
                  <a:pt x="3657600" y="5883563"/>
                </a:cubicBezTo>
                <a:cubicBezTo>
                  <a:pt x="3418019" y="5874918"/>
                  <a:pt x="3354204" y="5900990"/>
                  <a:pt x="3084576" y="5883563"/>
                </a:cubicBezTo>
                <a:cubicBezTo>
                  <a:pt x="2814948" y="5866136"/>
                  <a:pt x="2650730" y="5895975"/>
                  <a:pt x="2511552" y="5883563"/>
                </a:cubicBezTo>
                <a:cubicBezTo>
                  <a:pt x="2372374" y="5871151"/>
                  <a:pt x="2042985" y="5899321"/>
                  <a:pt x="1865376" y="5883563"/>
                </a:cubicBezTo>
                <a:cubicBezTo>
                  <a:pt x="1687767" y="5867805"/>
                  <a:pt x="1543801" y="5856745"/>
                  <a:pt x="1255776" y="5883563"/>
                </a:cubicBezTo>
                <a:cubicBezTo>
                  <a:pt x="967751" y="5910381"/>
                  <a:pt x="776851" y="5899939"/>
                  <a:pt x="573024" y="5883563"/>
                </a:cubicBezTo>
                <a:cubicBezTo>
                  <a:pt x="369197" y="5867187"/>
                  <a:pt x="246987" y="5889835"/>
                  <a:pt x="0" y="5883563"/>
                </a:cubicBezTo>
                <a:cubicBezTo>
                  <a:pt x="25140" y="5650270"/>
                  <a:pt x="25500" y="5486004"/>
                  <a:pt x="0" y="5170998"/>
                </a:cubicBezTo>
                <a:cubicBezTo>
                  <a:pt x="-25500" y="4855993"/>
                  <a:pt x="28269" y="4752925"/>
                  <a:pt x="0" y="4517269"/>
                </a:cubicBezTo>
                <a:cubicBezTo>
                  <a:pt x="-28269" y="4281613"/>
                  <a:pt x="20626" y="4077049"/>
                  <a:pt x="0" y="3804704"/>
                </a:cubicBezTo>
                <a:cubicBezTo>
                  <a:pt x="-20626" y="3532360"/>
                  <a:pt x="27198" y="3368065"/>
                  <a:pt x="0" y="3150975"/>
                </a:cubicBezTo>
                <a:cubicBezTo>
                  <a:pt x="-27198" y="2933885"/>
                  <a:pt x="19414" y="2645962"/>
                  <a:pt x="0" y="2497246"/>
                </a:cubicBezTo>
                <a:cubicBezTo>
                  <a:pt x="-19414" y="2348530"/>
                  <a:pt x="7179" y="2080151"/>
                  <a:pt x="0" y="1843516"/>
                </a:cubicBezTo>
                <a:cubicBezTo>
                  <a:pt x="-7179" y="1606881"/>
                  <a:pt x="-5945" y="1570862"/>
                  <a:pt x="0" y="1366294"/>
                </a:cubicBezTo>
                <a:cubicBezTo>
                  <a:pt x="5945" y="1161726"/>
                  <a:pt x="33553" y="965251"/>
                  <a:pt x="0" y="653729"/>
                </a:cubicBezTo>
                <a:cubicBezTo>
                  <a:pt x="-33553" y="342207"/>
                  <a:pt x="-31552" y="264554"/>
                  <a:pt x="0" y="0"/>
                </a:cubicBezTo>
                <a:close/>
              </a:path>
              <a:path w="3657600" h="5883563" stroke="0" extrusionOk="0">
                <a:moveTo>
                  <a:pt x="0" y="0"/>
                </a:moveTo>
                <a:cubicBezTo>
                  <a:pt x="153534" y="-19803"/>
                  <a:pt x="288729" y="-8840"/>
                  <a:pt x="573024" y="0"/>
                </a:cubicBezTo>
                <a:cubicBezTo>
                  <a:pt x="857319" y="8840"/>
                  <a:pt x="884769" y="-15804"/>
                  <a:pt x="1072896" y="0"/>
                </a:cubicBezTo>
                <a:cubicBezTo>
                  <a:pt x="1261023" y="15804"/>
                  <a:pt x="1460490" y="10239"/>
                  <a:pt x="1755648" y="0"/>
                </a:cubicBezTo>
                <a:cubicBezTo>
                  <a:pt x="2050806" y="-10239"/>
                  <a:pt x="2119783" y="2915"/>
                  <a:pt x="2328672" y="0"/>
                </a:cubicBezTo>
                <a:cubicBezTo>
                  <a:pt x="2537561" y="-2915"/>
                  <a:pt x="2686088" y="9644"/>
                  <a:pt x="2901696" y="0"/>
                </a:cubicBezTo>
                <a:cubicBezTo>
                  <a:pt x="3117304" y="-9644"/>
                  <a:pt x="3472388" y="-23206"/>
                  <a:pt x="3657600" y="0"/>
                </a:cubicBezTo>
                <a:cubicBezTo>
                  <a:pt x="3674278" y="142144"/>
                  <a:pt x="3661903" y="339155"/>
                  <a:pt x="3657600" y="536058"/>
                </a:cubicBezTo>
                <a:cubicBezTo>
                  <a:pt x="3653297" y="732961"/>
                  <a:pt x="3643608" y="905125"/>
                  <a:pt x="3657600" y="1189787"/>
                </a:cubicBezTo>
                <a:cubicBezTo>
                  <a:pt x="3671592" y="1474449"/>
                  <a:pt x="3676917" y="1563147"/>
                  <a:pt x="3657600" y="1725845"/>
                </a:cubicBezTo>
                <a:cubicBezTo>
                  <a:pt x="3638283" y="1888543"/>
                  <a:pt x="3677690" y="2124067"/>
                  <a:pt x="3657600" y="2261903"/>
                </a:cubicBezTo>
                <a:cubicBezTo>
                  <a:pt x="3637510" y="2399739"/>
                  <a:pt x="3681194" y="2652572"/>
                  <a:pt x="3657600" y="2915632"/>
                </a:cubicBezTo>
                <a:cubicBezTo>
                  <a:pt x="3634006" y="3178692"/>
                  <a:pt x="3642882" y="3383946"/>
                  <a:pt x="3657600" y="3628197"/>
                </a:cubicBezTo>
                <a:cubicBezTo>
                  <a:pt x="3672318" y="3872449"/>
                  <a:pt x="3638488" y="3890499"/>
                  <a:pt x="3657600" y="4105420"/>
                </a:cubicBezTo>
                <a:cubicBezTo>
                  <a:pt x="3676712" y="4320341"/>
                  <a:pt x="3631098" y="4584472"/>
                  <a:pt x="3657600" y="4759149"/>
                </a:cubicBezTo>
                <a:cubicBezTo>
                  <a:pt x="3684102" y="4933826"/>
                  <a:pt x="3608841" y="5580783"/>
                  <a:pt x="3657600" y="5883563"/>
                </a:cubicBezTo>
                <a:cubicBezTo>
                  <a:pt x="3489975" y="5912444"/>
                  <a:pt x="3338819" y="5898440"/>
                  <a:pt x="3048000" y="5883563"/>
                </a:cubicBezTo>
                <a:cubicBezTo>
                  <a:pt x="2757181" y="5868686"/>
                  <a:pt x="2692594" y="5895176"/>
                  <a:pt x="2365248" y="5883563"/>
                </a:cubicBezTo>
                <a:cubicBezTo>
                  <a:pt x="2037902" y="5871950"/>
                  <a:pt x="2054211" y="5870153"/>
                  <a:pt x="1755648" y="5883563"/>
                </a:cubicBezTo>
                <a:cubicBezTo>
                  <a:pt x="1457085" y="5896973"/>
                  <a:pt x="1396031" y="5894099"/>
                  <a:pt x="1255776" y="5883563"/>
                </a:cubicBezTo>
                <a:cubicBezTo>
                  <a:pt x="1115521" y="5873027"/>
                  <a:pt x="929548" y="5901743"/>
                  <a:pt x="719328" y="5883563"/>
                </a:cubicBezTo>
                <a:cubicBezTo>
                  <a:pt x="509108" y="5865383"/>
                  <a:pt x="198157" y="5850445"/>
                  <a:pt x="0" y="5883563"/>
                </a:cubicBezTo>
                <a:cubicBezTo>
                  <a:pt x="16022" y="5713705"/>
                  <a:pt x="-10491" y="5466675"/>
                  <a:pt x="0" y="5229834"/>
                </a:cubicBezTo>
                <a:cubicBezTo>
                  <a:pt x="10491" y="4992993"/>
                  <a:pt x="10076" y="4746126"/>
                  <a:pt x="0" y="4576105"/>
                </a:cubicBezTo>
                <a:cubicBezTo>
                  <a:pt x="-10076" y="4406084"/>
                  <a:pt x="1980" y="4135101"/>
                  <a:pt x="0" y="3981211"/>
                </a:cubicBezTo>
                <a:cubicBezTo>
                  <a:pt x="-1980" y="3827321"/>
                  <a:pt x="11308" y="3679837"/>
                  <a:pt x="0" y="3503989"/>
                </a:cubicBezTo>
                <a:cubicBezTo>
                  <a:pt x="-11308" y="3328141"/>
                  <a:pt x="10984" y="3241296"/>
                  <a:pt x="0" y="3026766"/>
                </a:cubicBezTo>
                <a:cubicBezTo>
                  <a:pt x="-10984" y="2812236"/>
                  <a:pt x="8706" y="2512848"/>
                  <a:pt x="0" y="2314201"/>
                </a:cubicBezTo>
                <a:cubicBezTo>
                  <a:pt x="-8706" y="2115555"/>
                  <a:pt x="-12198" y="1980546"/>
                  <a:pt x="0" y="1778143"/>
                </a:cubicBezTo>
                <a:cubicBezTo>
                  <a:pt x="12198" y="1575740"/>
                  <a:pt x="14336" y="1275058"/>
                  <a:pt x="0" y="1006743"/>
                </a:cubicBezTo>
                <a:cubicBezTo>
                  <a:pt x="-14336" y="738428"/>
                  <a:pt x="-15333" y="27479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L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NL" sz="2400" dirty="0">
                <a:solidFill>
                  <a:sysClr val="windowText" lastClr="000000"/>
                </a:solidFill>
              </a:rPr>
              <a:t>Bron</a:t>
            </a: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Toepassen doelbinding /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Bij informatierijk notificeren content beperken</a:t>
            </a:r>
          </a:p>
          <a:p>
            <a:pPr algn="ctr"/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31E33-0746-C905-52D6-A695BDE94178}"/>
              </a:ext>
            </a:extLst>
          </p:cNvPr>
          <p:cNvSpPr/>
          <p:nvPr/>
        </p:nvSpPr>
        <p:spPr>
          <a:xfrm>
            <a:off x="4230254" y="487218"/>
            <a:ext cx="3657600" cy="5883563"/>
          </a:xfrm>
          <a:custGeom>
            <a:avLst/>
            <a:gdLst>
              <a:gd name="connsiteX0" fmla="*/ 0 w 3657600"/>
              <a:gd name="connsiteY0" fmla="*/ 0 h 5883563"/>
              <a:gd name="connsiteX1" fmla="*/ 682752 w 3657600"/>
              <a:gd name="connsiteY1" fmla="*/ 0 h 5883563"/>
              <a:gd name="connsiteX2" fmla="*/ 1182624 w 3657600"/>
              <a:gd name="connsiteY2" fmla="*/ 0 h 5883563"/>
              <a:gd name="connsiteX3" fmla="*/ 1719072 w 3657600"/>
              <a:gd name="connsiteY3" fmla="*/ 0 h 5883563"/>
              <a:gd name="connsiteX4" fmla="*/ 2328672 w 3657600"/>
              <a:gd name="connsiteY4" fmla="*/ 0 h 5883563"/>
              <a:gd name="connsiteX5" fmla="*/ 2901696 w 3657600"/>
              <a:gd name="connsiteY5" fmla="*/ 0 h 5883563"/>
              <a:gd name="connsiteX6" fmla="*/ 3657600 w 3657600"/>
              <a:gd name="connsiteY6" fmla="*/ 0 h 5883563"/>
              <a:gd name="connsiteX7" fmla="*/ 3657600 w 3657600"/>
              <a:gd name="connsiteY7" fmla="*/ 536058 h 5883563"/>
              <a:gd name="connsiteX8" fmla="*/ 3657600 w 3657600"/>
              <a:gd name="connsiteY8" fmla="*/ 1248623 h 5883563"/>
              <a:gd name="connsiteX9" fmla="*/ 3657600 w 3657600"/>
              <a:gd name="connsiteY9" fmla="*/ 1843516 h 5883563"/>
              <a:gd name="connsiteX10" fmla="*/ 3657600 w 3657600"/>
              <a:gd name="connsiteY10" fmla="*/ 2379574 h 5883563"/>
              <a:gd name="connsiteX11" fmla="*/ 3657600 w 3657600"/>
              <a:gd name="connsiteY11" fmla="*/ 3150975 h 5883563"/>
              <a:gd name="connsiteX12" fmla="*/ 3657600 w 3657600"/>
              <a:gd name="connsiteY12" fmla="*/ 3687033 h 5883563"/>
              <a:gd name="connsiteX13" fmla="*/ 3657600 w 3657600"/>
              <a:gd name="connsiteY13" fmla="*/ 4223091 h 5883563"/>
              <a:gd name="connsiteX14" fmla="*/ 3657600 w 3657600"/>
              <a:gd name="connsiteY14" fmla="*/ 4876820 h 5883563"/>
              <a:gd name="connsiteX15" fmla="*/ 3657600 w 3657600"/>
              <a:gd name="connsiteY15" fmla="*/ 5883563 h 5883563"/>
              <a:gd name="connsiteX16" fmla="*/ 3011424 w 3657600"/>
              <a:gd name="connsiteY16" fmla="*/ 5883563 h 5883563"/>
              <a:gd name="connsiteX17" fmla="*/ 2401824 w 3657600"/>
              <a:gd name="connsiteY17" fmla="*/ 5883563 h 5883563"/>
              <a:gd name="connsiteX18" fmla="*/ 1719072 w 3657600"/>
              <a:gd name="connsiteY18" fmla="*/ 5883563 h 5883563"/>
              <a:gd name="connsiteX19" fmla="*/ 1036320 w 3657600"/>
              <a:gd name="connsiteY19" fmla="*/ 5883563 h 5883563"/>
              <a:gd name="connsiteX20" fmla="*/ 0 w 3657600"/>
              <a:gd name="connsiteY20" fmla="*/ 5883563 h 5883563"/>
              <a:gd name="connsiteX21" fmla="*/ 0 w 3657600"/>
              <a:gd name="connsiteY21" fmla="*/ 5406341 h 5883563"/>
              <a:gd name="connsiteX22" fmla="*/ 0 w 3657600"/>
              <a:gd name="connsiteY22" fmla="*/ 4811447 h 5883563"/>
              <a:gd name="connsiteX23" fmla="*/ 0 w 3657600"/>
              <a:gd name="connsiteY23" fmla="*/ 4098882 h 5883563"/>
              <a:gd name="connsiteX24" fmla="*/ 0 w 3657600"/>
              <a:gd name="connsiteY24" fmla="*/ 3327482 h 5883563"/>
              <a:gd name="connsiteX25" fmla="*/ 0 w 3657600"/>
              <a:gd name="connsiteY25" fmla="*/ 2556081 h 5883563"/>
              <a:gd name="connsiteX26" fmla="*/ 0 w 3657600"/>
              <a:gd name="connsiteY26" fmla="*/ 2020023 h 5883563"/>
              <a:gd name="connsiteX27" fmla="*/ 0 w 3657600"/>
              <a:gd name="connsiteY27" fmla="*/ 1542801 h 5883563"/>
              <a:gd name="connsiteX28" fmla="*/ 0 w 3657600"/>
              <a:gd name="connsiteY28" fmla="*/ 1006743 h 5883563"/>
              <a:gd name="connsiteX29" fmla="*/ 0 w 3657600"/>
              <a:gd name="connsiteY29" fmla="*/ 0 h 588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57600" h="5883563" fill="none" extrusionOk="0">
                <a:moveTo>
                  <a:pt x="0" y="0"/>
                </a:moveTo>
                <a:cubicBezTo>
                  <a:pt x="253491" y="-11961"/>
                  <a:pt x="365303" y="-10169"/>
                  <a:pt x="682752" y="0"/>
                </a:cubicBezTo>
                <a:cubicBezTo>
                  <a:pt x="1000201" y="10169"/>
                  <a:pt x="957091" y="17326"/>
                  <a:pt x="1182624" y="0"/>
                </a:cubicBezTo>
                <a:cubicBezTo>
                  <a:pt x="1408157" y="-17326"/>
                  <a:pt x="1559040" y="-2375"/>
                  <a:pt x="1719072" y="0"/>
                </a:cubicBezTo>
                <a:cubicBezTo>
                  <a:pt x="1879104" y="2375"/>
                  <a:pt x="2037880" y="16396"/>
                  <a:pt x="2328672" y="0"/>
                </a:cubicBezTo>
                <a:cubicBezTo>
                  <a:pt x="2619464" y="-16396"/>
                  <a:pt x="2697142" y="-6234"/>
                  <a:pt x="2901696" y="0"/>
                </a:cubicBezTo>
                <a:cubicBezTo>
                  <a:pt x="3106250" y="6234"/>
                  <a:pt x="3291715" y="8853"/>
                  <a:pt x="3657600" y="0"/>
                </a:cubicBezTo>
                <a:cubicBezTo>
                  <a:pt x="3654297" y="232516"/>
                  <a:pt x="3660750" y="427398"/>
                  <a:pt x="3657600" y="536058"/>
                </a:cubicBezTo>
                <a:cubicBezTo>
                  <a:pt x="3654450" y="644718"/>
                  <a:pt x="3628717" y="1008578"/>
                  <a:pt x="3657600" y="1248623"/>
                </a:cubicBezTo>
                <a:cubicBezTo>
                  <a:pt x="3686483" y="1488669"/>
                  <a:pt x="3668938" y="1639552"/>
                  <a:pt x="3657600" y="1843516"/>
                </a:cubicBezTo>
                <a:cubicBezTo>
                  <a:pt x="3646262" y="2047480"/>
                  <a:pt x="3675031" y="2225363"/>
                  <a:pt x="3657600" y="2379574"/>
                </a:cubicBezTo>
                <a:cubicBezTo>
                  <a:pt x="3640169" y="2533785"/>
                  <a:pt x="3651978" y="2928492"/>
                  <a:pt x="3657600" y="3150975"/>
                </a:cubicBezTo>
                <a:cubicBezTo>
                  <a:pt x="3663222" y="3373458"/>
                  <a:pt x="3659949" y="3434972"/>
                  <a:pt x="3657600" y="3687033"/>
                </a:cubicBezTo>
                <a:cubicBezTo>
                  <a:pt x="3655251" y="3939094"/>
                  <a:pt x="3670416" y="4068022"/>
                  <a:pt x="3657600" y="4223091"/>
                </a:cubicBezTo>
                <a:cubicBezTo>
                  <a:pt x="3644784" y="4378160"/>
                  <a:pt x="3662813" y="4560784"/>
                  <a:pt x="3657600" y="4876820"/>
                </a:cubicBezTo>
                <a:cubicBezTo>
                  <a:pt x="3652387" y="5192856"/>
                  <a:pt x="3681668" y="5596478"/>
                  <a:pt x="3657600" y="5883563"/>
                </a:cubicBezTo>
                <a:cubicBezTo>
                  <a:pt x="3503222" y="5859722"/>
                  <a:pt x="3273125" y="5878714"/>
                  <a:pt x="3011424" y="5883563"/>
                </a:cubicBezTo>
                <a:cubicBezTo>
                  <a:pt x="2749723" y="5888412"/>
                  <a:pt x="2623884" y="5884899"/>
                  <a:pt x="2401824" y="5883563"/>
                </a:cubicBezTo>
                <a:cubicBezTo>
                  <a:pt x="2179764" y="5882227"/>
                  <a:pt x="1871241" y="5886558"/>
                  <a:pt x="1719072" y="5883563"/>
                </a:cubicBezTo>
                <a:cubicBezTo>
                  <a:pt x="1566903" y="5880568"/>
                  <a:pt x="1249855" y="5875251"/>
                  <a:pt x="1036320" y="5883563"/>
                </a:cubicBezTo>
                <a:cubicBezTo>
                  <a:pt x="822785" y="5891875"/>
                  <a:pt x="456606" y="5847601"/>
                  <a:pt x="0" y="5883563"/>
                </a:cubicBezTo>
                <a:cubicBezTo>
                  <a:pt x="21358" y="5687864"/>
                  <a:pt x="8622" y="5560005"/>
                  <a:pt x="0" y="5406341"/>
                </a:cubicBezTo>
                <a:cubicBezTo>
                  <a:pt x="-8622" y="5252677"/>
                  <a:pt x="7821" y="4942690"/>
                  <a:pt x="0" y="4811447"/>
                </a:cubicBezTo>
                <a:cubicBezTo>
                  <a:pt x="-7821" y="4680204"/>
                  <a:pt x="-13801" y="4258532"/>
                  <a:pt x="0" y="4098882"/>
                </a:cubicBezTo>
                <a:cubicBezTo>
                  <a:pt x="13801" y="3939233"/>
                  <a:pt x="-20870" y="3527603"/>
                  <a:pt x="0" y="3327482"/>
                </a:cubicBezTo>
                <a:cubicBezTo>
                  <a:pt x="20870" y="3127361"/>
                  <a:pt x="20964" y="2921838"/>
                  <a:pt x="0" y="2556081"/>
                </a:cubicBezTo>
                <a:cubicBezTo>
                  <a:pt x="-20964" y="2190324"/>
                  <a:pt x="2914" y="2197553"/>
                  <a:pt x="0" y="2020023"/>
                </a:cubicBezTo>
                <a:cubicBezTo>
                  <a:pt x="-2914" y="1842493"/>
                  <a:pt x="-21770" y="1703243"/>
                  <a:pt x="0" y="1542801"/>
                </a:cubicBezTo>
                <a:cubicBezTo>
                  <a:pt x="21770" y="1382359"/>
                  <a:pt x="-7014" y="1134371"/>
                  <a:pt x="0" y="1006743"/>
                </a:cubicBezTo>
                <a:cubicBezTo>
                  <a:pt x="7014" y="879115"/>
                  <a:pt x="25527" y="377774"/>
                  <a:pt x="0" y="0"/>
                </a:cubicBezTo>
                <a:close/>
              </a:path>
              <a:path w="3657600" h="5883563" stroke="0" extrusionOk="0">
                <a:moveTo>
                  <a:pt x="0" y="0"/>
                </a:moveTo>
                <a:cubicBezTo>
                  <a:pt x="300365" y="-21768"/>
                  <a:pt x="375470" y="23116"/>
                  <a:pt x="682752" y="0"/>
                </a:cubicBezTo>
                <a:cubicBezTo>
                  <a:pt x="990034" y="-23116"/>
                  <a:pt x="1121355" y="11152"/>
                  <a:pt x="1292352" y="0"/>
                </a:cubicBezTo>
                <a:cubicBezTo>
                  <a:pt x="1463349" y="-11152"/>
                  <a:pt x="1597776" y="11589"/>
                  <a:pt x="1828800" y="0"/>
                </a:cubicBezTo>
                <a:cubicBezTo>
                  <a:pt x="2059824" y="-11589"/>
                  <a:pt x="2231826" y="-7652"/>
                  <a:pt x="2438400" y="0"/>
                </a:cubicBezTo>
                <a:cubicBezTo>
                  <a:pt x="2644974" y="7652"/>
                  <a:pt x="2920403" y="24160"/>
                  <a:pt x="3121152" y="0"/>
                </a:cubicBezTo>
                <a:cubicBezTo>
                  <a:pt x="3321901" y="-24160"/>
                  <a:pt x="3548041" y="-11818"/>
                  <a:pt x="3657600" y="0"/>
                </a:cubicBezTo>
                <a:cubicBezTo>
                  <a:pt x="3680361" y="233503"/>
                  <a:pt x="3674005" y="239868"/>
                  <a:pt x="3657600" y="477222"/>
                </a:cubicBezTo>
                <a:cubicBezTo>
                  <a:pt x="3641195" y="714576"/>
                  <a:pt x="3649732" y="780984"/>
                  <a:pt x="3657600" y="954445"/>
                </a:cubicBezTo>
                <a:cubicBezTo>
                  <a:pt x="3665468" y="1127906"/>
                  <a:pt x="3636225" y="1427021"/>
                  <a:pt x="3657600" y="1549338"/>
                </a:cubicBezTo>
                <a:cubicBezTo>
                  <a:pt x="3678975" y="1671655"/>
                  <a:pt x="3692165" y="2098434"/>
                  <a:pt x="3657600" y="2261903"/>
                </a:cubicBezTo>
                <a:cubicBezTo>
                  <a:pt x="3623035" y="2425372"/>
                  <a:pt x="3633682" y="2634482"/>
                  <a:pt x="3657600" y="2856797"/>
                </a:cubicBezTo>
                <a:cubicBezTo>
                  <a:pt x="3681518" y="3079112"/>
                  <a:pt x="3684241" y="3323942"/>
                  <a:pt x="3657600" y="3451690"/>
                </a:cubicBezTo>
                <a:cubicBezTo>
                  <a:pt x="3630959" y="3579438"/>
                  <a:pt x="3643814" y="3990602"/>
                  <a:pt x="3657600" y="4164255"/>
                </a:cubicBezTo>
                <a:cubicBezTo>
                  <a:pt x="3671386" y="4337909"/>
                  <a:pt x="3659365" y="4595361"/>
                  <a:pt x="3657600" y="4759149"/>
                </a:cubicBezTo>
                <a:cubicBezTo>
                  <a:pt x="3655835" y="4922937"/>
                  <a:pt x="3633419" y="5177092"/>
                  <a:pt x="3657600" y="5295207"/>
                </a:cubicBezTo>
                <a:cubicBezTo>
                  <a:pt x="3681781" y="5413322"/>
                  <a:pt x="3656426" y="5699540"/>
                  <a:pt x="3657600" y="5883563"/>
                </a:cubicBezTo>
                <a:cubicBezTo>
                  <a:pt x="3504066" y="5878758"/>
                  <a:pt x="3350564" y="5865530"/>
                  <a:pt x="3084576" y="5883563"/>
                </a:cubicBezTo>
                <a:cubicBezTo>
                  <a:pt x="2818588" y="5901596"/>
                  <a:pt x="2697379" y="5900914"/>
                  <a:pt x="2474976" y="5883563"/>
                </a:cubicBezTo>
                <a:cubicBezTo>
                  <a:pt x="2252573" y="5866212"/>
                  <a:pt x="2194930" y="5904494"/>
                  <a:pt x="1975104" y="5883563"/>
                </a:cubicBezTo>
                <a:cubicBezTo>
                  <a:pt x="1755278" y="5862632"/>
                  <a:pt x="1515089" y="5912009"/>
                  <a:pt x="1365504" y="5883563"/>
                </a:cubicBezTo>
                <a:cubicBezTo>
                  <a:pt x="1215919" y="5855117"/>
                  <a:pt x="945222" y="5862971"/>
                  <a:pt x="682752" y="5883563"/>
                </a:cubicBezTo>
                <a:cubicBezTo>
                  <a:pt x="420282" y="5904155"/>
                  <a:pt x="321863" y="5860840"/>
                  <a:pt x="0" y="5883563"/>
                </a:cubicBezTo>
                <a:cubicBezTo>
                  <a:pt x="-22818" y="5736691"/>
                  <a:pt x="21443" y="5518041"/>
                  <a:pt x="0" y="5229834"/>
                </a:cubicBezTo>
                <a:cubicBezTo>
                  <a:pt x="-21443" y="4941627"/>
                  <a:pt x="-17442" y="4721051"/>
                  <a:pt x="0" y="4517269"/>
                </a:cubicBezTo>
                <a:cubicBezTo>
                  <a:pt x="17442" y="4313487"/>
                  <a:pt x="33930" y="4016038"/>
                  <a:pt x="0" y="3745868"/>
                </a:cubicBezTo>
                <a:cubicBezTo>
                  <a:pt x="-33930" y="3475698"/>
                  <a:pt x="6304" y="3260199"/>
                  <a:pt x="0" y="2974468"/>
                </a:cubicBezTo>
                <a:cubicBezTo>
                  <a:pt x="-6304" y="2688737"/>
                  <a:pt x="-17643" y="2551497"/>
                  <a:pt x="0" y="2379574"/>
                </a:cubicBezTo>
                <a:cubicBezTo>
                  <a:pt x="17643" y="2207651"/>
                  <a:pt x="7987" y="1990225"/>
                  <a:pt x="0" y="1843516"/>
                </a:cubicBezTo>
                <a:cubicBezTo>
                  <a:pt x="-7987" y="1696807"/>
                  <a:pt x="22945" y="1334178"/>
                  <a:pt x="0" y="1189787"/>
                </a:cubicBezTo>
                <a:cubicBezTo>
                  <a:pt x="-22945" y="1045396"/>
                  <a:pt x="9246" y="828625"/>
                  <a:pt x="0" y="712565"/>
                </a:cubicBezTo>
                <a:cubicBezTo>
                  <a:pt x="-9246" y="596505"/>
                  <a:pt x="-31486" y="23179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L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NL" sz="2400" dirty="0">
                <a:solidFill>
                  <a:sysClr val="windowText" lastClr="000000"/>
                </a:solidFill>
              </a:rPr>
              <a:t>NRC</a:t>
            </a: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Beperkt tot context attributen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Eenvoudige op routering gerichte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Niet filteren in data</a:t>
            </a:r>
          </a:p>
          <a:p>
            <a:pPr algn="ctr"/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DC5C0-D2C5-A5EB-8AFA-27087AA28C6E}"/>
              </a:ext>
            </a:extLst>
          </p:cNvPr>
          <p:cNvSpPr/>
          <p:nvPr/>
        </p:nvSpPr>
        <p:spPr>
          <a:xfrm>
            <a:off x="8044873" y="487218"/>
            <a:ext cx="3657600" cy="5883563"/>
          </a:xfrm>
          <a:custGeom>
            <a:avLst/>
            <a:gdLst>
              <a:gd name="connsiteX0" fmla="*/ 0 w 3657600"/>
              <a:gd name="connsiteY0" fmla="*/ 0 h 5883563"/>
              <a:gd name="connsiteX1" fmla="*/ 499872 w 3657600"/>
              <a:gd name="connsiteY1" fmla="*/ 0 h 5883563"/>
              <a:gd name="connsiteX2" fmla="*/ 1146048 w 3657600"/>
              <a:gd name="connsiteY2" fmla="*/ 0 h 5883563"/>
              <a:gd name="connsiteX3" fmla="*/ 1792224 w 3657600"/>
              <a:gd name="connsiteY3" fmla="*/ 0 h 5883563"/>
              <a:gd name="connsiteX4" fmla="*/ 2474976 w 3657600"/>
              <a:gd name="connsiteY4" fmla="*/ 0 h 5883563"/>
              <a:gd name="connsiteX5" fmla="*/ 2974848 w 3657600"/>
              <a:gd name="connsiteY5" fmla="*/ 0 h 5883563"/>
              <a:gd name="connsiteX6" fmla="*/ 3657600 w 3657600"/>
              <a:gd name="connsiteY6" fmla="*/ 0 h 5883563"/>
              <a:gd name="connsiteX7" fmla="*/ 3657600 w 3657600"/>
              <a:gd name="connsiteY7" fmla="*/ 653729 h 5883563"/>
              <a:gd name="connsiteX8" fmla="*/ 3657600 w 3657600"/>
              <a:gd name="connsiteY8" fmla="*/ 1130952 h 5883563"/>
              <a:gd name="connsiteX9" fmla="*/ 3657600 w 3657600"/>
              <a:gd name="connsiteY9" fmla="*/ 1784681 h 5883563"/>
              <a:gd name="connsiteX10" fmla="*/ 3657600 w 3657600"/>
              <a:gd name="connsiteY10" fmla="*/ 2497246 h 5883563"/>
              <a:gd name="connsiteX11" fmla="*/ 3657600 w 3657600"/>
              <a:gd name="connsiteY11" fmla="*/ 3150975 h 5883563"/>
              <a:gd name="connsiteX12" fmla="*/ 3657600 w 3657600"/>
              <a:gd name="connsiteY12" fmla="*/ 3922375 h 5883563"/>
              <a:gd name="connsiteX13" fmla="*/ 3657600 w 3657600"/>
              <a:gd name="connsiteY13" fmla="*/ 4693776 h 5883563"/>
              <a:gd name="connsiteX14" fmla="*/ 3657600 w 3657600"/>
              <a:gd name="connsiteY14" fmla="*/ 5229834 h 5883563"/>
              <a:gd name="connsiteX15" fmla="*/ 3657600 w 3657600"/>
              <a:gd name="connsiteY15" fmla="*/ 5883563 h 5883563"/>
              <a:gd name="connsiteX16" fmla="*/ 3048000 w 3657600"/>
              <a:gd name="connsiteY16" fmla="*/ 5883563 h 5883563"/>
              <a:gd name="connsiteX17" fmla="*/ 2474976 w 3657600"/>
              <a:gd name="connsiteY17" fmla="*/ 5883563 h 5883563"/>
              <a:gd name="connsiteX18" fmla="*/ 1792224 w 3657600"/>
              <a:gd name="connsiteY18" fmla="*/ 5883563 h 5883563"/>
              <a:gd name="connsiteX19" fmla="*/ 1109472 w 3657600"/>
              <a:gd name="connsiteY19" fmla="*/ 5883563 h 5883563"/>
              <a:gd name="connsiteX20" fmla="*/ 0 w 3657600"/>
              <a:gd name="connsiteY20" fmla="*/ 5883563 h 5883563"/>
              <a:gd name="connsiteX21" fmla="*/ 0 w 3657600"/>
              <a:gd name="connsiteY21" fmla="*/ 5112163 h 5883563"/>
              <a:gd name="connsiteX22" fmla="*/ 0 w 3657600"/>
              <a:gd name="connsiteY22" fmla="*/ 4399598 h 5883563"/>
              <a:gd name="connsiteX23" fmla="*/ 0 w 3657600"/>
              <a:gd name="connsiteY23" fmla="*/ 3863540 h 5883563"/>
              <a:gd name="connsiteX24" fmla="*/ 0 w 3657600"/>
              <a:gd name="connsiteY24" fmla="*/ 3386317 h 5883563"/>
              <a:gd name="connsiteX25" fmla="*/ 0 w 3657600"/>
              <a:gd name="connsiteY25" fmla="*/ 2732588 h 5883563"/>
              <a:gd name="connsiteX26" fmla="*/ 0 w 3657600"/>
              <a:gd name="connsiteY26" fmla="*/ 2196530 h 5883563"/>
              <a:gd name="connsiteX27" fmla="*/ 0 w 3657600"/>
              <a:gd name="connsiteY27" fmla="*/ 1542801 h 5883563"/>
              <a:gd name="connsiteX28" fmla="*/ 0 w 3657600"/>
              <a:gd name="connsiteY28" fmla="*/ 771400 h 5883563"/>
              <a:gd name="connsiteX29" fmla="*/ 0 w 3657600"/>
              <a:gd name="connsiteY29" fmla="*/ 0 h 588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57600" h="5883563" fill="none" extrusionOk="0">
                <a:moveTo>
                  <a:pt x="0" y="0"/>
                </a:moveTo>
                <a:cubicBezTo>
                  <a:pt x="210567" y="8084"/>
                  <a:pt x="361975" y="-20420"/>
                  <a:pt x="499872" y="0"/>
                </a:cubicBezTo>
                <a:cubicBezTo>
                  <a:pt x="637769" y="20420"/>
                  <a:pt x="857426" y="28117"/>
                  <a:pt x="1146048" y="0"/>
                </a:cubicBezTo>
                <a:cubicBezTo>
                  <a:pt x="1434670" y="-28117"/>
                  <a:pt x="1631160" y="-29507"/>
                  <a:pt x="1792224" y="0"/>
                </a:cubicBezTo>
                <a:cubicBezTo>
                  <a:pt x="1953288" y="29507"/>
                  <a:pt x="2291043" y="-26"/>
                  <a:pt x="2474976" y="0"/>
                </a:cubicBezTo>
                <a:cubicBezTo>
                  <a:pt x="2658909" y="26"/>
                  <a:pt x="2839753" y="-3364"/>
                  <a:pt x="2974848" y="0"/>
                </a:cubicBezTo>
                <a:cubicBezTo>
                  <a:pt x="3109943" y="3364"/>
                  <a:pt x="3469216" y="33403"/>
                  <a:pt x="3657600" y="0"/>
                </a:cubicBezTo>
                <a:cubicBezTo>
                  <a:pt x="3631414" y="262262"/>
                  <a:pt x="3660358" y="406746"/>
                  <a:pt x="3657600" y="653729"/>
                </a:cubicBezTo>
                <a:cubicBezTo>
                  <a:pt x="3654842" y="900712"/>
                  <a:pt x="3641968" y="921786"/>
                  <a:pt x="3657600" y="1130952"/>
                </a:cubicBezTo>
                <a:cubicBezTo>
                  <a:pt x="3673232" y="1340118"/>
                  <a:pt x="3639884" y="1610225"/>
                  <a:pt x="3657600" y="1784681"/>
                </a:cubicBezTo>
                <a:cubicBezTo>
                  <a:pt x="3675316" y="1959137"/>
                  <a:pt x="3634622" y="2313457"/>
                  <a:pt x="3657600" y="2497246"/>
                </a:cubicBezTo>
                <a:cubicBezTo>
                  <a:pt x="3680578" y="2681036"/>
                  <a:pt x="3670022" y="2939346"/>
                  <a:pt x="3657600" y="3150975"/>
                </a:cubicBezTo>
                <a:cubicBezTo>
                  <a:pt x="3645178" y="3362604"/>
                  <a:pt x="3681283" y="3566069"/>
                  <a:pt x="3657600" y="3922375"/>
                </a:cubicBezTo>
                <a:cubicBezTo>
                  <a:pt x="3633917" y="4278681"/>
                  <a:pt x="3689632" y="4315511"/>
                  <a:pt x="3657600" y="4693776"/>
                </a:cubicBezTo>
                <a:cubicBezTo>
                  <a:pt x="3625568" y="5072041"/>
                  <a:pt x="3667997" y="5038977"/>
                  <a:pt x="3657600" y="5229834"/>
                </a:cubicBezTo>
                <a:cubicBezTo>
                  <a:pt x="3647203" y="5420691"/>
                  <a:pt x="3634638" y="5680679"/>
                  <a:pt x="3657600" y="5883563"/>
                </a:cubicBezTo>
                <a:cubicBezTo>
                  <a:pt x="3473432" y="5854665"/>
                  <a:pt x="3206245" y="5899062"/>
                  <a:pt x="3048000" y="5883563"/>
                </a:cubicBezTo>
                <a:cubicBezTo>
                  <a:pt x="2889755" y="5868064"/>
                  <a:pt x="2668282" y="5897182"/>
                  <a:pt x="2474976" y="5883563"/>
                </a:cubicBezTo>
                <a:cubicBezTo>
                  <a:pt x="2281670" y="5869944"/>
                  <a:pt x="2049311" y="5872047"/>
                  <a:pt x="1792224" y="5883563"/>
                </a:cubicBezTo>
                <a:cubicBezTo>
                  <a:pt x="1535137" y="5895079"/>
                  <a:pt x="1379216" y="5869111"/>
                  <a:pt x="1109472" y="5883563"/>
                </a:cubicBezTo>
                <a:cubicBezTo>
                  <a:pt x="839728" y="5898015"/>
                  <a:pt x="417654" y="5917920"/>
                  <a:pt x="0" y="5883563"/>
                </a:cubicBezTo>
                <a:cubicBezTo>
                  <a:pt x="-20264" y="5526277"/>
                  <a:pt x="-35745" y="5416102"/>
                  <a:pt x="0" y="5112163"/>
                </a:cubicBezTo>
                <a:cubicBezTo>
                  <a:pt x="35745" y="4808224"/>
                  <a:pt x="-27498" y="4587987"/>
                  <a:pt x="0" y="4399598"/>
                </a:cubicBezTo>
                <a:cubicBezTo>
                  <a:pt x="27498" y="4211210"/>
                  <a:pt x="21948" y="4029144"/>
                  <a:pt x="0" y="3863540"/>
                </a:cubicBezTo>
                <a:cubicBezTo>
                  <a:pt x="-21948" y="3697936"/>
                  <a:pt x="17629" y="3615420"/>
                  <a:pt x="0" y="3386317"/>
                </a:cubicBezTo>
                <a:cubicBezTo>
                  <a:pt x="-17629" y="3157214"/>
                  <a:pt x="-9211" y="2868842"/>
                  <a:pt x="0" y="2732588"/>
                </a:cubicBezTo>
                <a:cubicBezTo>
                  <a:pt x="9211" y="2596334"/>
                  <a:pt x="24976" y="2431420"/>
                  <a:pt x="0" y="2196530"/>
                </a:cubicBezTo>
                <a:cubicBezTo>
                  <a:pt x="-24976" y="1961640"/>
                  <a:pt x="-8936" y="1726548"/>
                  <a:pt x="0" y="1542801"/>
                </a:cubicBezTo>
                <a:cubicBezTo>
                  <a:pt x="8936" y="1359054"/>
                  <a:pt x="-21715" y="979236"/>
                  <a:pt x="0" y="771400"/>
                </a:cubicBezTo>
                <a:cubicBezTo>
                  <a:pt x="21715" y="563564"/>
                  <a:pt x="-35662" y="260337"/>
                  <a:pt x="0" y="0"/>
                </a:cubicBezTo>
                <a:close/>
              </a:path>
              <a:path w="3657600" h="5883563" stroke="0" extrusionOk="0">
                <a:moveTo>
                  <a:pt x="0" y="0"/>
                </a:moveTo>
                <a:cubicBezTo>
                  <a:pt x="222143" y="8543"/>
                  <a:pt x="375390" y="-28723"/>
                  <a:pt x="609600" y="0"/>
                </a:cubicBezTo>
                <a:cubicBezTo>
                  <a:pt x="843810" y="28723"/>
                  <a:pt x="947724" y="6465"/>
                  <a:pt x="1219200" y="0"/>
                </a:cubicBezTo>
                <a:cubicBezTo>
                  <a:pt x="1490676" y="-6465"/>
                  <a:pt x="1636170" y="4718"/>
                  <a:pt x="1901952" y="0"/>
                </a:cubicBezTo>
                <a:cubicBezTo>
                  <a:pt x="2167734" y="-4718"/>
                  <a:pt x="2235357" y="13346"/>
                  <a:pt x="2401824" y="0"/>
                </a:cubicBezTo>
                <a:cubicBezTo>
                  <a:pt x="2568291" y="-13346"/>
                  <a:pt x="2732402" y="3350"/>
                  <a:pt x="2938272" y="0"/>
                </a:cubicBezTo>
                <a:cubicBezTo>
                  <a:pt x="3144142" y="-3350"/>
                  <a:pt x="3456687" y="34145"/>
                  <a:pt x="3657600" y="0"/>
                </a:cubicBezTo>
                <a:cubicBezTo>
                  <a:pt x="3690137" y="309996"/>
                  <a:pt x="3646341" y="453824"/>
                  <a:pt x="3657600" y="653729"/>
                </a:cubicBezTo>
                <a:cubicBezTo>
                  <a:pt x="3668859" y="853634"/>
                  <a:pt x="3642678" y="1104254"/>
                  <a:pt x="3657600" y="1248623"/>
                </a:cubicBezTo>
                <a:cubicBezTo>
                  <a:pt x="3672522" y="1392992"/>
                  <a:pt x="3671478" y="1659799"/>
                  <a:pt x="3657600" y="2020023"/>
                </a:cubicBezTo>
                <a:cubicBezTo>
                  <a:pt x="3643722" y="2380247"/>
                  <a:pt x="3654134" y="2354310"/>
                  <a:pt x="3657600" y="2556081"/>
                </a:cubicBezTo>
                <a:cubicBezTo>
                  <a:pt x="3661066" y="2757852"/>
                  <a:pt x="3664346" y="3044530"/>
                  <a:pt x="3657600" y="3268646"/>
                </a:cubicBezTo>
                <a:cubicBezTo>
                  <a:pt x="3650854" y="3492762"/>
                  <a:pt x="3671080" y="3633060"/>
                  <a:pt x="3657600" y="3922375"/>
                </a:cubicBezTo>
                <a:cubicBezTo>
                  <a:pt x="3644120" y="4211690"/>
                  <a:pt x="3683510" y="4292948"/>
                  <a:pt x="3657600" y="4576105"/>
                </a:cubicBezTo>
                <a:cubicBezTo>
                  <a:pt x="3631691" y="4859262"/>
                  <a:pt x="3676138" y="5042711"/>
                  <a:pt x="3657600" y="5170998"/>
                </a:cubicBezTo>
                <a:cubicBezTo>
                  <a:pt x="3639062" y="5299285"/>
                  <a:pt x="3673119" y="5704575"/>
                  <a:pt x="3657600" y="5883563"/>
                </a:cubicBezTo>
                <a:cubicBezTo>
                  <a:pt x="3507347" y="5908865"/>
                  <a:pt x="3260176" y="5887620"/>
                  <a:pt x="3084576" y="5883563"/>
                </a:cubicBezTo>
                <a:cubicBezTo>
                  <a:pt x="2908976" y="5879506"/>
                  <a:pt x="2735281" y="5885139"/>
                  <a:pt x="2584704" y="5883563"/>
                </a:cubicBezTo>
                <a:cubicBezTo>
                  <a:pt x="2434127" y="5881987"/>
                  <a:pt x="2205323" y="5888928"/>
                  <a:pt x="2084832" y="5883563"/>
                </a:cubicBezTo>
                <a:cubicBezTo>
                  <a:pt x="1964341" y="5878198"/>
                  <a:pt x="1662981" y="5900895"/>
                  <a:pt x="1511808" y="5883563"/>
                </a:cubicBezTo>
                <a:cubicBezTo>
                  <a:pt x="1360635" y="5866231"/>
                  <a:pt x="1115207" y="5905681"/>
                  <a:pt x="1011936" y="5883563"/>
                </a:cubicBezTo>
                <a:cubicBezTo>
                  <a:pt x="908665" y="5861445"/>
                  <a:pt x="396197" y="5871244"/>
                  <a:pt x="0" y="5883563"/>
                </a:cubicBezTo>
                <a:cubicBezTo>
                  <a:pt x="-6309" y="5708224"/>
                  <a:pt x="-2600" y="5572035"/>
                  <a:pt x="0" y="5406341"/>
                </a:cubicBezTo>
                <a:cubicBezTo>
                  <a:pt x="2600" y="5240647"/>
                  <a:pt x="-17786" y="4822350"/>
                  <a:pt x="0" y="4634940"/>
                </a:cubicBezTo>
                <a:cubicBezTo>
                  <a:pt x="17786" y="4447530"/>
                  <a:pt x="-10787" y="4345557"/>
                  <a:pt x="0" y="4098882"/>
                </a:cubicBezTo>
                <a:cubicBezTo>
                  <a:pt x="10787" y="3852207"/>
                  <a:pt x="-10218" y="3695450"/>
                  <a:pt x="0" y="3503989"/>
                </a:cubicBezTo>
                <a:cubicBezTo>
                  <a:pt x="10218" y="3312528"/>
                  <a:pt x="-18194" y="2918701"/>
                  <a:pt x="0" y="2732588"/>
                </a:cubicBezTo>
                <a:cubicBezTo>
                  <a:pt x="18194" y="2546475"/>
                  <a:pt x="4556" y="2324753"/>
                  <a:pt x="0" y="2020023"/>
                </a:cubicBezTo>
                <a:cubicBezTo>
                  <a:pt x="-4556" y="1715294"/>
                  <a:pt x="-2754" y="1672509"/>
                  <a:pt x="0" y="1542801"/>
                </a:cubicBezTo>
                <a:cubicBezTo>
                  <a:pt x="2754" y="1413093"/>
                  <a:pt x="35870" y="936458"/>
                  <a:pt x="0" y="771400"/>
                </a:cubicBezTo>
                <a:cubicBezTo>
                  <a:pt x="-35870" y="606342"/>
                  <a:pt x="-19496" y="28850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L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NL" sz="2400" dirty="0">
                <a:solidFill>
                  <a:sysClr val="windowText" lastClr="000000"/>
                </a:solidFill>
              </a:rPr>
              <a:t>Afnemer</a:t>
            </a: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Interne routering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ysClr val="windowText" lastClr="000000"/>
                </a:solidFill>
              </a:rPr>
              <a:t>Filteren in data</a:t>
            </a:r>
          </a:p>
          <a:p>
            <a:pPr algn="ctr"/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D8AD18-781C-0F50-2B05-0832BAA0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8" y="0"/>
            <a:ext cx="11724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80264A-4197-E857-3394-0753D3BC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9" y="0"/>
            <a:ext cx="10411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0F9E14-6285-FEFC-68CE-BD97012A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5" y="952075"/>
            <a:ext cx="7287240" cy="479993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54E8AC-5545-DDDB-AD8B-4FCA7DD25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16" y="0"/>
            <a:ext cx="6205384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C47E467F-7F72-18EF-EBE7-F224D7B149BB}"/>
              </a:ext>
            </a:extLst>
          </p:cNvPr>
          <p:cNvSpPr/>
          <p:nvPr/>
        </p:nvSpPr>
        <p:spPr>
          <a:xfrm>
            <a:off x="3830438" y="3024011"/>
            <a:ext cx="2156178" cy="809977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47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B22B6BE-AFAC-3049-B334-4CAFC1F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Werking filters in subscription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0C73FC-2E0F-F2DC-159A-191C10D742B1}"/>
              </a:ext>
            </a:extLst>
          </p:cNvPr>
          <p:cNvSpPr/>
          <p:nvPr/>
        </p:nvSpPr>
        <p:spPr>
          <a:xfrm>
            <a:off x="554496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0BAB63-BFD4-2855-43CB-CDD90113AE53}"/>
              </a:ext>
            </a:extLst>
          </p:cNvPr>
          <p:cNvSpPr/>
          <p:nvPr/>
        </p:nvSpPr>
        <p:spPr>
          <a:xfrm>
            <a:off x="3630902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D8BF3-857D-F1DC-20CD-72C29DB2A715}"/>
              </a:ext>
            </a:extLst>
          </p:cNvPr>
          <p:cNvSpPr txBox="1"/>
          <p:nvPr/>
        </p:nvSpPr>
        <p:spPr>
          <a:xfrm>
            <a:off x="2679771" y="15368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F6EF86-5336-C330-B3AF-B9C16497795F}"/>
              </a:ext>
            </a:extLst>
          </p:cNvPr>
          <p:cNvSpPr/>
          <p:nvPr/>
        </p:nvSpPr>
        <p:spPr>
          <a:xfrm>
            <a:off x="6707308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7D126-7427-78A8-73BE-6E2E708D1B8A}"/>
              </a:ext>
            </a:extLst>
          </p:cNvPr>
          <p:cNvSpPr txBox="1"/>
          <p:nvPr/>
        </p:nvSpPr>
        <p:spPr>
          <a:xfrm>
            <a:off x="5756177" y="15368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7F4BF7-88F0-C3F2-69B7-3E30633B5500}"/>
              </a:ext>
            </a:extLst>
          </p:cNvPr>
          <p:cNvSpPr/>
          <p:nvPr/>
        </p:nvSpPr>
        <p:spPr>
          <a:xfrm>
            <a:off x="9783714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AD999-A60C-66E2-2CC2-59EF8C08EAAF}"/>
              </a:ext>
            </a:extLst>
          </p:cNvPr>
          <p:cNvSpPr txBox="1"/>
          <p:nvPr/>
        </p:nvSpPr>
        <p:spPr>
          <a:xfrm>
            <a:off x="8832583" y="15368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E567F8A-82AD-29E9-8E2B-85E0CF8F33E5}"/>
              </a:ext>
            </a:extLst>
          </p:cNvPr>
          <p:cNvSpPr/>
          <p:nvPr/>
        </p:nvSpPr>
        <p:spPr>
          <a:xfrm>
            <a:off x="7507111" y="2291644"/>
            <a:ext cx="225777" cy="587022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27E85-5F7E-B474-6462-FD112E81E083}"/>
              </a:ext>
            </a:extLst>
          </p:cNvPr>
          <p:cNvSpPr txBox="1"/>
          <p:nvPr/>
        </p:nvSpPr>
        <p:spPr>
          <a:xfrm>
            <a:off x="3630902" y="3118681"/>
            <a:ext cx="508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type in {“nl.vng.zaken.type1”, “nl.vng.zaken.type2”}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8C87580-E4F8-9380-0E13-F2030408B2F2}"/>
              </a:ext>
            </a:extLst>
          </p:cNvPr>
          <p:cNvSpPr/>
          <p:nvPr/>
        </p:nvSpPr>
        <p:spPr>
          <a:xfrm>
            <a:off x="10602158" y="2291644"/>
            <a:ext cx="225777" cy="587022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53140-DF49-2842-E523-1C803315ADA5}"/>
              </a:ext>
            </a:extLst>
          </p:cNvPr>
          <p:cNvSpPr txBox="1"/>
          <p:nvPr/>
        </p:nvSpPr>
        <p:spPr>
          <a:xfrm>
            <a:off x="9728933" y="3118681"/>
            <a:ext cx="191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ogische expressie</a:t>
            </a:r>
          </a:p>
        </p:txBody>
      </p:sp>
    </p:spTree>
    <p:extLst>
      <p:ext uri="{BB962C8B-B14F-4D97-AF65-F5344CB8AC3E}">
        <p14:creationId xmlns:p14="http://schemas.microsoft.com/office/powerpoint/2010/main" val="34779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1: Geen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"protocol": "HTTP",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protocolSettings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"method": "POST"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"sink": "https://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webhook.site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/d1efae87-8fd1-4749-b8dc-3dbdcd606626",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sinkCredential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"ACCESSTOKEN",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"abcd1234",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accessTokenExpiresUtc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"2022-12-31T00:00:00.000Z",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"bearer"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B3FE445-3C0D-B76D-2A71-FD34A28D0F03}"/>
              </a:ext>
            </a:extLst>
          </p:cNvPr>
          <p:cNvSpPr/>
          <p:nvPr/>
        </p:nvSpPr>
        <p:spPr>
          <a:xfrm>
            <a:off x="869245" y="4763911"/>
            <a:ext cx="2652888" cy="88053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 dirty="0">
                <a:solidFill>
                  <a:schemeClr val="bg1"/>
                </a:solidFill>
              </a:rPr>
              <a:t>Hier staat geen filter</a:t>
            </a:r>
          </a:p>
        </p:txBody>
      </p:sp>
    </p:spTree>
    <p:extLst>
      <p:ext uri="{BB962C8B-B14F-4D97-AF65-F5344CB8AC3E}">
        <p14:creationId xmlns:p14="http://schemas.microsoft.com/office/powerpoint/2010/main" val="353447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2: Filtering op domein en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"protocol": "HTTP",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protocolSettings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"method": "POST"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"sink": "https://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webhook.site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/d1efae87-8fd1-4749-b8dc-3dbdcd606626",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sinkCredential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"ACCESSTOKEN",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"abcd1234",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accessTokenExpiresUtc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"2022-12-31T00:00:00.000Z",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"bearer"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"domain": "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"types": [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nl.vng.zaken.zaak_gecreerd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nl.vng.zaken.zaak_gewijzigd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nl.vng.zaken.zaak_verwijderd</a:t>
            </a: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5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480CE-E976-F528-CBD1-35E2921ED4D8}"/>
              </a:ext>
            </a:extLst>
          </p:cNvPr>
          <p:cNvSpPr/>
          <p:nvPr/>
        </p:nvSpPr>
        <p:spPr>
          <a:xfrm>
            <a:off x="338130" y="1202123"/>
            <a:ext cx="8448209" cy="4916454"/>
          </a:xfrm>
          <a:custGeom>
            <a:avLst/>
            <a:gdLst>
              <a:gd name="connsiteX0" fmla="*/ 0 w 8448209"/>
              <a:gd name="connsiteY0" fmla="*/ 0 h 4916454"/>
              <a:gd name="connsiteX1" fmla="*/ 649862 w 8448209"/>
              <a:gd name="connsiteY1" fmla="*/ 0 h 4916454"/>
              <a:gd name="connsiteX2" fmla="*/ 1468689 w 8448209"/>
              <a:gd name="connsiteY2" fmla="*/ 0 h 4916454"/>
              <a:gd name="connsiteX3" fmla="*/ 2034069 w 8448209"/>
              <a:gd name="connsiteY3" fmla="*/ 0 h 4916454"/>
              <a:gd name="connsiteX4" fmla="*/ 2599449 w 8448209"/>
              <a:gd name="connsiteY4" fmla="*/ 0 h 4916454"/>
              <a:gd name="connsiteX5" fmla="*/ 3249311 w 8448209"/>
              <a:gd name="connsiteY5" fmla="*/ 0 h 4916454"/>
              <a:gd name="connsiteX6" fmla="*/ 3983655 w 8448209"/>
              <a:gd name="connsiteY6" fmla="*/ 0 h 4916454"/>
              <a:gd name="connsiteX7" fmla="*/ 4718000 w 8448209"/>
              <a:gd name="connsiteY7" fmla="*/ 0 h 4916454"/>
              <a:gd name="connsiteX8" fmla="*/ 5452344 w 8448209"/>
              <a:gd name="connsiteY8" fmla="*/ 0 h 4916454"/>
              <a:gd name="connsiteX9" fmla="*/ 6271171 w 8448209"/>
              <a:gd name="connsiteY9" fmla="*/ 0 h 4916454"/>
              <a:gd name="connsiteX10" fmla="*/ 6921033 w 8448209"/>
              <a:gd name="connsiteY10" fmla="*/ 0 h 4916454"/>
              <a:gd name="connsiteX11" fmla="*/ 7655377 w 8448209"/>
              <a:gd name="connsiteY11" fmla="*/ 0 h 4916454"/>
              <a:gd name="connsiteX12" fmla="*/ 8448209 w 8448209"/>
              <a:gd name="connsiteY12" fmla="*/ 0 h 4916454"/>
              <a:gd name="connsiteX13" fmla="*/ 8448209 w 8448209"/>
              <a:gd name="connsiteY13" fmla="*/ 614557 h 4916454"/>
              <a:gd name="connsiteX14" fmla="*/ 8448209 w 8448209"/>
              <a:gd name="connsiteY14" fmla="*/ 1278278 h 4916454"/>
              <a:gd name="connsiteX15" fmla="*/ 8448209 w 8448209"/>
              <a:gd name="connsiteY15" fmla="*/ 1991164 h 4916454"/>
              <a:gd name="connsiteX16" fmla="*/ 8448209 w 8448209"/>
              <a:gd name="connsiteY16" fmla="*/ 2654885 h 4916454"/>
              <a:gd name="connsiteX17" fmla="*/ 8448209 w 8448209"/>
              <a:gd name="connsiteY17" fmla="*/ 3171113 h 4916454"/>
              <a:gd name="connsiteX18" fmla="*/ 8448209 w 8448209"/>
              <a:gd name="connsiteY18" fmla="*/ 3834834 h 4916454"/>
              <a:gd name="connsiteX19" fmla="*/ 8448209 w 8448209"/>
              <a:gd name="connsiteY19" fmla="*/ 4916454 h 4916454"/>
              <a:gd name="connsiteX20" fmla="*/ 7967311 w 8448209"/>
              <a:gd name="connsiteY20" fmla="*/ 4916454 h 4916454"/>
              <a:gd name="connsiteX21" fmla="*/ 7570895 w 8448209"/>
              <a:gd name="connsiteY21" fmla="*/ 4916454 h 4916454"/>
              <a:gd name="connsiteX22" fmla="*/ 7005515 w 8448209"/>
              <a:gd name="connsiteY22" fmla="*/ 4916454 h 4916454"/>
              <a:gd name="connsiteX23" fmla="*/ 6271171 w 8448209"/>
              <a:gd name="connsiteY23" fmla="*/ 4916454 h 4916454"/>
              <a:gd name="connsiteX24" fmla="*/ 5790272 w 8448209"/>
              <a:gd name="connsiteY24" fmla="*/ 4916454 h 4916454"/>
              <a:gd name="connsiteX25" fmla="*/ 4971446 w 8448209"/>
              <a:gd name="connsiteY25" fmla="*/ 4916454 h 4916454"/>
              <a:gd name="connsiteX26" fmla="*/ 4152620 w 8448209"/>
              <a:gd name="connsiteY26" fmla="*/ 4916454 h 4916454"/>
              <a:gd name="connsiteX27" fmla="*/ 3502757 w 8448209"/>
              <a:gd name="connsiteY27" fmla="*/ 4916454 h 4916454"/>
              <a:gd name="connsiteX28" fmla="*/ 2683931 w 8448209"/>
              <a:gd name="connsiteY28" fmla="*/ 4916454 h 4916454"/>
              <a:gd name="connsiteX29" fmla="*/ 2034069 w 8448209"/>
              <a:gd name="connsiteY29" fmla="*/ 4916454 h 4916454"/>
              <a:gd name="connsiteX30" fmla="*/ 1299724 w 8448209"/>
              <a:gd name="connsiteY30" fmla="*/ 4916454 h 4916454"/>
              <a:gd name="connsiteX31" fmla="*/ 903309 w 8448209"/>
              <a:gd name="connsiteY31" fmla="*/ 4916454 h 4916454"/>
              <a:gd name="connsiteX32" fmla="*/ 0 w 8448209"/>
              <a:gd name="connsiteY32" fmla="*/ 4916454 h 4916454"/>
              <a:gd name="connsiteX33" fmla="*/ 0 w 8448209"/>
              <a:gd name="connsiteY33" fmla="*/ 4351062 h 4916454"/>
              <a:gd name="connsiteX34" fmla="*/ 0 w 8448209"/>
              <a:gd name="connsiteY34" fmla="*/ 3785670 h 4916454"/>
              <a:gd name="connsiteX35" fmla="*/ 0 w 8448209"/>
              <a:gd name="connsiteY35" fmla="*/ 3269442 h 4916454"/>
              <a:gd name="connsiteX36" fmla="*/ 0 w 8448209"/>
              <a:gd name="connsiteY36" fmla="*/ 2704050 h 4916454"/>
              <a:gd name="connsiteX37" fmla="*/ 0 w 8448209"/>
              <a:gd name="connsiteY37" fmla="*/ 2040328 h 4916454"/>
              <a:gd name="connsiteX38" fmla="*/ 0 w 8448209"/>
              <a:gd name="connsiteY38" fmla="*/ 1524101 h 4916454"/>
              <a:gd name="connsiteX39" fmla="*/ 0 w 8448209"/>
              <a:gd name="connsiteY39" fmla="*/ 1057038 h 4916454"/>
              <a:gd name="connsiteX40" fmla="*/ 0 w 8448209"/>
              <a:gd name="connsiteY40" fmla="*/ 0 h 491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48209" h="4916454" fill="none" extrusionOk="0">
                <a:moveTo>
                  <a:pt x="0" y="0"/>
                </a:moveTo>
                <a:cubicBezTo>
                  <a:pt x="304848" y="-10339"/>
                  <a:pt x="474561" y="-13971"/>
                  <a:pt x="649862" y="0"/>
                </a:cubicBezTo>
                <a:cubicBezTo>
                  <a:pt x="825163" y="13971"/>
                  <a:pt x="1154293" y="-18579"/>
                  <a:pt x="1468689" y="0"/>
                </a:cubicBezTo>
                <a:cubicBezTo>
                  <a:pt x="1783085" y="18579"/>
                  <a:pt x="1768149" y="21892"/>
                  <a:pt x="2034069" y="0"/>
                </a:cubicBezTo>
                <a:cubicBezTo>
                  <a:pt x="2299989" y="-21892"/>
                  <a:pt x="2407276" y="-3186"/>
                  <a:pt x="2599449" y="0"/>
                </a:cubicBezTo>
                <a:cubicBezTo>
                  <a:pt x="2791622" y="3186"/>
                  <a:pt x="3043720" y="-22283"/>
                  <a:pt x="3249311" y="0"/>
                </a:cubicBezTo>
                <a:cubicBezTo>
                  <a:pt x="3454902" y="22283"/>
                  <a:pt x="3672768" y="26250"/>
                  <a:pt x="3983655" y="0"/>
                </a:cubicBezTo>
                <a:cubicBezTo>
                  <a:pt x="4294542" y="-26250"/>
                  <a:pt x="4530715" y="2916"/>
                  <a:pt x="4718000" y="0"/>
                </a:cubicBezTo>
                <a:cubicBezTo>
                  <a:pt x="4905285" y="-2916"/>
                  <a:pt x="5129974" y="-23074"/>
                  <a:pt x="5452344" y="0"/>
                </a:cubicBezTo>
                <a:cubicBezTo>
                  <a:pt x="5774714" y="23074"/>
                  <a:pt x="6067289" y="32037"/>
                  <a:pt x="6271171" y="0"/>
                </a:cubicBezTo>
                <a:cubicBezTo>
                  <a:pt x="6475053" y="-32037"/>
                  <a:pt x="6637165" y="-22457"/>
                  <a:pt x="6921033" y="0"/>
                </a:cubicBezTo>
                <a:cubicBezTo>
                  <a:pt x="7204901" y="22457"/>
                  <a:pt x="7445921" y="-12605"/>
                  <a:pt x="7655377" y="0"/>
                </a:cubicBezTo>
                <a:cubicBezTo>
                  <a:pt x="7864833" y="12605"/>
                  <a:pt x="8244474" y="39138"/>
                  <a:pt x="8448209" y="0"/>
                </a:cubicBezTo>
                <a:cubicBezTo>
                  <a:pt x="8465808" y="265547"/>
                  <a:pt x="8471194" y="383790"/>
                  <a:pt x="8448209" y="614557"/>
                </a:cubicBezTo>
                <a:cubicBezTo>
                  <a:pt x="8425224" y="845324"/>
                  <a:pt x="8439130" y="989618"/>
                  <a:pt x="8448209" y="1278278"/>
                </a:cubicBezTo>
                <a:cubicBezTo>
                  <a:pt x="8457288" y="1566938"/>
                  <a:pt x="8436605" y="1777777"/>
                  <a:pt x="8448209" y="1991164"/>
                </a:cubicBezTo>
                <a:cubicBezTo>
                  <a:pt x="8459813" y="2204551"/>
                  <a:pt x="8437381" y="2366709"/>
                  <a:pt x="8448209" y="2654885"/>
                </a:cubicBezTo>
                <a:cubicBezTo>
                  <a:pt x="8459037" y="2943061"/>
                  <a:pt x="8433415" y="3046684"/>
                  <a:pt x="8448209" y="3171113"/>
                </a:cubicBezTo>
                <a:cubicBezTo>
                  <a:pt x="8463003" y="3295542"/>
                  <a:pt x="8422510" y="3612293"/>
                  <a:pt x="8448209" y="3834834"/>
                </a:cubicBezTo>
                <a:cubicBezTo>
                  <a:pt x="8473908" y="4057375"/>
                  <a:pt x="8422864" y="4585063"/>
                  <a:pt x="8448209" y="4916454"/>
                </a:cubicBezTo>
                <a:cubicBezTo>
                  <a:pt x="8344605" y="4893691"/>
                  <a:pt x="8099634" y="4918043"/>
                  <a:pt x="7967311" y="4916454"/>
                </a:cubicBezTo>
                <a:cubicBezTo>
                  <a:pt x="7834988" y="4914865"/>
                  <a:pt x="7762697" y="4935454"/>
                  <a:pt x="7570895" y="4916454"/>
                </a:cubicBezTo>
                <a:cubicBezTo>
                  <a:pt x="7379093" y="4897454"/>
                  <a:pt x="7183351" y="4942105"/>
                  <a:pt x="7005515" y="4916454"/>
                </a:cubicBezTo>
                <a:cubicBezTo>
                  <a:pt x="6827679" y="4890803"/>
                  <a:pt x="6543301" y="4924960"/>
                  <a:pt x="6271171" y="4916454"/>
                </a:cubicBezTo>
                <a:cubicBezTo>
                  <a:pt x="5999041" y="4907948"/>
                  <a:pt x="6004576" y="4911164"/>
                  <a:pt x="5790272" y="4916454"/>
                </a:cubicBezTo>
                <a:cubicBezTo>
                  <a:pt x="5575968" y="4921744"/>
                  <a:pt x="5338311" y="4948530"/>
                  <a:pt x="4971446" y="4916454"/>
                </a:cubicBezTo>
                <a:cubicBezTo>
                  <a:pt x="4604581" y="4884378"/>
                  <a:pt x="4474032" y="4897320"/>
                  <a:pt x="4152620" y="4916454"/>
                </a:cubicBezTo>
                <a:cubicBezTo>
                  <a:pt x="3831208" y="4935588"/>
                  <a:pt x="3681323" y="4891993"/>
                  <a:pt x="3502757" y="4916454"/>
                </a:cubicBezTo>
                <a:cubicBezTo>
                  <a:pt x="3324191" y="4940915"/>
                  <a:pt x="2887309" y="4905986"/>
                  <a:pt x="2683931" y="4916454"/>
                </a:cubicBezTo>
                <a:cubicBezTo>
                  <a:pt x="2480553" y="4926922"/>
                  <a:pt x="2258435" y="4892935"/>
                  <a:pt x="2034069" y="4916454"/>
                </a:cubicBezTo>
                <a:cubicBezTo>
                  <a:pt x="1809703" y="4939973"/>
                  <a:pt x="1450249" y="4895014"/>
                  <a:pt x="1299724" y="4916454"/>
                </a:cubicBezTo>
                <a:cubicBezTo>
                  <a:pt x="1149200" y="4937894"/>
                  <a:pt x="1016685" y="4931841"/>
                  <a:pt x="903309" y="4916454"/>
                </a:cubicBezTo>
                <a:cubicBezTo>
                  <a:pt x="789934" y="4901067"/>
                  <a:pt x="201474" y="4878786"/>
                  <a:pt x="0" y="4916454"/>
                </a:cubicBezTo>
                <a:cubicBezTo>
                  <a:pt x="12373" y="4793746"/>
                  <a:pt x="-14654" y="4532755"/>
                  <a:pt x="0" y="4351062"/>
                </a:cubicBezTo>
                <a:cubicBezTo>
                  <a:pt x="14654" y="4169369"/>
                  <a:pt x="-17358" y="3945269"/>
                  <a:pt x="0" y="3785670"/>
                </a:cubicBezTo>
                <a:cubicBezTo>
                  <a:pt x="17358" y="3626071"/>
                  <a:pt x="22902" y="3425094"/>
                  <a:pt x="0" y="3269442"/>
                </a:cubicBezTo>
                <a:cubicBezTo>
                  <a:pt x="-22902" y="3113790"/>
                  <a:pt x="22989" y="2955911"/>
                  <a:pt x="0" y="2704050"/>
                </a:cubicBezTo>
                <a:cubicBezTo>
                  <a:pt x="-22989" y="2452189"/>
                  <a:pt x="-2754" y="2186412"/>
                  <a:pt x="0" y="2040328"/>
                </a:cubicBezTo>
                <a:cubicBezTo>
                  <a:pt x="2754" y="1894244"/>
                  <a:pt x="-17829" y="1752480"/>
                  <a:pt x="0" y="1524101"/>
                </a:cubicBezTo>
                <a:cubicBezTo>
                  <a:pt x="17829" y="1295722"/>
                  <a:pt x="-6657" y="1230560"/>
                  <a:pt x="0" y="1057038"/>
                </a:cubicBezTo>
                <a:cubicBezTo>
                  <a:pt x="6657" y="883516"/>
                  <a:pt x="29509" y="354576"/>
                  <a:pt x="0" y="0"/>
                </a:cubicBezTo>
                <a:close/>
              </a:path>
              <a:path w="8448209" h="4916454" stroke="0" extrusionOk="0">
                <a:moveTo>
                  <a:pt x="0" y="0"/>
                </a:moveTo>
                <a:cubicBezTo>
                  <a:pt x="173781" y="-23548"/>
                  <a:pt x="331987" y="4316"/>
                  <a:pt x="565380" y="0"/>
                </a:cubicBezTo>
                <a:cubicBezTo>
                  <a:pt x="798773" y="-4316"/>
                  <a:pt x="858150" y="-1185"/>
                  <a:pt x="961796" y="0"/>
                </a:cubicBezTo>
                <a:cubicBezTo>
                  <a:pt x="1065442" y="1185"/>
                  <a:pt x="1447067" y="-19145"/>
                  <a:pt x="1780623" y="0"/>
                </a:cubicBezTo>
                <a:cubicBezTo>
                  <a:pt x="2114179" y="19145"/>
                  <a:pt x="2124954" y="-24138"/>
                  <a:pt x="2346003" y="0"/>
                </a:cubicBezTo>
                <a:cubicBezTo>
                  <a:pt x="2567052" y="24138"/>
                  <a:pt x="2754298" y="26512"/>
                  <a:pt x="2911383" y="0"/>
                </a:cubicBezTo>
                <a:cubicBezTo>
                  <a:pt x="3068468" y="-26512"/>
                  <a:pt x="3552006" y="-34348"/>
                  <a:pt x="3730209" y="0"/>
                </a:cubicBezTo>
                <a:cubicBezTo>
                  <a:pt x="3908412" y="34348"/>
                  <a:pt x="4074563" y="-2421"/>
                  <a:pt x="4211107" y="0"/>
                </a:cubicBezTo>
                <a:cubicBezTo>
                  <a:pt x="4347651" y="2421"/>
                  <a:pt x="4696774" y="-19339"/>
                  <a:pt x="5029934" y="0"/>
                </a:cubicBezTo>
                <a:cubicBezTo>
                  <a:pt x="5363094" y="19339"/>
                  <a:pt x="5535568" y="29611"/>
                  <a:pt x="5848760" y="0"/>
                </a:cubicBezTo>
                <a:cubicBezTo>
                  <a:pt x="6161952" y="-29611"/>
                  <a:pt x="6246414" y="-8047"/>
                  <a:pt x="6498622" y="0"/>
                </a:cubicBezTo>
                <a:cubicBezTo>
                  <a:pt x="6750830" y="8047"/>
                  <a:pt x="7014498" y="17373"/>
                  <a:pt x="7317449" y="0"/>
                </a:cubicBezTo>
                <a:cubicBezTo>
                  <a:pt x="7620400" y="-17373"/>
                  <a:pt x="7727775" y="25363"/>
                  <a:pt x="7882829" y="0"/>
                </a:cubicBezTo>
                <a:cubicBezTo>
                  <a:pt x="8037883" y="-25363"/>
                  <a:pt x="8195613" y="15597"/>
                  <a:pt x="8448209" y="0"/>
                </a:cubicBezTo>
                <a:cubicBezTo>
                  <a:pt x="8456607" y="184613"/>
                  <a:pt x="8469357" y="380866"/>
                  <a:pt x="8448209" y="663721"/>
                </a:cubicBezTo>
                <a:cubicBezTo>
                  <a:pt x="8427061" y="946576"/>
                  <a:pt x="8477765" y="1101814"/>
                  <a:pt x="8448209" y="1278278"/>
                </a:cubicBezTo>
                <a:cubicBezTo>
                  <a:pt x="8418653" y="1454742"/>
                  <a:pt x="8428372" y="1699087"/>
                  <a:pt x="8448209" y="1892835"/>
                </a:cubicBezTo>
                <a:cubicBezTo>
                  <a:pt x="8468046" y="2086583"/>
                  <a:pt x="8437644" y="2345993"/>
                  <a:pt x="8448209" y="2556556"/>
                </a:cubicBezTo>
                <a:cubicBezTo>
                  <a:pt x="8458774" y="2767119"/>
                  <a:pt x="8428823" y="3021949"/>
                  <a:pt x="8448209" y="3220277"/>
                </a:cubicBezTo>
                <a:cubicBezTo>
                  <a:pt x="8467595" y="3418605"/>
                  <a:pt x="8441587" y="3705025"/>
                  <a:pt x="8448209" y="3883999"/>
                </a:cubicBezTo>
                <a:cubicBezTo>
                  <a:pt x="8454831" y="4062973"/>
                  <a:pt x="8449228" y="4138795"/>
                  <a:pt x="8448209" y="4351062"/>
                </a:cubicBezTo>
                <a:cubicBezTo>
                  <a:pt x="8447190" y="4563329"/>
                  <a:pt x="8472029" y="4656573"/>
                  <a:pt x="8448209" y="4916454"/>
                </a:cubicBezTo>
                <a:cubicBezTo>
                  <a:pt x="8124570" y="4923721"/>
                  <a:pt x="8007355" y="4912092"/>
                  <a:pt x="7713865" y="4916454"/>
                </a:cubicBezTo>
                <a:cubicBezTo>
                  <a:pt x="7420375" y="4920816"/>
                  <a:pt x="7447111" y="4924401"/>
                  <a:pt x="7232967" y="4916454"/>
                </a:cubicBezTo>
                <a:cubicBezTo>
                  <a:pt x="7018823" y="4908507"/>
                  <a:pt x="6792270" y="4889685"/>
                  <a:pt x="6583104" y="4916454"/>
                </a:cubicBezTo>
                <a:cubicBezTo>
                  <a:pt x="6373938" y="4943223"/>
                  <a:pt x="6372984" y="4924484"/>
                  <a:pt x="6186688" y="4916454"/>
                </a:cubicBezTo>
                <a:cubicBezTo>
                  <a:pt x="6000392" y="4908424"/>
                  <a:pt x="5927759" y="4926761"/>
                  <a:pt x="5790272" y="4916454"/>
                </a:cubicBezTo>
                <a:cubicBezTo>
                  <a:pt x="5652785" y="4906147"/>
                  <a:pt x="5460223" y="4938578"/>
                  <a:pt x="5140410" y="4916454"/>
                </a:cubicBezTo>
                <a:cubicBezTo>
                  <a:pt x="4820597" y="4894330"/>
                  <a:pt x="4782856" y="4913075"/>
                  <a:pt x="4659512" y="4916454"/>
                </a:cubicBezTo>
                <a:cubicBezTo>
                  <a:pt x="4536168" y="4919833"/>
                  <a:pt x="4234743" y="4951269"/>
                  <a:pt x="3925168" y="4916454"/>
                </a:cubicBezTo>
                <a:cubicBezTo>
                  <a:pt x="3615593" y="4881639"/>
                  <a:pt x="3551667" y="4908445"/>
                  <a:pt x="3444270" y="4916454"/>
                </a:cubicBezTo>
                <a:cubicBezTo>
                  <a:pt x="3336873" y="4924463"/>
                  <a:pt x="2966978" y="4925044"/>
                  <a:pt x="2709926" y="4916454"/>
                </a:cubicBezTo>
                <a:cubicBezTo>
                  <a:pt x="2452874" y="4907864"/>
                  <a:pt x="2401839" y="4901271"/>
                  <a:pt x="2313510" y="4916454"/>
                </a:cubicBezTo>
                <a:cubicBezTo>
                  <a:pt x="2225181" y="4931637"/>
                  <a:pt x="1917170" y="4922835"/>
                  <a:pt x="1579165" y="4916454"/>
                </a:cubicBezTo>
                <a:cubicBezTo>
                  <a:pt x="1241160" y="4910073"/>
                  <a:pt x="1284492" y="4912128"/>
                  <a:pt x="1098267" y="4916454"/>
                </a:cubicBezTo>
                <a:cubicBezTo>
                  <a:pt x="912042" y="4920780"/>
                  <a:pt x="838597" y="4914035"/>
                  <a:pt x="701851" y="4916454"/>
                </a:cubicBezTo>
                <a:cubicBezTo>
                  <a:pt x="565105" y="4918873"/>
                  <a:pt x="186213" y="4909470"/>
                  <a:pt x="0" y="4916454"/>
                </a:cubicBezTo>
                <a:cubicBezTo>
                  <a:pt x="-28716" y="4731722"/>
                  <a:pt x="16605" y="4414790"/>
                  <a:pt x="0" y="4252733"/>
                </a:cubicBezTo>
                <a:cubicBezTo>
                  <a:pt x="-16605" y="4090676"/>
                  <a:pt x="-3987" y="3894527"/>
                  <a:pt x="0" y="3736505"/>
                </a:cubicBezTo>
                <a:cubicBezTo>
                  <a:pt x="3987" y="3578483"/>
                  <a:pt x="-13309" y="3463143"/>
                  <a:pt x="0" y="3269442"/>
                </a:cubicBezTo>
                <a:cubicBezTo>
                  <a:pt x="13309" y="3075741"/>
                  <a:pt x="-14144" y="3007059"/>
                  <a:pt x="0" y="2802379"/>
                </a:cubicBezTo>
                <a:cubicBezTo>
                  <a:pt x="14144" y="2597699"/>
                  <a:pt x="12999" y="2356768"/>
                  <a:pt x="0" y="2138657"/>
                </a:cubicBezTo>
                <a:cubicBezTo>
                  <a:pt x="-12999" y="1920546"/>
                  <a:pt x="18056" y="1765832"/>
                  <a:pt x="0" y="1671594"/>
                </a:cubicBezTo>
                <a:cubicBezTo>
                  <a:pt x="-18056" y="1577356"/>
                  <a:pt x="-27680" y="1198212"/>
                  <a:pt x="0" y="1057038"/>
                </a:cubicBezTo>
                <a:cubicBezTo>
                  <a:pt x="27680" y="915864"/>
                  <a:pt x="13111" y="787003"/>
                  <a:pt x="0" y="540810"/>
                </a:cubicBezTo>
                <a:cubicBezTo>
                  <a:pt x="-13111" y="294617"/>
                  <a:pt x="-14720" y="21112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B22B6BE-AFAC-3049-B334-4CAFC1FD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69" y="270664"/>
            <a:ext cx="10515600" cy="633798"/>
          </a:xfrm>
        </p:spPr>
        <p:txBody>
          <a:bodyPr/>
          <a:lstStyle/>
          <a:p>
            <a:r>
              <a:rPr lang="en-NL" dirty="0"/>
              <a:t>Filterattribuut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0C73FC-2E0F-F2DC-159A-191C10D742B1}"/>
              </a:ext>
            </a:extLst>
          </p:cNvPr>
          <p:cNvSpPr/>
          <p:nvPr/>
        </p:nvSpPr>
        <p:spPr>
          <a:xfrm>
            <a:off x="554496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0BAB63-BFD4-2855-43CB-CDD90113AE53}"/>
              </a:ext>
            </a:extLst>
          </p:cNvPr>
          <p:cNvSpPr/>
          <p:nvPr/>
        </p:nvSpPr>
        <p:spPr>
          <a:xfrm>
            <a:off x="3630902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D8BF3-857D-F1DC-20CD-72C29DB2A715}"/>
              </a:ext>
            </a:extLst>
          </p:cNvPr>
          <p:cNvSpPr txBox="1"/>
          <p:nvPr/>
        </p:nvSpPr>
        <p:spPr>
          <a:xfrm>
            <a:off x="2679771" y="15368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F6EF86-5336-C330-B3AF-B9C16497795F}"/>
              </a:ext>
            </a:extLst>
          </p:cNvPr>
          <p:cNvSpPr/>
          <p:nvPr/>
        </p:nvSpPr>
        <p:spPr>
          <a:xfrm>
            <a:off x="6707308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7D126-7427-78A8-73BE-6E2E708D1B8A}"/>
              </a:ext>
            </a:extLst>
          </p:cNvPr>
          <p:cNvSpPr txBox="1"/>
          <p:nvPr/>
        </p:nvSpPr>
        <p:spPr>
          <a:xfrm>
            <a:off x="5756177" y="15368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7F4BF7-88F0-C3F2-69B7-3E30633B5500}"/>
              </a:ext>
            </a:extLst>
          </p:cNvPr>
          <p:cNvSpPr/>
          <p:nvPr/>
        </p:nvSpPr>
        <p:spPr>
          <a:xfrm>
            <a:off x="9783714" y="1453318"/>
            <a:ext cx="1862667" cy="598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</a:rPr>
              <a:t>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AD999-A60C-66E2-2CC2-59EF8C08EAAF}"/>
              </a:ext>
            </a:extLst>
          </p:cNvPr>
          <p:cNvSpPr txBox="1"/>
          <p:nvPr/>
        </p:nvSpPr>
        <p:spPr>
          <a:xfrm>
            <a:off x="8832583" y="15368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8E497-8926-F382-F982-FF08F2456A6D}"/>
              </a:ext>
            </a:extLst>
          </p:cNvPr>
          <p:cNvSpPr txBox="1"/>
          <p:nvPr/>
        </p:nvSpPr>
        <p:spPr>
          <a:xfrm>
            <a:off x="1348116" y="2826293"/>
            <a:ext cx="64282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Kan allemaal ook in een logische expressie.</a:t>
            </a:r>
          </a:p>
          <a:p>
            <a:r>
              <a:rPr lang="en-NL" sz="2800" dirty="0"/>
              <a:t>Het zijn dus eigenlijk ‘shortcuts’.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5BEDC0F-6F83-D118-719E-C2DEFD04CFA8}"/>
              </a:ext>
            </a:extLst>
          </p:cNvPr>
          <p:cNvSpPr/>
          <p:nvPr/>
        </p:nvSpPr>
        <p:spPr>
          <a:xfrm>
            <a:off x="10602158" y="2291644"/>
            <a:ext cx="225777" cy="587022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38C67C-B827-34E6-1495-D94E70D052C2}"/>
              </a:ext>
            </a:extLst>
          </p:cNvPr>
          <p:cNvSpPr txBox="1"/>
          <p:nvPr/>
        </p:nvSpPr>
        <p:spPr>
          <a:xfrm>
            <a:off x="9728933" y="3118681"/>
            <a:ext cx="191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ogische expressie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6DCB313D-1DBE-E6EC-7B1A-3C26EC5F4180}"/>
              </a:ext>
            </a:extLst>
          </p:cNvPr>
          <p:cNvSpPr/>
          <p:nvPr/>
        </p:nvSpPr>
        <p:spPr>
          <a:xfrm rot="16200000">
            <a:off x="8557725" y="3022600"/>
            <a:ext cx="225777" cy="587022"/>
          </a:xfrm>
          <a:prstGeom prst="down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790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9AD-5B6E-8F20-4F0E-3022B74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798"/>
          </a:xfrm>
        </p:spPr>
        <p:txBody>
          <a:bodyPr>
            <a:normAutofit/>
          </a:bodyPr>
          <a:lstStyle/>
          <a:p>
            <a:r>
              <a:rPr lang="en-NL" sz="2800" dirty="0"/>
              <a:t>Use case 3: Filterexpressie - logisch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E36B-96D9-CD19-D535-7AB9B885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886084"/>
            <a:ext cx="11839222" cy="5971916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domain =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=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nl.vng.zaken.status_gewijzigd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=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nl.vng.zaken.zaak_gesloten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</a:p>
          <a:p>
            <a:pPr marL="0" indent="0">
              <a:lnSpc>
                <a:spcPct val="50000"/>
              </a:lnSpc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domain =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nl.vng.documenten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vertrouwelijkheid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53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79C466-3077-462B-9D89-90EB78120BCE}">
  <we:reference id="wa104380121" version="2.0.0.0" store="nl-NL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9c6c619d-3dda-43e0-965c-f72c6186b5e1" xsi:nil="true"/>
    <Jaar xmlns="9c6c619d-3dda-43e0-965c-f72c6186b5e1">2022</Jaar>
    <Typedocument xmlns="9c6c619d-3dda-43e0-965c-f72c6186b5e1">Notitie</Typedocument>
    <lcf76f155ced4ddcb4097134ff3c332f xmlns="9c6c619d-3dda-43e0-965c-f72c6186b5e1">
      <Terms xmlns="http://schemas.microsoft.com/office/infopath/2007/PartnerControls"/>
    </lcf76f155ced4ddcb4097134ff3c332f>
    <TaxCatchAll xmlns="bdcdeddd-627c-4bb4-a5c6-f691fe7e91c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6D6CE283D034DA7CAB9F5C19E35C5" ma:contentTypeVersion="19" ma:contentTypeDescription="Create a new document." ma:contentTypeScope="" ma:versionID="4328580ae038d3422c8792f2baa16e9b">
  <xsd:schema xmlns:xsd="http://www.w3.org/2001/XMLSchema" xmlns:xs="http://www.w3.org/2001/XMLSchema" xmlns:p="http://schemas.microsoft.com/office/2006/metadata/properties" xmlns:ns2="9c6c619d-3dda-43e0-965c-f72c6186b5e1" xmlns:ns3="bdcdeddd-627c-4bb4-a5c6-f691fe7e91ca" targetNamespace="http://schemas.microsoft.com/office/2006/metadata/properties" ma:root="true" ma:fieldsID="b5d62be5d6f2a8d24a4a7453a3e88915" ns2:_="" ns3:_="">
    <xsd:import namespace="9c6c619d-3dda-43e0-965c-f72c6186b5e1"/>
    <xsd:import namespace="bdcdeddd-627c-4bb4-a5c6-f691fe7e9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Project" minOccurs="0"/>
                <xsd:element ref="ns2:Jaar" minOccurs="0"/>
                <xsd:element ref="ns2:Typedocument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c619d-3dda-43e0-965c-f72c6186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Project" ma:index="21" nillable="true" ma:displayName="Project" ma:description="Geef aan bij welk project/werkzaamheden het document hoort? (Beheer, rapportage, onderzoek, etc.)" ma:format="Dropdown" ma:internalName="Project">
      <xsd:simpleType>
        <xsd:restriction base="dms:Text">
          <xsd:maxLength value="255"/>
        </xsd:restriction>
      </xsd:simpleType>
    </xsd:element>
    <xsd:element name="Jaar" ma:index="22" nillable="true" ma:displayName="Jaar" ma:default="2022" ma:format="Dropdown" ma:internalName="Jaar">
      <xsd:simpleType>
        <xsd:restriction base="dms:Text">
          <xsd:maxLength value="255"/>
        </xsd:restriction>
      </xsd:simpleType>
    </xsd:element>
    <xsd:element name="Typedocument" ma:index="23" nillable="true" ma:displayName="Type document" ma:default="Notitie" ma:format="Dropdown" ma:internalName="Typedocument">
      <xsd:simpleType>
        <xsd:restriction base="dms:Text">
          <xsd:maxLength value="255"/>
        </xsd:restriction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deddd-627c-4bb4-a5c6-f691fe7e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3182335c-366b-4c5a-92cd-28d91778e35f}" ma:internalName="TaxCatchAll" ma:showField="CatchAllData" ma:web="bdcdeddd-627c-4bb4-a5c6-f691fe7e9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9AAC33-C1DD-43CA-96A1-56A920CC27CB}">
  <ds:schemaRefs>
    <ds:schemaRef ds:uri="http://schemas.openxmlformats.org/package/2006/metadata/core-properties"/>
    <ds:schemaRef ds:uri="9c6c619d-3dda-43e0-965c-f72c6186b5e1"/>
    <ds:schemaRef ds:uri="bdcdeddd-627c-4bb4-a5c6-f691fe7e91ca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CD5ECAC-545A-4703-807D-C0D6CBBC56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0765D-CD43-444B-934A-2214DE477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c619d-3dda-43e0-965c-f72c6186b5e1"/>
    <ds:schemaRef ds:uri="bdcdeddd-627c-4bb4-a5c6-f691fe7e9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861</Words>
  <Application>Microsoft Macintosh PowerPoint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Kantoorthema</vt:lpstr>
      <vt:lpstr>PowerPoint Presentation</vt:lpstr>
      <vt:lpstr>PowerPoint Presentation</vt:lpstr>
      <vt:lpstr>PowerPoint Presentation</vt:lpstr>
      <vt:lpstr>PowerPoint Presentation</vt:lpstr>
      <vt:lpstr>Werking filters in subscription</vt:lpstr>
      <vt:lpstr>Use case 1: Geen filter</vt:lpstr>
      <vt:lpstr>Use case 2: Filtering op domein en type</vt:lpstr>
      <vt:lpstr>Filterattribuut</vt:lpstr>
      <vt:lpstr>Use case 3: Filterexpressie - logisch</vt:lpstr>
      <vt:lpstr>Use case 3: Filterexpressie – Prefix notatie</vt:lpstr>
      <vt:lpstr>Use case 3: Filterexpressie</vt:lpstr>
      <vt:lpstr>Use case 4: Domein + Typen + BSN ten behoeve van Zaak X</vt:lpstr>
      <vt:lpstr>Use case 5: Opgeven van protocol en sink niet toegestaan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J.W. Bijpost</dc:creator>
  <cp:lastModifiedBy>J.W. Bijpost</cp:lastModifiedBy>
  <cp:revision>108</cp:revision>
  <dcterms:created xsi:type="dcterms:W3CDTF">2021-03-10T08:47:22Z</dcterms:created>
  <dcterms:modified xsi:type="dcterms:W3CDTF">2022-06-14T20:33:08Z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0x0101008316D6CE283D034DA7CAB9F5C19E35C5</vt:lpwstr>
  </property>
  <property fmtid="{D5CDD505-2E9C-101B-9397-08002B2CF9AE}" pid="3" name="MediaServiceImageTags">
    <vt:lpwstr/>
  </property>
</Properties>
</file>