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25" r:id="rId5"/>
    <p:sldMasterId id="2147483758" r:id="rId6"/>
  </p:sldMasterIdLst>
  <p:notesMasterIdLst>
    <p:notesMasterId r:id="rId15"/>
  </p:notesMasterIdLst>
  <p:handoutMasterIdLst>
    <p:handoutMasterId r:id="rId16"/>
  </p:handoutMasterIdLst>
  <p:sldIdLst>
    <p:sldId id="279" r:id="rId7"/>
    <p:sldId id="820" r:id="rId8"/>
    <p:sldId id="819" r:id="rId9"/>
    <p:sldId id="798" r:id="rId10"/>
    <p:sldId id="814" r:id="rId11"/>
    <p:sldId id="809" r:id="rId12"/>
    <p:sldId id="821" r:id="rId13"/>
    <p:sldId id="822" r:id="rId14"/>
  </p:sldIdLst>
  <p:sldSz cx="12192000" cy="6858000"/>
  <p:notesSz cx="6858000" cy="9144000"/>
  <p:defaultTextStyle>
    <a:defPPr>
      <a:defRPr lang="nl-NL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00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72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7219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E23"/>
    <a:srgbClr val="F0AB00"/>
    <a:srgbClr val="002C64"/>
    <a:srgbClr val="C20016"/>
    <a:srgbClr val="008542"/>
    <a:srgbClr val="00A9F3"/>
    <a:srgbClr val="33AADC"/>
    <a:srgbClr val="002F5F"/>
    <a:srgbClr val="3DB7E4"/>
    <a:srgbClr val="8EB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86439"/>
  </p:normalViewPr>
  <p:slideViewPr>
    <p:cSldViewPr snapToGrid="0" snapToObjects="1" showGuides="1">
      <p:cViewPr varScale="1">
        <p:scale>
          <a:sx n="107" d="100"/>
          <a:sy n="107" d="100"/>
        </p:scale>
        <p:origin x="112" y="56"/>
      </p:cViewPr>
      <p:guideLst>
        <p:guide orient="horz" pos="2160"/>
        <p:guide pos="721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3376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den Engelsman" userId="029e20ed-2a15-44b3-a6a2-993bb05abca5" providerId="ADAL" clId="{760B1071-E767-47A3-8D8F-BB3A43CD074B}"/>
    <pc:docChg chg="modSld">
      <pc:chgData name="Marc den Engelsman" userId="029e20ed-2a15-44b3-a6a2-993bb05abca5" providerId="ADAL" clId="{760B1071-E767-47A3-8D8F-BB3A43CD074B}" dt="2022-06-29T13:34:37.050" v="31" actId="20577"/>
      <pc:docMkLst>
        <pc:docMk/>
      </pc:docMkLst>
      <pc:sldChg chg="modSp mod">
        <pc:chgData name="Marc den Engelsman" userId="029e20ed-2a15-44b3-a6a2-993bb05abca5" providerId="ADAL" clId="{760B1071-E767-47A3-8D8F-BB3A43CD074B}" dt="2022-06-29T13:34:37.050" v="31" actId="20577"/>
        <pc:sldMkLst>
          <pc:docMk/>
          <pc:sldMk cId="2250770562" sldId="819"/>
        </pc:sldMkLst>
        <pc:spChg chg="mod">
          <ac:chgData name="Marc den Engelsman" userId="029e20ed-2a15-44b3-a6a2-993bb05abca5" providerId="ADAL" clId="{760B1071-E767-47A3-8D8F-BB3A43CD074B}" dt="2022-06-29T13:34:37.050" v="31" actId="20577"/>
          <ac:spMkLst>
            <pc:docMk/>
            <pc:sldMk cId="2250770562" sldId="819"/>
            <ac:spMk id="20" creationId="{7FA58116-3A9A-C45C-6264-48E372BE32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3D4CAB9-543B-124D-AC85-B38EEA6DAD72}" type="datetimeFigureOut">
              <a:rPr lang="nl-NL" altLang="en-US"/>
              <a:pPr/>
              <a:t>29-06-2022</a:t>
            </a:fld>
            <a:endParaRPr lang="nl-NL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10CD581-2C6F-F24C-A6EA-AEF3E4905845}" type="slidenum">
              <a:rPr lang="nl-NL" altLang="en-US"/>
              <a:pPr/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53122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520C45E-4B48-084A-A24B-FDF519F7717D}" type="datetimeFigureOut">
              <a:rPr lang="nl-NL" altLang="en-US"/>
              <a:pPr/>
              <a:t>29-06-2022</a:t>
            </a:fld>
            <a:endParaRPr lang="nl-NL" alt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399720B-A57D-9C40-A75B-79A2C5AF5111}" type="slidenum">
              <a:rPr lang="nl-NL" altLang="en-US"/>
              <a:pPr/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76518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5795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3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9720B-A57D-9C40-A75B-79A2C5AF5111}" type="slidenum">
              <a:rPr lang="nl-NL" altLang="en-US" smtClean="0"/>
              <a:pPr/>
              <a:t>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9502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: titel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3200" cy="720000"/>
          </a:xfrm>
        </p:spPr>
        <p:txBody>
          <a:bodyPr>
            <a:noAutofit/>
          </a:bodyPr>
          <a:lstStyle>
            <a:lvl1pPr>
              <a:defRPr sz="3200">
                <a:solidFill>
                  <a:srgbClr val="00A9F3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68288" indent="-268288"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035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AC5A1-1E5E-4B37-B608-8D84A745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CED4D1-A769-4DE0-9F34-FBF6FE13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89A999-BC8B-494A-B0A3-7CDC86CE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72F3A3-FF23-49C9-A57A-BED57E7E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5D0DE1-E451-422D-A005-75BC303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48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63D64-61B9-4E49-87A9-BF3DA445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1BEE66-2C5D-4E8F-8FBD-45321A2B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F34DE2-B522-45BE-B49D-6B00FB67A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B34DF9-ED99-4327-B0C9-4077D827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CDA976-C696-4597-A90E-13DFC0F9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319CBA-D831-48FB-8FFA-7511A1B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600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C805C-B826-4CBF-84B2-E03AA1DB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B89ABE-F00E-497E-9133-D9708AB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4F3B88-EE72-4AB7-B705-56AC6C5E5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C98288-C823-47A6-8C69-AD56E7CCA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0DDB1E8-7AFB-4DC3-993E-7AC03003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0A418E-BAB2-48CF-AA6B-647913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3BA2D6-8220-43EC-B2D2-872BAF60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DF928D0-BF96-40FA-8827-EA10BBF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12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55D33-727B-4AE0-B513-99442EB8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F3F1A2-FFB8-4E11-B757-EC269C5C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F83F405-CCA8-4818-99D1-E7375066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47CD8C-816C-4474-97F1-2FA4319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75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42300BA-2250-4471-AD9E-718FEA1D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2B4AB10-A88A-445D-BAA3-E81F2BAD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0DA355-7C51-40F9-B567-08158B2D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3848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B8F0C-83C4-4793-88E9-CDEF83F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78CE6D-3E34-4B04-83FF-D0B2827E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11CB6A-F6BB-4810-8226-9A457386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D42210-7675-4574-A43D-2A7A6C2C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FA1877-FD19-45C0-966B-510A4158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E51E74-C9CF-4AEE-A4AE-4B9E3A4A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821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1FEB8-3E30-4BDC-9795-588FDD56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83B7E2E-3574-4965-BADA-C2961ECAE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292166-BBD4-4288-8762-C9A495025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B644C8-C5BF-4FFD-AF03-0049B9D1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317AF0-D354-485D-A61C-D26F8E8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6B23B0-81D1-4BFB-8469-2A100439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542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30A9B-00F9-4C89-8597-20DBAC0F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62EE6E-AC86-4375-AC60-A4FF2A6A8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081628-5D3F-4C63-A437-BD2F94B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B9F35E-8331-4ADA-B644-A326D7AB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B28636-5BF2-4CAB-8459-960CC308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948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A3DB775-CCCA-436C-95BF-828FEE83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2A384E-EA34-4828-8F87-0D71D351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240DD6-BD4C-4A20-8CE5-AA55BD0F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61363-C42E-4EA7-AD45-91DB564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3F4984-131D-49E9-BEAA-7CD648D8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19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: titel met tekst 2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3200" cy="720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800000"/>
            <a:ext cx="4860000" cy="4500000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0"/>
          </p:nvPr>
        </p:nvSpPr>
        <p:spPr>
          <a:xfrm>
            <a:off x="6252000" y="1800000"/>
            <a:ext cx="4860000" cy="4500000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541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3200" cy="720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095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080000"/>
            <a:ext cx="10033200" cy="5220000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60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5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aflopend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9" name="Groep 1"/>
          <p:cNvGrpSpPr/>
          <p:nvPr userDrawn="1"/>
        </p:nvGrpSpPr>
        <p:grpSpPr>
          <a:xfrm>
            <a:off x="-7374" y="6415994"/>
            <a:ext cx="4949825" cy="449261"/>
            <a:chOff x="0" y="6408737"/>
            <a:chExt cx="4949825" cy="449261"/>
          </a:xfrm>
          <a:solidFill>
            <a:schemeClr val="bg2"/>
          </a:solidFill>
        </p:grpSpPr>
        <p:sp>
          <p:nvSpPr>
            <p:cNvPr id="10" name="Freeform 5"/>
            <p:cNvSpPr>
              <a:spLocks noChangeAspect="1"/>
            </p:cNvSpPr>
            <p:nvPr/>
          </p:nvSpPr>
          <p:spPr bwMode="auto">
            <a:xfrm>
              <a:off x="0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1" name="Freeform 5"/>
            <p:cNvSpPr>
              <a:spLocks noChangeAspect="1"/>
            </p:cNvSpPr>
            <p:nvPr/>
          </p:nvSpPr>
          <p:spPr bwMode="auto">
            <a:xfrm>
              <a:off x="2257781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</p:grpSp>
      <p:pic>
        <p:nvPicPr>
          <p:cNvPr id="7" name="Afbeelding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0"/>
            <a:ext cx="21494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0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: Academ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eren 3"/>
          <p:cNvGrpSpPr>
            <a:grpSpLocks/>
          </p:cNvGrpSpPr>
          <p:nvPr userDrawn="1"/>
        </p:nvGrpSpPr>
        <p:grpSpPr bwMode="auto">
          <a:xfrm>
            <a:off x="7346964" y="1871663"/>
            <a:ext cx="4845036" cy="4319587"/>
            <a:chOff x="7222241" y="1800000"/>
            <a:chExt cx="4844271" cy="4320000"/>
          </a:xfrm>
          <a:solidFill>
            <a:schemeClr val="tx2"/>
          </a:solidFill>
        </p:grpSpPr>
        <p:sp>
          <p:nvSpPr>
            <p:cNvPr id="12" name="Uitstel 4"/>
            <p:cNvSpPr/>
            <p:nvPr userDrawn="1"/>
          </p:nvSpPr>
          <p:spPr>
            <a:xfrm rot="10800000">
              <a:off x="7222241" y="1800000"/>
              <a:ext cx="4320490" cy="4320000"/>
            </a:xfrm>
            <a:prstGeom prst="flowChartDela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hthoek 13"/>
            <p:cNvSpPr/>
            <p:nvPr/>
          </p:nvSpPr>
          <p:spPr>
            <a:xfrm>
              <a:off x="11490341" y="1800000"/>
              <a:ext cx="576171" cy="432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3959940"/>
            <a:ext cx="4320000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en-US" dirty="0"/>
          </a:p>
        </p:txBody>
      </p:sp>
      <p:sp>
        <p:nvSpPr>
          <p:cNvPr id="9" name="Tijdelijke aanduiding voor datum 3"/>
          <p:cNvSpPr>
            <a:spLocks noGrp="1" noChangeAspect="1"/>
          </p:cNvSpPr>
          <p:nvPr>
            <p:ph type="dt" sz="half" idx="10"/>
          </p:nvPr>
        </p:nvSpPr>
        <p:spPr>
          <a:xfrm>
            <a:off x="1080000" y="6480000"/>
            <a:ext cx="407035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eaLnBrk="0" hangingPunct="0">
              <a:defRPr sz="1000" dirty="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4323167"/>
            <a:ext cx="2634916" cy="252797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t="21635" r="45369" b="22009"/>
          <a:stretch/>
        </p:blipFill>
        <p:spPr>
          <a:xfrm>
            <a:off x="516963" y="378862"/>
            <a:ext cx="1486713" cy="11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4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44E98-04B3-4205-8FBD-7B7FA3AC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3C96C5-0332-4B46-8EF2-F72E0A476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1F5265-E3E7-46A9-A996-32C0BA1E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E2D924-9B09-4395-AB3D-1EFB041C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9061FB-A8B1-413E-BFEC-CC39111C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99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9148-9092-4064-9FAB-5AF5C407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D5B51-AC03-4D36-A373-8E77522E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F5B23A-797F-4E45-9FF1-B7E2A76A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ADE121-F317-4BF8-BED4-6B95862D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60C2D2-E057-4BDE-8ED3-3767DE16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418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-7374" y="6415994"/>
            <a:ext cx="4949825" cy="449261"/>
            <a:chOff x="0" y="6408737"/>
            <a:chExt cx="4949825" cy="449261"/>
          </a:xfrm>
          <a:solidFill>
            <a:schemeClr val="bg2"/>
          </a:solidFill>
        </p:grpSpPr>
        <p:sp>
          <p:nvSpPr>
            <p:cNvPr id="13" name="Freeform 5"/>
            <p:cNvSpPr>
              <a:spLocks noChangeAspect="1"/>
            </p:cNvSpPr>
            <p:nvPr/>
          </p:nvSpPr>
          <p:spPr bwMode="auto">
            <a:xfrm>
              <a:off x="0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2" name="Freeform 5"/>
            <p:cNvSpPr>
              <a:spLocks noChangeAspect="1"/>
            </p:cNvSpPr>
            <p:nvPr/>
          </p:nvSpPr>
          <p:spPr bwMode="auto">
            <a:xfrm>
              <a:off x="2257781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079500" y="1079500"/>
            <a:ext cx="10033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Titelstijl van model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079500" y="1800225"/>
            <a:ext cx="100330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tekststijl van het model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t="21635" r="45369" b="22009"/>
          <a:stretch/>
        </p:blipFill>
        <p:spPr>
          <a:xfrm>
            <a:off x="756746" y="246515"/>
            <a:ext cx="937329" cy="722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</p:sldLayoutIdLst>
  <p:hf hdr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de-DE" sz="3200" b="1" kern="1200">
          <a:solidFill>
            <a:srgbClr val="00A9F3"/>
          </a:solidFill>
          <a:latin typeface="Arial" charset="0"/>
          <a:ea typeface="Arial" charset="0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9pPr>
    </p:titleStyle>
    <p:bodyStyle>
      <a:lvl1pPr marL="268288" indent="-268288" algn="l" defTabSz="912813" rtl="0" eaLnBrk="1" fontAlgn="base" hangingPunct="1">
        <a:lnSpc>
          <a:spcPct val="90000"/>
        </a:lnSpc>
        <a:spcBef>
          <a:spcPts val="475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39750" indent="-269875" algn="l" defTabSz="912813" rtl="0" eaLnBrk="1" fontAlgn="base" hangingPunct="1">
        <a:lnSpc>
          <a:spcPct val="90000"/>
        </a:lnSpc>
        <a:spcBef>
          <a:spcPts val="438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2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09625" indent="-269875" algn="l" defTabSz="912813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79500" indent="-269875" algn="l" defTabSz="912813" rtl="0" eaLnBrk="1" fontAlgn="base" hangingPunct="1">
        <a:lnSpc>
          <a:spcPct val="90000"/>
        </a:lnSpc>
        <a:spcBef>
          <a:spcPts val="363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49375" indent="-268288" algn="l" defTabSz="912813" rtl="0" eaLnBrk="1" fontAlgn="base" hangingPunct="1">
        <a:lnSpc>
          <a:spcPct val="90000"/>
        </a:lnSpc>
        <a:spcBef>
          <a:spcPts val="325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bg2"/>
          </a:solidFill>
          <a:latin typeface="+mj-lt"/>
          <a:ea typeface="ＭＳ Ｐゴシック" charset="-128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9pPr>
    </p:titleStyle>
    <p:bodyStyle>
      <a:lvl1pPr marL="265113" indent="-265113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538163" indent="-2730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03275" indent="-265113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76325" indent="-2730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Arial" charset="0"/>
        <a:buChar char="•"/>
        <a:tabLst>
          <a:tab pos="1792288" algn="l"/>
        </a:tabLst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341438" indent="-265113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3AF32EE-7093-4662-B988-5770DE18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2238CC-89B0-423C-A20B-D52849E4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1133"/>
            <a:ext cx="10515600" cy="508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F5AD2C-BB7E-4307-8914-F1F6F6E12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2641-C9E8-475B-9831-8F1735D469E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45331B-C540-4035-9A31-5EDEFF6CB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4B1309-7E22-41D0-B729-1DC3123A7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7FC4-3A3B-4AEF-A4D7-B096304FB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54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NG-Realisatie/notificatieservices/projects/1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ng-realisatie.github.io/NL-GOV-profile-for-CloudEvents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1080000" y="2160000"/>
            <a:ext cx="6120000" cy="144000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API-Lab Notificatie Services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15 en 16 juni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169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CD6B1-D691-BEAE-785E-D576D22D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API-Lab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63911E-9121-00E5-9A2D-BA0B7487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800000"/>
            <a:ext cx="10380163" cy="4500000"/>
          </a:xfrm>
        </p:spPr>
        <p:txBody>
          <a:bodyPr/>
          <a:lstStyle/>
          <a:p>
            <a:r>
              <a:rPr lang="nl-NL" dirty="0"/>
              <a:t>Beproeven Referentie-implementatie</a:t>
            </a:r>
          </a:p>
          <a:p>
            <a:r>
              <a:rPr lang="nl-NL" dirty="0"/>
              <a:t>Gebaseerd op bestaande Notificatie-API van ZGW-implementatie</a:t>
            </a:r>
          </a:p>
          <a:p>
            <a:r>
              <a:rPr lang="nl-NL" dirty="0"/>
              <a:t>Aangepast met </a:t>
            </a:r>
            <a:r>
              <a:rPr lang="nl-NL" dirty="0" err="1"/>
              <a:t>CloudEvents</a:t>
            </a:r>
            <a:r>
              <a:rPr lang="nl-NL" dirty="0"/>
              <a:t> berichtstandaard</a:t>
            </a:r>
          </a:p>
          <a:p>
            <a:r>
              <a:rPr lang="nl-NL" dirty="0"/>
              <a:t>Integreren Notificatie-API in bestaande software voor notificaties</a:t>
            </a:r>
          </a:p>
          <a:p>
            <a:pPr lvl="1"/>
            <a:r>
              <a:rPr lang="nl-NL" dirty="0"/>
              <a:t>Intern in de </a:t>
            </a:r>
            <a:r>
              <a:rPr lang="nl-NL" dirty="0" err="1"/>
              <a:t>Taakspecifieke</a:t>
            </a:r>
            <a:r>
              <a:rPr lang="nl-NL" dirty="0"/>
              <a:t> Software</a:t>
            </a:r>
          </a:p>
          <a:p>
            <a:pPr lvl="1"/>
            <a:r>
              <a:rPr lang="nl-NL" dirty="0"/>
              <a:t>Extern naar andere applicaties</a:t>
            </a:r>
          </a:p>
        </p:txBody>
      </p:sp>
    </p:spTree>
    <p:extLst>
      <p:ext uri="{BB962C8B-B14F-4D97-AF65-F5344CB8AC3E}">
        <p14:creationId xmlns:p14="http://schemas.microsoft.com/office/powerpoint/2010/main" val="124955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935FB-D678-104D-4943-7DFC39DDA9C1}"/>
              </a:ext>
            </a:extLst>
          </p:cNvPr>
          <p:cNvSpPr/>
          <p:nvPr/>
        </p:nvSpPr>
        <p:spPr>
          <a:xfrm>
            <a:off x="415635" y="487220"/>
            <a:ext cx="3657600" cy="588356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657600"/>
                      <a:gd name="connsiteY0" fmla="*/ 0 h 5883563"/>
                      <a:gd name="connsiteX1" fmla="*/ 499872 w 3657600"/>
                      <a:gd name="connsiteY1" fmla="*/ 0 h 5883563"/>
                      <a:gd name="connsiteX2" fmla="*/ 1146048 w 3657600"/>
                      <a:gd name="connsiteY2" fmla="*/ 0 h 5883563"/>
                      <a:gd name="connsiteX3" fmla="*/ 1719072 w 3657600"/>
                      <a:gd name="connsiteY3" fmla="*/ 0 h 5883563"/>
                      <a:gd name="connsiteX4" fmla="*/ 2328672 w 3657600"/>
                      <a:gd name="connsiteY4" fmla="*/ 0 h 5883563"/>
                      <a:gd name="connsiteX5" fmla="*/ 3011424 w 3657600"/>
                      <a:gd name="connsiteY5" fmla="*/ 0 h 5883563"/>
                      <a:gd name="connsiteX6" fmla="*/ 3657600 w 3657600"/>
                      <a:gd name="connsiteY6" fmla="*/ 0 h 5883563"/>
                      <a:gd name="connsiteX7" fmla="*/ 3657600 w 3657600"/>
                      <a:gd name="connsiteY7" fmla="*/ 712565 h 5883563"/>
                      <a:gd name="connsiteX8" fmla="*/ 3657600 w 3657600"/>
                      <a:gd name="connsiteY8" fmla="*/ 1248623 h 5883563"/>
                      <a:gd name="connsiteX9" fmla="*/ 3657600 w 3657600"/>
                      <a:gd name="connsiteY9" fmla="*/ 1843516 h 5883563"/>
                      <a:gd name="connsiteX10" fmla="*/ 3657600 w 3657600"/>
                      <a:gd name="connsiteY10" fmla="*/ 2497246 h 5883563"/>
                      <a:gd name="connsiteX11" fmla="*/ 3657600 w 3657600"/>
                      <a:gd name="connsiteY11" fmla="*/ 3033304 h 5883563"/>
                      <a:gd name="connsiteX12" fmla="*/ 3657600 w 3657600"/>
                      <a:gd name="connsiteY12" fmla="*/ 3804704 h 5883563"/>
                      <a:gd name="connsiteX13" fmla="*/ 3657600 w 3657600"/>
                      <a:gd name="connsiteY13" fmla="*/ 4458433 h 5883563"/>
                      <a:gd name="connsiteX14" fmla="*/ 3657600 w 3657600"/>
                      <a:gd name="connsiteY14" fmla="*/ 5229834 h 5883563"/>
                      <a:gd name="connsiteX15" fmla="*/ 3657600 w 3657600"/>
                      <a:gd name="connsiteY15" fmla="*/ 5883563 h 5883563"/>
                      <a:gd name="connsiteX16" fmla="*/ 3084576 w 3657600"/>
                      <a:gd name="connsiteY16" fmla="*/ 5883563 h 5883563"/>
                      <a:gd name="connsiteX17" fmla="*/ 2511552 w 3657600"/>
                      <a:gd name="connsiteY17" fmla="*/ 5883563 h 5883563"/>
                      <a:gd name="connsiteX18" fmla="*/ 1865376 w 3657600"/>
                      <a:gd name="connsiteY18" fmla="*/ 5883563 h 5883563"/>
                      <a:gd name="connsiteX19" fmla="*/ 1255776 w 3657600"/>
                      <a:gd name="connsiteY19" fmla="*/ 5883563 h 5883563"/>
                      <a:gd name="connsiteX20" fmla="*/ 573024 w 3657600"/>
                      <a:gd name="connsiteY20" fmla="*/ 5883563 h 5883563"/>
                      <a:gd name="connsiteX21" fmla="*/ 0 w 3657600"/>
                      <a:gd name="connsiteY21" fmla="*/ 5883563 h 5883563"/>
                      <a:gd name="connsiteX22" fmla="*/ 0 w 3657600"/>
                      <a:gd name="connsiteY22" fmla="*/ 5170998 h 5883563"/>
                      <a:gd name="connsiteX23" fmla="*/ 0 w 3657600"/>
                      <a:gd name="connsiteY23" fmla="*/ 4517269 h 5883563"/>
                      <a:gd name="connsiteX24" fmla="*/ 0 w 3657600"/>
                      <a:gd name="connsiteY24" fmla="*/ 3804704 h 5883563"/>
                      <a:gd name="connsiteX25" fmla="*/ 0 w 3657600"/>
                      <a:gd name="connsiteY25" fmla="*/ 3150975 h 5883563"/>
                      <a:gd name="connsiteX26" fmla="*/ 0 w 3657600"/>
                      <a:gd name="connsiteY26" fmla="*/ 2497246 h 5883563"/>
                      <a:gd name="connsiteX27" fmla="*/ 0 w 3657600"/>
                      <a:gd name="connsiteY27" fmla="*/ 1843516 h 5883563"/>
                      <a:gd name="connsiteX28" fmla="*/ 0 w 3657600"/>
                      <a:gd name="connsiteY28" fmla="*/ 1366294 h 5883563"/>
                      <a:gd name="connsiteX29" fmla="*/ 0 w 3657600"/>
                      <a:gd name="connsiteY29" fmla="*/ 653729 h 5883563"/>
                      <a:gd name="connsiteX30" fmla="*/ 0 w 3657600"/>
                      <a:gd name="connsiteY30" fmla="*/ 0 h 588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657600" h="5883563" fill="none" extrusionOk="0">
                        <a:moveTo>
                          <a:pt x="0" y="0"/>
                        </a:moveTo>
                        <a:cubicBezTo>
                          <a:pt x="221264" y="7639"/>
                          <a:pt x="276075" y="8327"/>
                          <a:pt x="499872" y="0"/>
                        </a:cubicBezTo>
                        <a:cubicBezTo>
                          <a:pt x="723669" y="-8327"/>
                          <a:pt x="828553" y="-30319"/>
                          <a:pt x="1146048" y="0"/>
                        </a:cubicBezTo>
                        <a:cubicBezTo>
                          <a:pt x="1463543" y="30319"/>
                          <a:pt x="1441327" y="-5381"/>
                          <a:pt x="1719072" y="0"/>
                        </a:cubicBezTo>
                        <a:cubicBezTo>
                          <a:pt x="1996817" y="5381"/>
                          <a:pt x="2152748" y="4519"/>
                          <a:pt x="2328672" y="0"/>
                        </a:cubicBezTo>
                        <a:cubicBezTo>
                          <a:pt x="2504596" y="-4519"/>
                          <a:pt x="2837730" y="33471"/>
                          <a:pt x="3011424" y="0"/>
                        </a:cubicBezTo>
                        <a:cubicBezTo>
                          <a:pt x="3185118" y="-33471"/>
                          <a:pt x="3359031" y="-25301"/>
                          <a:pt x="3657600" y="0"/>
                        </a:cubicBezTo>
                        <a:cubicBezTo>
                          <a:pt x="3625567" y="194007"/>
                          <a:pt x="3637273" y="395698"/>
                          <a:pt x="3657600" y="712565"/>
                        </a:cubicBezTo>
                        <a:cubicBezTo>
                          <a:pt x="3677927" y="1029432"/>
                          <a:pt x="3650010" y="1089745"/>
                          <a:pt x="3657600" y="1248623"/>
                        </a:cubicBezTo>
                        <a:cubicBezTo>
                          <a:pt x="3665190" y="1407501"/>
                          <a:pt x="3651930" y="1614889"/>
                          <a:pt x="3657600" y="1843516"/>
                        </a:cubicBezTo>
                        <a:cubicBezTo>
                          <a:pt x="3663270" y="2072143"/>
                          <a:pt x="3647894" y="2348201"/>
                          <a:pt x="3657600" y="2497246"/>
                        </a:cubicBezTo>
                        <a:cubicBezTo>
                          <a:pt x="3667307" y="2646291"/>
                          <a:pt x="3657985" y="2797425"/>
                          <a:pt x="3657600" y="3033304"/>
                        </a:cubicBezTo>
                        <a:cubicBezTo>
                          <a:pt x="3657215" y="3269183"/>
                          <a:pt x="3660519" y="3448201"/>
                          <a:pt x="3657600" y="3804704"/>
                        </a:cubicBezTo>
                        <a:cubicBezTo>
                          <a:pt x="3654681" y="4161207"/>
                          <a:pt x="3679968" y="4203506"/>
                          <a:pt x="3657600" y="4458433"/>
                        </a:cubicBezTo>
                        <a:cubicBezTo>
                          <a:pt x="3635232" y="4713360"/>
                          <a:pt x="3637225" y="4968196"/>
                          <a:pt x="3657600" y="5229834"/>
                        </a:cubicBezTo>
                        <a:cubicBezTo>
                          <a:pt x="3677975" y="5491472"/>
                          <a:pt x="3636947" y="5580842"/>
                          <a:pt x="3657600" y="5883563"/>
                        </a:cubicBezTo>
                        <a:cubicBezTo>
                          <a:pt x="3418019" y="5874918"/>
                          <a:pt x="3354204" y="5900990"/>
                          <a:pt x="3084576" y="5883563"/>
                        </a:cubicBezTo>
                        <a:cubicBezTo>
                          <a:pt x="2814948" y="5866136"/>
                          <a:pt x="2650730" y="5895975"/>
                          <a:pt x="2511552" y="5883563"/>
                        </a:cubicBezTo>
                        <a:cubicBezTo>
                          <a:pt x="2372374" y="5871151"/>
                          <a:pt x="2042985" y="5899321"/>
                          <a:pt x="1865376" y="5883563"/>
                        </a:cubicBezTo>
                        <a:cubicBezTo>
                          <a:pt x="1687767" y="5867805"/>
                          <a:pt x="1543801" y="5856745"/>
                          <a:pt x="1255776" y="5883563"/>
                        </a:cubicBezTo>
                        <a:cubicBezTo>
                          <a:pt x="967751" y="5910381"/>
                          <a:pt x="776851" y="5899939"/>
                          <a:pt x="573024" y="5883563"/>
                        </a:cubicBezTo>
                        <a:cubicBezTo>
                          <a:pt x="369197" y="5867187"/>
                          <a:pt x="246987" y="5889835"/>
                          <a:pt x="0" y="5883563"/>
                        </a:cubicBezTo>
                        <a:cubicBezTo>
                          <a:pt x="25140" y="5650270"/>
                          <a:pt x="25500" y="5486004"/>
                          <a:pt x="0" y="5170998"/>
                        </a:cubicBezTo>
                        <a:cubicBezTo>
                          <a:pt x="-25500" y="4855993"/>
                          <a:pt x="28269" y="4752925"/>
                          <a:pt x="0" y="4517269"/>
                        </a:cubicBezTo>
                        <a:cubicBezTo>
                          <a:pt x="-28269" y="4281613"/>
                          <a:pt x="20626" y="4077049"/>
                          <a:pt x="0" y="3804704"/>
                        </a:cubicBezTo>
                        <a:cubicBezTo>
                          <a:pt x="-20626" y="3532360"/>
                          <a:pt x="27198" y="3368065"/>
                          <a:pt x="0" y="3150975"/>
                        </a:cubicBezTo>
                        <a:cubicBezTo>
                          <a:pt x="-27198" y="2933885"/>
                          <a:pt x="19414" y="2645962"/>
                          <a:pt x="0" y="2497246"/>
                        </a:cubicBezTo>
                        <a:cubicBezTo>
                          <a:pt x="-19414" y="2348530"/>
                          <a:pt x="7179" y="2080151"/>
                          <a:pt x="0" y="1843516"/>
                        </a:cubicBezTo>
                        <a:cubicBezTo>
                          <a:pt x="-7179" y="1606881"/>
                          <a:pt x="-5945" y="1570862"/>
                          <a:pt x="0" y="1366294"/>
                        </a:cubicBezTo>
                        <a:cubicBezTo>
                          <a:pt x="5945" y="1161726"/>
                          <a:pt x="33553" y="965251"/>
                          <a:pt x="0" y="653729"/>
                        </a:cubicBezTo>
                        <a:cubicBezTo>
                          <a:pt x="-33553" y="342207"/>
                          <a:pt x="-31552" y="264554"/>
                          <a:pt x="0" y="0"/>
                        </a:cubicBezTo>
                        <a:close/>
                      </a:path>
                      <a:path w="3657600" h="5883563" stroke="0" extrusionOk="0">
                        <a:moveTo>
                          <a:pt x="0" y="0"/>
                        </a:moveTo>
                        <a:cubicBezTo>
                          <a:pt x="153534" y="-19803"/>
                          <a:pt x="288729" y="-8840"/>
                          <a:pt x="573024" y="0"/>
                        </a:cubicBezTo>
                        <a:cubicBezTo>
                          <a:pt x="857319" y="8840"/>
                          <a:pt x="884769" y="-15804"/>
                          <a:pt x="1072896" y="0"/>
                        </a:cubicBezTo>
                        <a:cubicBezTo>
                          <a:pt x="1261023" y="15804"/>
                          <a:pt x="1460490" y="10239"/>
                          <a:pt x="1755648" y="0"/>
                        </a:cubicBezTo>
                        <a:cubicBezTo>
                          <a:pt x="2050806" y="-10239"/>
                          <a:pt x="2119783" y="2915"/>
                          <a:pt x="2328672" y="0"/>
                        </a:cubicBezTo>
                        <a:cubicBezTo>
                          <a:pt x="2537561" y="-2915"/>
                          <a:pt x="2686088" y="9644"/>
                          <a:pt x="2901696" y="0"/>
                        </a:cubicBezTo>
                        <a:cubicBezTo>
                          <a:pt x="3117304" y="-9644"/>
                          <a:pt x="3472388" y="-23206"/>
                          <a:pt x="3657600" y="0"/>
                        </a:cubicBezTo>
                        <a:cubicBezTo>
                          <a:pt x="3674278" y="142144"/>
                          <a:pt x="3661903" y="339155"/>
                          <a:pt x="3657600" y="536058"/>
                        </a:cubicBezTo>
                        <a:cubicBezTo>
                          <a:pt x="3653297" y="732961"/>
                          <a:pt x="3643608" y="905125"/>
                          <a:pt x="3657600" y="1189787"/>
                        </a:cubicBezTo>
                        <a:cubicBezTo>
                          <a:pt x="3671592" y="1474449"/>
                          <a:pt x="3676917" y="1563147"/>
                          <a:pt x="3657600" y="1725845"/>
                        </a:cubicBezTo>
                        <a:cubicBezTo>
                          <a:pt x="3638283" y="1888543"/>
                          <a:pt x="3677690" y="2124067"/>
                          <a:pt x="3657600" y="2261903"/>
                        </a:cubicBezTo>
                        <a:cubicBezTo>
                          <a:pt x="3637510" y="2399739"/>
                          <a:pt x="3681194" y="2652572"/>
                          <a:pt x="3657600" y="2915632"/>
                        </a:cubicBezTo>
                        <a:cubicBezTo>
                          <a:pt x="3634006" y="3178692"/>
                          <a:pt x="3642882" y="3383946"/>
                          <a:pt x="3657600" y="3628197"/>
                        </a:cubicBezTo>
                        <a:cubicBezTo>
                          <a:pt x="3672318" y="3872449"/>
                          <a:pt x="3638488" y="3890499"/>
                          <a:pt x="3657600" y="4105420"/>
                        </a:cubicBezTo>
                        <a:cubicBezTo>
                          <a:pt x="3676712" y="4320341"/>
                          <a:pt x="3631098" y="4584472"/>
                          <a:pt x="3657600" y="4759149"/>
                        </a:cubicBezTo>
                        <a:cubicBezTo>
                          <a:pt x="3684102" y="4933826"/>
                          <a:pt x="3608841" y="5580783"/>
                          <a:pt x="3657600" y="5883563"/>
                        </a:cubicBezTo>
                        <a:cubicBezTo>
                          <a:pt x="3489975" y="5912444"/>
                          <a:pt x="3338819" y="5898440"/>
                          <a:pt x="3048000" y="5883563"/>
                        </a:cubicBezTo>
                        <a:cubicBezTo>
                          <a:pt x="2757181" y="5868686"/>
                          <a:pt x="2692594" y="5895176"/>
                          <a:pt x="2365248" y="5883563"/>
                        </a:cubicBezTo>
                        <a:cubicBezTo>
                          <a:pt x="2037902" y="5871950"/>
                          <a:pt x="2054211" y="5870153"/>
                          <a:pt x="1755648" y="5883563"/>
                        </a:cubicBezTo>
                        <a:cubicBezTo>
                          <a:pt x="1457085" y="5896973"/>
                          <a:pt x="1396031" y="5894099"/>
                          <a:pt x="1255776" y="5883563"/>
                        </a:cubicBezTo>
                        <a:cubicBezTo>
                          <a:pt x="1115521" y="5873027"/>
                          <a:pt x="929548" y="5901743"/>
                          <a:pt x="719328" y="5883563"/>
                        </a:cubicBezTo>
                        <a:cubicBezTo>
                          <a:pt x="509108" y="5865383"/>
                          <a:pt x="198157" y="5850445"/>
                          <a:pt x="0" y="5883563"/>
                        </a:cubicBezTo>
                        <a:cubicBezTo>
                          <a:pt x="16022" y="5713705"/>
                          <a:pt x="-10491" y="5466675"/>
                          <a:pt x="0" y="5229834"/>
                        </a:cubicBezTo>
                        <a:cubicBezTo>
                          <a:pt x="10491" y="4992993"/>
                          <a:pt x="10076" y="4746126"/>
                          <a:pt x="0" y="4576105"/>
                        </a:cubicBezTo>
                        <a:cubicBezTo>
                          <a:pt x="-10076" y="4406084"/>
                          <a:pt x="1980" y="4135101"/>
                          <a:pt x="0" y="3981211"/>
                        </a:cubicBezTo>
                        <a:cubicBezTo>
                          <a:pt x="-1980" y="3827321"/>
                          <a:pt x="11308" y="3679837"/>
                          <a:pt x="0" y="3503989"/>
                        </a:cubicBezTo>
                        <a:cubicBezTo>
                          <a:pt x="-11308" y="3328141"/>
                          <a:pt x="10984" y="3241296"/>
                          <a:pt x="0" y="3026766"/>
                        </a:cubicBezTo>
                        <a:cubicBezTo>
                          <a:pt x="-10984" y="2812236"/>
                          <a:pt x="8706" y="2512848"/>
                          <a:pt x="0" y="2314201"/>
                        </a:cubicBezTo>
                        <a:cubicBezTo>
                          <a:pt x="-8706" y="2115555"/>
                          <a:pt x="-12198" y="1980546"/>
                          <a:pt x="0" y="1778143"/>
                        </a:cubicBezTo>
                        <a:cubicBezTo>
                          <a:pt x="12198" y="1575740"/>
                          <a:pt x="14336" y="1275058"/>
                          <a:pt x="0" y="1006743"/>
                        </a:cubicBezTo>
                        <a:cubicBezTo>
                          <a:pt x="-14336" y="738428"/>
                          <a:pt x="-15333" y="2747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</a:t>
            </a: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AB24B-9DAA-D807-05FA-C901306B0E09}"/>
              </a:ext>
            </a:extLst>
          </p:cNvPr>
          <p:cNvSpPr/>
          <p:nvPr/>
        </p:nvSpPr>
        <p:spPr>
          <a:xfrm>
            <a:off x="4230254" y="487218"/>
            <a:ext cx="3657600" cy="588356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657600"/>
                      <a:gd name="connsiteY0" fmla="*/ 0 h 5883563"/>
                      <a:gd name="connsiteX1" fmla="*/ 682752 w 3657600"/>
                      <a:gd name="connsiteY1" fmla="*/ 0 h 5883563"/>
                      <a:gd name="connsiteX2" fmla="*/ 1182624 w 3657600"/>
                      <a:gd name="connsiteY2" fmla="*/ 0 h 5883563"/>
                      <a:gd name="connsiteX3" fmla="*/ 1719072 w 3657600"/>
                      <a:gd name="connsiteY3" fmla="*/ 0 h 5883563"/>
                      <a:gd name="connsiteX4" fmla="*/ 2328672 w 3657600"/>
                      <a:gd name="connsiteY4" fmla="*/ 0 h 5883563"/>
                      <a:gd name="connsiteX5" fmla="*/ 2901696 w 3657600"/>
                      <a:gd name="connsiteY5" fmla="*/ 0 h 5883563"/>
                      <a:gd name="connsiteX6" fmla="*/ 3657600 w 3657600"/>
                      <a:gd name="connsiteY6" fmla="*/ 0 h 5883563"/>
                      <a:gd name="connsiteX7" fmla="*/ 3657600 w 3657600"/>
                      <a:gd name="connsiteY7" fmla="*/ 536058 h 5883563"/>
                      <a:gd name="connsiteX8" fmla="*/ 3657600 w 3657600"/>
                      <a:gd name="connsiteY8" fmla="*/ 1248623 h 5883563"/>
                      <a:gd name="connsiteX9" fmla="*/ 3657600 w 3657600"/>
                      <a:gd name="connsiteY9" fmla="*/ 1843516 h 5883563"/>
                      <a:gd name="connsiteX10" fmla="*/ 3657600 w 3657600"/>
                      <a:gd name="connsiteY10" fmla="*/ 2379574 h 5883563"/>
                      <a:gd name="connsiteX11" fmla="*/ 3657600 w 3657600"/>
                      <a:gd name="connsiteY11" fmla="*/ 3150975 h 5883563"/>
                      <a:gd name="connsiteX12" fmla="*/ 3657600 w 3657600"/>
                      <a:gd name="connsiteY12" fmla="*/ 3687033 h 5883563"/>
                      <a:gd name="connsiteX13" fmla="*/ 3657600 w 3657600"/>
                      <a:gd name="connsiteY13" fmla="*/ 4223091 h 5883563"/>
                      <a:gd name="connsiteX14" fmla="*/ 3657600 w 3657600"/>
                      <a:gd name="connsiteY14" fmla="*/ 4876820 h 5883563"/>
                      <a:gd name="connsiteX15" fmla="*/ 3657600 w 3657600"/>
                      <a:gd name="connsiteY15" fmla="*/ 5883563 h 5883563"/>
                      <a:gd name="connsiteX16" fmla="*/ 3011424 w 3657600"/>
                      <a:gd name="connsiteY16" fmla="*/ 5883563 h 5883563"/>
                      <a:gd name="connsiteX17" fmla="*/ 2401824 w 3657600"/>
                      <a:gd name="connsiteY17" fmla="*/ 5883563 h 5883563"/>
                      <a:gd name="connsiteX18" fmla="*/ 1719072 w 3657600"/>
                      <a:gd name="connsiteY18" fmla="*/ 5883563 h 5883563"/>
                      <a:gd name="connsiteX19" fmla="*/ 1036320 w 3657600"/>
                      <a:gd name="connsiteY19" fmla="*/ 5883563 h 5883563"/>
                      <a:gd name="connsiteX20" fmla="*/ 0 w 3657600"/>
                      <a:gd name="connsiteY20" fmla="*/ 5883563 h 5883563"/>
                      <a:gd name="connsiteX21" fmla="*/ 0 w 3657600"/>
                      <a:gd name="connsiteY21" fmla="*/ 5406341 h 5883563"/>
                      <a:gd name="connsiteX22" fmla="*/ 0 w 3657600"/>
                      <a:gd name="connsiteY22" fmla="*/ 4811447 h 5883563"/>
                      <a:gd name="connsiteX23" fmla="*/ 0 w 3657600"/>
                      <a:gd name="connsiteY23" fmla="*/ 4098882 h 5883563"/>
                      <a:gd name="connsiteX24" fmla="*/ 0 w 3657600"/>
                      <a:gd name="connsiteY24" fmla="*/ 3327482 h 5883563"/>
                      <a:gd name="connsiteX25" fmla="*/ 0 w 3657600"/>
                      <a:gd name="connsiteY25" fmla="*/ 2556081 h 5883563"/>
                      <a:gd name="connsiteX26" fmla="*/ 0 w 3657600"/>
                      <a:gd name="connsiteY26" fmla="*/ 2020023 h 5883563"/>
                      <a:gd name="connsiteX27" fmla="*/ 0 w 3657600"/>
                      <a:gd name="connsiteY27" fmla="*/ 1542801 h 5883563"/>
                      <a:gd name="connsiteX28" fmla="*/ 0 w 3657600"/>
                      <a:gd name="connsiteY28" fmla="*/ 1006743 h 5883563"/>
                      <a:gd name="connsiteX29" fmla="*/ 0 w 3657600"/>
                      <a:gd name="connsiteY29" fmla="*/ 0 h 588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657600" h="5883563" fill="none" extrusionOk="0">
                        <a:moveTo>
                          <a:pt x="0" y="0"/>
                        </a:moveTo>
                        <a:cubicBezTo>
                          <a:pt x="253491" y="-11961"/>
                          <a:pt x="365303" y="-10169"/>
                          <a:pt x="682752" y="0"/>
                        </a:cubicBezTo>
                        <a:cubicBezTo>
                          <a:pt x="1000201" y="10169"/>
                          <a:pt x="957091" y="17326"/>
                          <a:pt x="1182624" y="0"/>
                        </a:cubicBezTo>
                        <a:cubicBezTo>
                          <a:pt x="1408157" y="-17326"/>
                          <a:pt x="1559040" y="-2375"/>
                          <a:pt x="1719072" y="0"/>
                        </a:cubicBezTo>
                        <a:cubicBezTo>
                          <a:pt x="1879104" y="2375"/>
                          <a:pt x="2037880" y="16396"/>
                          <a:pt x="2328672" y="0"/>
                        </a:cubicBezTo>
                        <a:cubicBezTo>
                          <a:pt x="2619464" y="-16396"/>
                          <a:pt x="2697142" y="-6234"/>
                          <a:pt x="2901696" y="0"/>
                        </a:cubicBezTo>
                        <a:cubicBezTo>
                          <a:pt x="3106250" y="6234"/>
                          <a:pt x="3291715" y="8853"/>
                          <a:pt x="3657600" y="0"/>
                        </a:cubicBezTo>
                        <a:cubicBezTo>
                          <a:pt x="3654297" y="232516"/>
                          <a:pt x="3660750" y="427398"/>
                          <a:pt x="3657600" y="536058"/>
                        </a:cubicBezTo>
                        <a:cubicBezTo>
                          <a:pt x="3654450" y="644718"/>
                          <a:pt x="3628717" y="1008578"/>
                          <a:pt x="3657600" y="1248623"/>
                        </a:cubicBezTo>
                        <a:cubicBezTo>
                          <a:pt x="3686483" y="1488669"/>
                          <a:pt x="3668938" y="1639552"/>
                          <a:pt x="3657600" y="1843516"/>
                        </a:cubicBezTo>
                        <a:cubicBezTo>
                          <a:pt x="3646262" y="2047480"/>
                          <a:pt x="3675031" y="2225363"/>
                          <a:pt x="3657600" y="2379574"/>
                        </a:cubicBezTo>
                        <a:cubicBezTo>
                          <a:pt x="3640169" y="2533785"/>
                          <a:pt x="3651978" y="2928492"/>
                          <a:pt x="3657600" y="3150975"/>
                        </a:cubicBezTo>
                        <a:cubicBezTo>
                          <a:pt x="3663222" y="3373458"/>
                          <a:pt x="3659949" y="3434972"/>
                          <a:pt x="3657600" y="3687033"/>
                        </a:cubicBezTo>
                        <a:cubicBezTo>
                          <a:pt x="3655251" y="3939094"/>
                          <a:pt x="3670416" y="4068022"/>
                          <a:pt x="3657600" y="4223091"/>
                        </a:cubicBezTo>
                        <a:cubicBezTo>
                          <a:pt x="3644784" y="4378160"/>
                          <a:pt x="3662813" y="4560784"/>
                          <a:pt x="3657600" y="4876820"/>
                        </a:cubicBezTo>
                        <a:cubicBezTo>
                          <a:pt x="3652387" y="5192856"/>
                          <a:pt x="3681668" y="5596478"/>
                          <a:pt x="3657600" y="5883563"/>
                        </a:cubicBezTo>
                        <a:cubicBezTo>
                          <a:pt x="3503222" y="5859722"/>
                          <a:pt x="3273125" y="5878714"/>
                          <a:pt x="3011424" y="5883563"/>
                        </a:cubicBezTo>
                        <a:cubicBezTo>
                          <a:pt x="2749723" y="5888412"/>
                          <a:pt x="2623884" y="5884899"/>
                          <a:pt x="2401824" y="5883563"/>
                        </a:cubicBezTo>
                        <a:cubicBezTo>
                          <a:pt x="2179764" y="5882227"/>
                          <a:pt x="1871241" y="5886558"/>
                          <a:pt x="1719072" y="5883563"/>
                        </a:cubicBezTo>
                        <a:cubicBezTo>
                          <a:pt x="1566903" y="5880568"/>
                          <a:pt x="1249855" y="5875251"/>
                          <a:pt x="1036320" y="5883563"/>
                        </a:cubicBezTo>
                        <a:cubicBezTo>
                          <a:pt x="822785" y="5891875"/>
                          <a:pt x="456606" y="5847601"/>
                          <a:pt x="0" y="5883563"/>
                        </a:cubicBezTo>
                        <a:cubicBezTo>
                          <a:pt x="21358" y="5687864"/>
                          <a:pt x="8622" y="5560005"/>
                          <a:pt x="0" y="5406341"/>
                        </a:cubicBezTo>
                        <a:cubicBezTo>
                          <a:pt x="-8622" y="5252677"/>
                          <a:pt x="7821" y="4942690"/>
                          <a:pt x="0" y="4811447"/>
                        </a:cubicBezTo>
                        <a:cubicBezTo>
                          <a:pt x="-7821" y="4680204"/>
                          <a:pt x="-13801" y="4258532"/>
                          <a:pt x="0" y="4098882"/>
                        </a:cubicBezTo>
                        <a:cubicBezTo>
                          <a:pt x="13801" y="3939233"/>
                          <a:pt x="-20870" y="3527603"/>
                          <a:pt x="0" y="3327482"/>
                        </a:cubicBezTo>
                        <a:cubicBezTo>
                          <a:pt x="20870" y="3127361"/>
                          <a:pt x="20964" y="2921838"/>
                          <a:pt x="0" y="2556081"/>
                        </a:cubicBezTo>
                        <a:cubicBezTo>
                          <a:pt x="-20964" y="2190324"/>
                          <a:pt x="2914" y="2197553"/>
                          <a:pt x="0" y="2020023"/>
                        </a:cubicBezTo>
                        <a:cubicBezTo>
                          <a:pt x="-2914" y="1842493"/>
                          <a:pt x="-21770" y="1703243"/>
                          <a:pt x="0" y="1542801"/>
                        </a:cubicBezTo>
                        <a:cubicBezTo>
                          <a:pt x="21770" y="1382359"/>
                          <a:pt x="-7014" y="1134371"/>
                          <a:pt x="0" y="1006743"/>
                        </a:cubicBezTo>
                        <a:cubicBezTo>
                          <a:pt x="7014" y="879115"/>
                          <a:pt x="25527" y="377774"/>
                          <a:pt x="0" y="0"/>
                        </a:cubicBezTo>
                        <a:close/>
                      </a:path>
                      <a:path w="3657600" h="5883563" stroke="0" extrusionOk="0">
                        <a:moveTo>
                          <a:pt x="0" y="0"/>
                        </a:moveTo>
                        <a:cubicBezTo>
                          <a:pt x="300365" y="-21768"/>
                          <a:pt x="375470" y="23116"/>
                          <a:pt x="682752" y="0"/>
                        </a:cubicBezTo>
                        <a:cubicBezTo>
                          <a:pt x="990034" y="-23116"/>
                          <a:pt x="1121355" y="11152"/>
                          <a:pt x="1292352" y="0"/>
                        </a:cubicBezTo>
                        <a:cubicBezTo>
                          <a:pt x="1463349" y="-11152"/>
                          <a:pt x="1597776" y="11589"/>
                          <a:pt x="1828800" y="0"/>
                        </a:cubicBezTo>
                        <a:cubicBezTo>
                          <a:pt x="2059824" y="-11589"/>
                          <a:pt x="2231826" y="-7652"/>
                          <a:pt x="2438400" y="0"/>
                        </a:cubicBezTo>
                        <a:cubicBezTo>
                          <a:pt x="2644974" y="7652"/>
                          <a:pt x="2920403" y="24160"/>
                          <a:pt x="3121152" y="0"/>
                        </a:cubicBezTo>
                        <a:cubicBezTo>
                          <a:pt x="3321901" y="-24160"/>
                          <a:pt x="3548041" y="-11818"/>
                          <a:pt x="3657600" y="0"/>
                        </a:cubicBezTo>
                        <a:cubicBezTo>
                          <a:pt x="3680361" y="233503"/>
                          <a:pt x="3674005" y="239868"/>
                          <a:pt x="3657600" y="477222"/>
                        </a:cubicBezTo>
                        <a:cubicBezTo>
                          <a:pt x="3641195" y="714576"/>
                          <a:pt x="3649732" y="780984"/>
                          <a:pt x="3657600" y="954445"/>
                        </a:cubicBezTo>
                        <a:cubicBezTo>
                          <a:pt x="3665468" y="1127906"/>
                          <a:pt x="3636225" y="1427021"/>
                          <a:pt x="3657600" y="1549338"/>
                        </a:cubicBezTo>
                        <a:cubicBezTo>
                          <a:pt x="3678975" y="1671655"/>
                          <a:pt x="3692165" y="2098434"/>
                          <a:pt x="3657600" y="2261903"/>
                        </a:cubicBezTo>
                        <a:cubicBezTo>
                          <a:pt x="3623035" y="2425372"/>
                          <a:pt x="3633682" y="2634482"/>
                          <a:pt x="3657600" y="2856797"/>
                        </a:cubicBezTo>
                        <a:cubicBezTo>
                          <a:pt x="3681518" y="3079112"/>
                          <a:pt x="3684241" y="3323942"/>
                          <a:pt x="3657600" y="3451690"/>
                        </a:cubicBezTo>
                        <a:cubicBezTo>
                          <a:pt x="3630959" y="3579438"/>
                          <a:pt x="3643814" y="3990602"/>
                          <a:pt x="3657600" y="4164255"/>
                        </a:cubicBezTo>
                        <a:cubicBezTo>
                          <a:pt x="3671386" y="4337909"/>
                          <a:pt x="3659365" y="4595361"/>
                          <a:pt x="3657600" y="4759149"/>
                        </a:cubicBezTo>
                        <a:cubicBezTo>
                          <a:pt x="3655835" y="4922937"/>
                          <a:pt x="3633419" y="5177092"/>
                          <a:pt x="3657600" y="5295207"/>
                        </a:cubicBezTo>
                        <a:cubicBezTo>
                          <a:pt x="3681781" y="5413322"/>
                          <a:pt x="3656426" y="5699540"/>
                          <a:pt x="3657600" y="5883563"/>
                        </a:cubicBezTo>
                        <a:cubicBezTo>
                          <a:pt x="3504066" y="5878758"/>
                          <a:pt x="3350564" y="5865530"/>
                          <a:pt x="3084576" y="5883563"/>
                        </a:cubicBezTo>
                        <a:cubicBezTo>
                          <a:pt x="2818588" y="5901596"/>
                          <a:pt x="2697379" y="5900914"/>
                          <a:pt x="2474976" y="5883563"/>
                        </a:cubicBezTo>
                        <a:cubicBezTo>
                          <a:pt x="2252573" y="5866212"/>
                          <a:pt x="2194930" y="5904494"/>
                          <a:pt x="1975104" y="5883563"/>
                        </a:cubicBezTo>
                        <a:cubicBezTo>
                          <a:pt x="1755278" y="5862632"/>
                          <a:pt x="1515089" y="5912009"/>
                          <a:pt x="1365504" y="5883563"/>
                        </a:cubicBezTo>
                        <a:cubicBezTo>
                          <a:pt x="1215919" y="5855117"/>
                          <a:pt x="945222" y="5862971"/>
                          <a:pt x="682752" y="5883563"/>
                        </a:cubicBezTo>
                        <a:cubicBezTo>
                          <a:pt x="420282" y="5904155"/>
                          <a:pt x="321863" y="5860840"/>
                          <a:pt x="0" y="5883563"/>
                        </a:cubicBezTo>
                        <a:cubicBezTo>
                          <a:pt x="-22818" y="5736691"/>
                          <a:pt x="21443" y="5518041"/>
                          <a:pt x="0" y="5229834"/>
                        </a:cubicBezTo>
                        <a:cubicBezTo>
                          <a:pt x="-21443" y="4941627"/>
                          <a:pt x="-17442" y="4721051"/>
                          <a:pt x="0" y="4517269"/>
                        </a:cubicBezTo>
                        <a:cubicBezTo>
                          <a:pt x="17442" y="4313487"/>
                          <a:pt x="33930" y="4016038"/>
                          <a:pt x="0" y="3745868"/>
                        </a:cubicBezTo>
                        <a:cubicBezTo>
                          <a:pt x="-33930" y="3475698"/>
                          <a:pt x="6304" y="3260199"/>
                          <a:pt x="0" y="2974468"/>
                        </a:cubicBezTo>
                        <a:cubicBezTo>
                          <a:pt x="-6304" y="2688737"/>
                          <a:pt x="-17643" y="2551497"/>
                          <a:pt x="0" y="2379574"/>
                        </a:cubicBezTo>
                        <a:cubicBezTo>
                          <a:pt x="17643" y="2207651"/>
                          <a:pt x="7987" y="1990225"/>
                          <a:pt x="0" y="1843516"/>
                        </a:cubicBezTo>
                        <a:cubicBezTo>
                          <a:pt x="-7987" y="1696807"/>
                          <a:pt x="22945" y="1334178"/>
                          <a:pt x="0" y="1189787"/>
                        </a:cubicBezTo>
                        <a:cubicBezTo>
                          <a:pt x="-22945" y="1045396"/>
                          <a:pt x="9246" y="828625"/>
                          <a:pt x="0" y="712565"/>
                        </a:cubicBezTo>
                        <a:cubicBezTo>
                          <a:pt x="-9246" y="596505"/>
                          <a:pt x="-31486" y="2317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NRC</a:t>
            </a: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0BDBF-2229-5401-962B-035AA70A0ACF}"/>
              </a:ext>
            </a:extLst>
          </p:cNvPr>
          <p:cNvSpPr/>
          <p:nvPr/>
        </p:nvSpPr>
        <p:spPr>
          <a:xfrm>
            <a:off x="8044873" y="487218"/>
            <a:ext cx="3657600" cy="588356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3657600"/>
                      <a:gd name="connsiteY0" fmla="*/ 0 h 5883563"/>
                      <a:gd name="connsiteX1" fmla="*/ 499872 w 3657600"/>
                      <a:gd name="connsiteY1" fmla="*/ 0 h 5883563"/>
                      <a:gd name="connsiteX2" fmla="*/ 1146048 w 3657600"/>
                      <a:gd name="connsiteY2" fmla="*/ 0 h 5883563"/>
                      <a:gd name="connsiteX3" fmla="*/ 1792224 w 3657600"/>
                      <a:gd name="connsiteY3" fmla="*/ 0 h 5883563"/>
                      <a:gd name="connsiteX4" fmla="*/ 2474976 w 3657600"/>
                      <a:gd name="connsiteY4" fmla="*/ 0 h 5883563"/>
                      <a:gd name="connsiteX5" fmla="*/ 2974848 w 3657600"/>
                      <a:gd name="connsiteY5" fmla="*/ 0 h 5883563"/>
                      <a:gd name="connsiteX6" fmla="*/ 3657600 w 3657600"/>
                      <a:gd name="connsiteY6" fmla="*/ 0 h 5883563"/>
                      <a:gd name="connsiteX7" fmla="*/ 3657600 w 3657600"/>
                      <a:gd name="connsiteY7" fmla="*/ 653729 h 5883563"/>
                      <a:gd name="connsiteX8" fmla="*/ 3657600 w 3657600"/>
                      <a:gd name="connsiteY8" fmla="*/ 1130952 h 5883563"/>
                      <a:gd name="connsiteX9" fmla="*/ 3657600 w 3657600"/>
                      <a:gd name="connsiteY9" fmla="*/ 1784681 h 5883563"/>
                      <a:gd name="connsiteX10" fmla="*/ 3657600 w 3657600"/>
                      <a:gd name="connsiteY10" fmla="*/ 2497246 h 5883563"/>
                      <a:gd name="connsiteX11" fmla="*/ 3657600 w 3657600"/>
                      <a:gd name="connsiteY11" fmla="*/ 3150975 h 5883563"/>
                      <a:gd name="connsiteX12" fmla="*/ 3657600 w 3657600"/>
                      <a:gd name="connsiteY12" fmla="*/ 3922375 h 5883563"/>
                      <a:gd name="connsiteX13" fmla="*/ 3657600 w 3657600"/>
                      <a:gd name="connsiteY13" fmla="*/ 4693776 h 5883563"/>
                      <a:gd name="connsiteX14" fmla="*/ 3657600 w 3657600"/>
                      <a:gd name="connsiteY14" fmla="*/ 5229834 h 5883563"/>
                      <a:gd name="connsiteX15" fmla="*/ 3657600 w 3657600"/>
                      <a:gd name="connsiteY15" fmla="*/ 5883563 h 5883563"/>
                      <a:gd name="connsiteX16" fmla="*/ 3048000 w 3657600"/>
                      <a:gd name="connsiteY16" fmla="*/ 5883563 h 5883563"/>
                      <a:gd name="connsiteX17" fmla="*/ 2474976 w 3657600"/>
                      <a:gd name="connsiteY17" fmla="*/ 5883563 h 5883563"/>
                      <a:gd name="connsiteX18" fmla="*/ 1792224 w 3657600"/>
                      <a:gd name="connsiteY18" fmla="*/ 5883563 h 5883563"/>
                      <a:gd name="connsiteX19" fmla="*/ 1109472 w 3657600"/>
                      <a:gd name="connsiteY19" fmla="*/ 5883563 h 5883563"/>
                      <a:gd name="connsiteX20" fmla="*/ 0 w 3657600"/>
                      <a:gd name="connsiteY20" fmla="*/ 5883563 h 5883563"/>
                      <a:gd name="connsiteX21" fmla="*/ 0 w 3657600"/>
                      <a:gd name="connsiteY21" fmla="*/ 5112163 h 5883563"/>
                      <a:gd name="connsiteX22" fmla="*/ 0 w 3657600"/>
                      <a:gd name="connsiteY22" fmla="*/ 4399598 h 5883563"/>
                      <a:gd name="connsiteX23" fmla="*/ 0 w 3657600"/>
                      <a:gd name="connsiteY23" fmla="*/ 3863540 h 5883563"/>
                      <a:gd name="connsiteX24" fmla="*/ 0 w 3657600"/>
                      <a:gd name="connsiteY24" fmla="*/ 3386317 h 5883563"/>
                      <a:gd name="connsiteX25" fmla="*/ 0 w 3657600"/>
                      <a:gd name="connsiteY25" fmla="*/ 2732588 h 5883563"/>
                      <a:gd name="connsiteX26" fmla="*/ 0 w 3657600"/>
                      <a:gd name="connsiteY26" fmla="*/ 2196530 h 5883563"/>
                      <a:gd name="connsiteX27" fmla="*/ 0 w 3657600"/>
                      <a:gd name="connsiteY27" fmla="*/ 1542801 h 5883563"/>
                      <a:gd name="connsiteX28" fmla="*/ 0 w 3657600"/>
                      <a:gd name="connsiteY28" fmla="*/ 771400 h 5883563"/>
                      <a:gd name="connsiteX29" fmla="*/ 0 w 3657600"/>
                      <a:gd name="connsiteY29" fmla="*/ 0 h 588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657600" h="5883563" fill="none" extrusionOk="0">
                        <a:moveTo>
                          <a:pt x="0" y="0"/>
                        </a:moveTo>
                        <a:cubicBezTo>
                          <a:pt x="210567" y="8084"/>
                          <a:pt x="361975" y="-20420"/>
                          <a:pt x="499872" y="0"/>
                        </a:cubicBezTo>
                        <a:cubicBezTo>
                          <a:pt x="637769" y="20420"/>
                          <a:pt x="857426" y="28117"/>
                          <a:pt x="1146048" y="0"/>
                        </a:cubicBezTo>
                        <a:cubicBezTo>
                          <a:pt x="1434670" y="-28117"/>
                          <a:pt x="1631160" y="-29507"/>
                          <a:pt x="1792224" y="0"/>
                        </a:cubicBezTo>
                        <a:cubicBezTo>
                          <a:pt x="1953288" y="29507"/>
                          <a:pt x="2291043" y="-26"/>
                          <a:pt x="2474976" y="0"/>
                        </a:cubicBezTo>
                        <a:cubicBezTo>
                          <a:pt x="2658909" y="26"/>
                          <a:pt x="2839753" y="-3364"/>
                          <a:pt x="2974848" y="0"/>
                        </a:cubicBezTo>
                        <a:cubicBezTo>
                          <a:pt x="3109943" y="3364"/>
                          <a:pt x="3469216" y="33403"/>
                          <a:pt x="3657600" y="0"/>
                        </a:cubicBezTo>
                        <a:cubicBezTo>
                          <a:pt x="3631414" y="262262"/>
                          <a:pt x="3660358" y="406746"/>
                          <a:pt x="3657600" y="653729"/>
                        </a:cubicBezTo>
                        <a:cubicBezTo>
                          <a:pt x="3654842" y="900712"/>
                          <a:pt x="3641968" y="921786"/>
                          <a:pt x="3657600" y="1130952"/>
                        </a:cubicBezTo>
                        <a:cubicBezTo>
                          <a:pt x="3673232" y="1340118"/>
                          <a:pt x="3639884" y="1610225"/>
                          <a:pt x="3657600" y="1784681"/>
                        </a:cubicBezTo>
                        <a:cubicBezTo>
                          <a:pt x="3675316" y="1959137"/>
                          <a:pt x="3634622" y="2313457"/>
                          <a:pt x="3657600" y="2497246"/>
                        </a:cubicBezTo>
                        <a:cubicBezTo>
                          <a:pt x="3680578" y="2681036"/>
                          <a:pt x="3670022" y="2939346"/>
                          <a:pt x="3657600" y="3150975"/>
                        </a:cubicBezTo>
                        <a:cubicBezTo>
                          <a:pt x="3645178" y="3362604"/>
                          <a:pt x="3681283" y="3566069"/>
                          <a:pt x="3657600" y="3922375"/>
                        </a:cubicBezTo>
                        <a:cubicBezTo>
                          <a:pt x="3633917" y="4278681"/>
                          <a:pt x="3689632" y="4315511"/>
                          <a:pt x="3657600" y="4693776"/>
                        </a:cubicBezTo>
                        <a:cubicBezTo>
                          <a:pt x="3625568" y="5072041"/>
                          <a:pt x="3667997" y="5038977"/>
                          <a:pt x="3657600" y="5229834"/>
                        </a:cubicBezTo>
                        <a:cubicBezTo>
                          <a:pt x="3647203" y="5420691"/>
                          <a:pt x="3634638" y="5680679"/>
                          <a:pt x="3657600" y="5883563"/>
                        </a:cubicBezTo>
                        <a:cubicBezTo>
                          <a:pt x="3473432" y="5854665"/>
                          <a:pt x="3206245" y="5899062"/>
                          <a:pt x="3048000" y="5883563"/>
                        </a:cubicBezTo>
                        <a:cubicBezTo>
                          <a:pt x="2889755" y="5868064"/>
                          <a:pt x="2668282" y="5897182"/>
                          <a:pt x="2474976" y="5883563"/>
                        </a:cubicBezTo>
                        <a:cubicBezTo>
                          <a:pt x="2281670" y="5869944"/>
                          <a:pt x="2049311" y="5872047"/>
                          <a:pt x="1792224" y="5883563"/>
                        </a:cubicBezTo>
                        <a:cubicBezTo>
                          <a:pt x="1535137" y="5895079"/>
                          <a:pt x="1379216" y="5869111"/>
                          <a:pt x="1109472" y="5883563"/>
                        </a:cubicBezTo>
                        <a:cubicBezTo>
                          <a:pt x="839728" y="5898015"/>
                          <a:pt x="417654" y="5917920"/>
                          <a:pt x="0" y="5883563"/>
                        </a:cubicBezTo>
                        <a:cubicBezTo>
                          <a:pt x="-20264" y="5526277"/>
                          <a:pt x="-35745" y="5416102"/>
                          <a:pt x="0" y="5112163"/>
                        </a:cubicBezTo>
                        <a:cubicBezTo>
                          <a:pt x="35745" y="4808224"/>
                          <a:pt x="-27498" y="4587987"/>
                          <a:pt x="0" y="4399598"/>
                        </a:cubicBezTo>
                        <a:cubicBezTo>
                          <a:pt x="27498" y="4211210"/>
                          <a:pt x="21948" y="4029144"/>
                          <a:pt x="0" y="3863540"/>
                        </a:cubicBezTo>
                        <a:cubicBezTo>
                          <a:pt x="-21948" y="3697936"/>
                          <a:pt x="17629" y="3615420"/>
                          <a:pt x="0" y="3386317"/>
                        </a:cubicBezTo>
                        <a:cubicBezTo>
                          <a:pt x="-17629" y="3157214"/>
                          <a:pt x="-9211" y="2868842"/>
                          <a:pt x="0" y="2732588"/>
                        </a:cubicBezTo>
                        <a:cubicBezTo>
                          <a:pt x="9211" y="2596334"/>
                          <a:pt x="24976" y="2431420"/>
                          <a:pt x="0" y="2196530"/>
                        </a:cubicBezTo>
                        <a:cubicBezTo>
                          <a:pt x="-24976" y="1961640"/>
                          <a:pt x="-8936" y="1726548"/>
                          <a:pt x="0" y="1542801"/>
                        </a:cubicBezTo>
                        <a:cubicBezTo>
                          <a:pt x="8936" y="1359054"/>
                          <a:pt x="-21715" y="979236"/>
                          <a:pt x="0" y="771400"/>
                        </a:cubicBezTo>
                        <a:cubicBezTo>
                          <a:pt x="21715" y="563564"/>
                          <a:pt x="-35662" y="260337"/>
                          <a:pt x="0" y="0"/>
                        </a:cubicBezTo>
                        <a:close/>
                      </a:path>
                      <a:path w="3657600" h="5883563" stroke="0" extrusionOk="0">
                        <a:moveTo>
                          <a:pt x="0" y="0"/>
                        </a:moveTo>
                        <a:cubicBezTo>
                          <a:pt x="222143" y="8543"/>
                          <a:pt x="375390" y="-28723"/>
                          <a:pt x="609600" y="0"/>
                        </a:cubicBezTo>
                        <a:cubicBezTo>
                          <a:pt x="843810" y="28723"/>
                          <a:pt x="947724" y="6465"/>
                          <a:pt x="1219200" y="0"/>
                        </a:cubicBezTo>
                        <a:cubicBezTo>
                          <a:pt x="1490676" y="-6465"/>
                          <a:pt x="1636170" y="4718"/>
                          <a:pt x="1901952" y="0"/>
                        </a:cubicBezTo>
                        <a:cubicBezTo>
                          <a:pt x="2167734" y="-4718"/>
                          <a:pt x="2235357" y="13346"/>
                          <a:pt x="2401824" y="0"/>
                        </a:cubicBezTo>
                        <a:cubicBezTo>
                          <a:pt x="2568291" y="-13346"/>
                          <a:pt x="2732402" y="3350"/>
                          <a:pt x="2938272" y="0"/>
                        </a:cubicBezTo>
                        <a:cubicBezTo>
                          <a:pt x="3144142" y="-3350"/>
                          <a:pt x="3456687" y="34145"/>
                          <a:pt x="3657600" y="0"/>
                        </a:cubicBezTo>
                        <a:cubicBezTo>
                          <a:pt x="3690137" y="309996"/>
                          <a:pt x="3646341" y="453824"/>
                          <a:pt x="3657600" y="653729"/>
                        </a:cubicBezTo>
                        <a:cubicBezTo>
                          <a:pt x="3668859" y="853634"/>
                          <a:pt x="3642678" y="1104254"/>
                          <a:pt x="3657600" y="1248623"/>
                        </a:cubicBezTo>
                        <a:cubicBezTo>
                          <a:pt x="3672522" y="1392992"/>
                          <a:pt x="3671478" y="1659799"/>
                          <a:pt x="3657600" y="2020023"/>
                        </a:cubicBezTo>
                        <a:cubicBezTo>
                          <a:pt x="3643722" y="2380247"/>
                          <a:pt x="3654134" y="2354310"/>
                          <a:pt x="3657600" y="2556081"/>
                        </a:cubicBezTo>
                        <a:cubicBezTo>
                          <a:pt x="3661066" y="2757852"/>
                          <a:pt x="3664346" y="3044530"/>
                          <a:pt x="3657600" y="3268646"/>
                        </a:cubicBezTo>
                        <a:cubicBezTo>
                          <a:pt x="3650854" y="3492762"/>
                          <a:pt x="3671080" y="3633060"/>
                          <a:pt x="3657600" y="3922375"/>
                        </a:cubicBezTo>
                        <a:cubicBezTo>
                          <a:pt x="3644120" y="4211690"/>
                          <a:pt x="3683510" y="4292948"/>
                          <a:pt x="3657600" y="4576105"/>
                        </a:cubicBezTo>
                        <a:cubicBezTo>
                          <a:pt x="3631691" y="4859262"/>
                          <a:pt x="3676138" y="5042711"/>
                          <a:pt x="3657600" y="5170998"/>
                        </a:cubicBezTo>
                        <a:cubicBezTo>
                          <a:pt x="3639062" y="5299285"/>
                          <a:pt x="3673119" y="5704575"/>
                          <a:pt x="3657600" y="5883563"/>
                        </a:cubicBezTo>
                        <a:cubicBezTo>
                          <a:pt x="3507347" y="5908865"/>
                          <a:pt x="3260176" y="5887620"/>
                          <a:pt x="3084576" y="5883563"/>
                        </a:cubicBezTo>
                        <a:cubicBezTo>
                          <a:pt x="2908976" y="5879506"/>
                          <a:pt x="2735281" y="5885139"/>
                          <a:pt x="2584704" y="5883563"/>
                        </a:cubicBezTo>
                        <a:cubicBezTo>
                          <a:pt x="2434127" y="5881987"/>
                          <a:pt x="2205323" y="5888928"/>
                          <a:pt x="2084832" y="5883563"/>
                        </a:cubicBezTo>
                        <a:cubicBezTo>
                          <a:pt x="1964341" y="5878198"/>
                          <a:pt x="1662981" y="5900895"/>
                          <a:pt x="1511808" y="5883563"/>
                        </a:cubicBezTo>
                        <a:cubicBezTo>
                          <a:pt x="1360635" y="5866231"/>
                          <a:pt x="1115207" y="5905681"/>
                          <a:pt x="1011936" y="5883563"/>
                        </a:cubicBezTo>
                        <a:cubicBezTo>
                          <a:pt x="908665" y="5861445"/>
                          <a:pt x="396197" y="5871244"/>
                          <a:pt x="0" y="5883563"/>
                        </a:cubicBezTo>
                        <a:cubicBezTo>
                          <a:pt x="-6309" y="5708224"/>
                          <a:pt x="-2600" y="5572035"/>
                          <a:pt x="0" y="5406341"/>
                        </a:cubicBezTo>
                        <a:cubicBezTo>
                          <a:pt x="2600" y="5240647"/>
                          <a:pt x="-17786" y="4822350"/>
                          <a:pt x="0" y="4634940"/>
                        </a:cubicBezTo>
                        <a:cubicBezTo>
                          <a:pt x="17786" y="4447530"/>
                          <a:pt x="-10787" y="4345557"/>
                          <a:pt x="0" y="4098882"/>
                        </a:cubicBezTo>
                        <a:cubicBezTo>
                          <a:pt x="10787" y="3852207"/>
                          <a:pt x="-10218" y="3695450"/>
                          <a:pt x="0" y="3503989"/>
                        </a:cubicBezTo>
                        <a:cubicBezTo>
                          <a:pt x="10218" y="3312528"/>
                          <a:pt x="-18194" y="2918701"/>
                          <a:pt x="0" y="2732588"/>
                        </a:cubicBezTo>
                        <a:cubicBezTo>
                          <a:pt x="18194" y="2546475"/>
                          <a:pt x="4556" y="2324753"/>
                          <a:pt x="0" y="2020023"/>
                        </a:cubicBezTo>
                        <a:cubicBezTo>
                          <a:pt x="-4556" y="1715294"/>
                          <a:pt x="-2754" y="1672509"/>
                          <a:pt x="0" y="1542801"/>
                        </a:cubicBezTo>
                        <a:cubicBezTo>
                          <a:pt x="2754" y="1413093"/>
                          <a:pt x="35870" y="936458"/>
                          <a:pt x="0" y="771400"/>
                        </a:cubicBezTo>
                        <a:cubicBezTo>
                          <a:pt x="-35870" y="606342"/>
                          <a:pt x="-19496" y="2885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D4BEE0F-9EFC-48E8-28CD-AAA935B82CCA}"/>
              </a:ext>
            </a:extLst>
          </p:cNvPr>
          <p:cNvSpPr/>
          <p:nvPr/>
        </p:nvSpPr>
        <p:spPr>
          <a:xfrm>
            <a:off x="1176434" y="1827521"/>
            <a:ext cx="2136002" cy="889427"/>
          </a:xfrm>
          <a:prstGeom prst="foldedCorner">
            <a:avLst/>
          </a:prstGeom>
          <a:solidFill>
            <a:srgbClr val="FFF7E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 /POST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nl.vng.zaken.leverancierX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F7ED383-4F1F-33ED-1C31-F896003CF3E5}"/>
              </a:ext>
            </a:extLst>
          </p:cNvPr>
          <p:cNvSpPr/>
          <p:nvPr/>
        </p:nvSpPr>
        <p:spPr>
          <a:xfrm rot="16200000">
            <a:off x="3785534" y="1683979"/>
            <a:ext cx="213065" cy="95779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C60797A2-D565-AA6B-5A76-844826649636}"/>
              </a:ext>
            </a:extLst>
          </p:cNvPr>
          <p:cNvSpPr/>
          <p:nvPr/>
        </p:nvSpPr>
        <p:spPr>
          <a:xfrm>
            <a:off x="8805672" y="2588866"/>
            <a:ext cx="2136002" cy="1029160"/>
          </a:xfrm>
          <a:prstGeom prst="foldedCorner">
            <a:avLst/>
          </a:prstGeom>
          <a:solidFill>
            <a:srgbClr val="FFF7E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subscriptions /POST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filter criteria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46BE02E-E1AB-2F90-5F7F-579317B5F6B9}"/>
              </a:ext>
            </a:extLst>
          </p:cNvPr>
          <p:cNvSpPr/>
          <p:nvPr/>
        </p:nvSpPr>
        <p:spPr>
          <a:xfrm rot="5400000">
            <a:off x="8116032" y="2610028"/>
            <a:ext cx="213064" cy="98683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7EF9F181-4078-F0E9-C1DC-A83F5E24A2B1}"/>
              </a:ext>
            </a:extLst>
          </p:cNvPr>
          <p:cNvSpPr/>
          <p:nvPr/>
        </p:nvSpPr>
        <p:spPr>
          <a:xfrm>
            <a:off x="1176434" y="4788284"/>
            <a:ext cx="2136002" cy="889427"/>
          </a:xfrm>
          <a:prstGeom prst="foldedCorner">
            <a:avLst/>
          </a:prstGeom>
          <a:solidFill>
            <a:srgbClr val="FFF7E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 /POST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domain, type …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1242AC1-BE78-E877-74AA-99717456CF6E}"/>
              </a:ext>
            </a:extLst>
          </p:cNvPr>
          <p:cNvSpPr/>
          <p:nvPr/>
        </p:nvSpPr>
        <p:spPr>
          <a:xfrm>
            <a:off x="5989467" y="4046706"/>
            <a:ext cx="213066" cy="65577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Gears with solid fill">
            <a:extLst>
              <a:ext uri="{FF2B5EF4-FFF2-40B4-BE49-F238E27FC236}">
                <a16:creationId xmlns:a16="http://schemas.microsoft.com/office/drawing/2014/main" id="{117831BE-9223-9A83-233F-B677A9B55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6570" y="4788282"/>
            <a:ext cx="914400" cy="914400"/>
          </a:xfrm>
          <a:prstGeom prst="rect">
            <a:avLst/>
          </a:prstGeom>
        </p:spPr>
      </p:pic>
      <p:sp>
        <p:nvSpPr>
          <p:cNvPr id="12" name="Can 11">
            <a:extLst>
              <a:ext uri="{FF2B5EF4-FFF2-40B4-BE49-F238E27FC236}">
                <a16:creationId xmlns:a16="http://schemas.microsoft.com/office/drawing/2014/main" id="{1187831F-FEBC-7CDA-7AFD-0380936EACFD}"/>
              </a:ext>
            </a:extLst>
          </p:cNvPr>
          <p:cNvSpPr/>
          <p:nvPr/>
        </p:nvSpPr>
        <p:spPr>
          <a:xfrm>
            <a:off x="4434711" y="1710983"/>
            <a:ext cx="3230686" cy="2199536"/>
          </a:xfrm>
          <a:prstGeom prst="can">
            <a:avLst>
              <a:gd name="adj" fmla="val 1114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EE171-FEE8-A63E-5C69-CE15C191854E}"/>
              </a:ext>
            </a:extLst>
          </p:cNvPr>
          <p:cNvSpPr txBox="1"/>
          <p:nvPr/>
        </p:nvSpPr>
        <p:spPr>
          <a:xfrm>
            <a:off x="4504133" y="2004366"/>
            <a:ext cx="2316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nl.vng.zaken.leverancierX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9A6F4-E3A6-C453-D19C-C94F1061C472}"/>
              </a:ext>
            </a:extLst>
          </p:cNvPr>
          <p:cNvSpPr txBox="1"/>
          <p:nvPr/>
        </p:nvSpPr>
        <p:spPr>
          <a:xfrm>
            <a:off x="5204235" y="2936301"/>
            <a:ext cx="24250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Subscriptions: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uuidX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sink, filter criteria 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8C8B8A-FC39-1AF5-5ACB-192910065377}"/>
              </a:ext>
            </a:extLst>
          </p:cNvPr>
          <p:cNvSpPr/>
          <p:nvPr/>
        </p:nvSpPr>
        <p:spPr>
          <a:xfrm>
            <a:off x="8981971" y="4886527"/>
            <a:ext cx="1783404" cy="692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end-point / sink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5C935F8-D807-D6A0-2FEC-4A6CBB8469BA}"/>
              </a:ext>
            </a:extLst>
          </p:cNvPr>
          <p:cNvSpPr/>
          <p:nvPr/>
        </p:nvSpPr>
        <p:spPr>
          <a:xfrm rot="16200000">
            <a:off x="4390234" y="4139128"/>
            <a:ext cx="213065" cy="219217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0E1D2E39-54E3-6DD2-0C19-330831FB96D0}"/>
              </a:ext>
            </a:extLst>
          </p:cNvPr>
          <p:cNvSpPr/>
          <p:nvPr/>
        </p:nvSpPr>
        <p:spPr>
          <a:xfrm rot="16200000">
            <a:off x="7636685" y="4064713"/>
            <a:ext cx="213065" cy="234760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7F17675F-3E0C-A832-E015-F56CFB227C1C}"/>
              </a:ext>
            </a:extLst>
          </p:cNvPr>
          <p:cNvSpPr/>
          <p:nvPr/>
        </p:nvSpPr>
        <p:spPr>
          <a:xfrm>
            <a:off x="6759070" y="4343569"/>
            <a:ext cx="1940149" cy="889427"/>
          </a:xfrm>
          <a:prstGeom prst="foldedCorner">
            <a:avLst/>
          </a:prstGeom>
          <a:solidFill>
            <a:srgbClr val="FFF7E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&lt;your end-point&gt; /POST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domain, type …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7FA58116-3A9A-C45C-6264-48E372BE3236}"/>
              </a:ext>
            </a:extLst>
          </p:cNvPr>
          <p:cNvSpPr txBox="1">
            <a:spLocks/>
          </p:cNvSpPr>
          <p:nvPr/>
        </p:nvSpPr>
        <p:spPr bwMode="auto">
          <a:xfrm>
            <a:off x="415635" y="11691"/>
            <a:ext cx="100332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200" b="1" kern="1200">
                <a:solidFill>
                  <a:srgbClr val="00A9F3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rgbClr val="00A9F3"/>
                </a:solidFill>
                <a:effectLst/>
                <a:uLnTx/>
                <a:uFillTx/>
                <a:latin typeface="Arial" charset="0"/>
                <a:cs typeface="Arial" charset="0"/>
              </a:rPr>
              <a:t>Scope van Referentie-implementatie</a:t>
            </a:r>
          </a:p>
        </p:txBody>
      </p:sp>
    </p:spTree>
    <p:extLst>
      <p:ext uri="{BB962C8B-B14F-4D97-AF65-F5344CB8AC3E}">
        <p14:creationId xmlns:p14="http://schemas.microsoft.com/office/powerpoint/2010/main" val="22507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/>
      <p:bldP spid="14" grpId="0"/>
      <p:bldP spid="15" grpId="0" animBg="1"/>
      <p:bldP spid="17" grpId="0" animBg="1"/>
      <p:bldP spid="18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C0D358-4806-B046-8D91-0BC703CD7FBE}"/>
              </a:ext>
            </a:extLst>
          </p:cNvPr>
          <p:cNvSpPr/>
          <p:nvPr/>
        </p:nvSpPr>
        <p:spPr>
          <a:xfrm>
            <a:off x="1948630" y="1429657"/>
            <a:ext cx="6019712" cy="4934857"/>
          </a:xfrm>
          <a:prstGeom prst="roundRect">
            <a:avLst>
              <a:gd name="adj" fmla="val 253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34B6DD5-91CE-0B4B-ABCF-AF6CEBA0528E}"/>
              </a:ext>
            </a:extLst>
          </p:cNvPr>
          <p:cNvSpPr/>
          <p:nvPr/>
        </p:nvSpPr>
        <p:spPr>
          <a:xfrm>
            <a:off x="9339944" y="1430739"/>
            <a:ext cx="2293254" cy="4934857"/>
          </a:xfrm>
          <a:prstGeom prst="roundRect">
            <a:avLst>
              <a:gd name="adj" fmla="val 421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F1F495-1807-9B4B-9CCC-D5387F2D0B6D}"/>
              </a:ext>
            </a:extLst>
          </p:cNvPr>
          <p:cNvSpPr/>
          <p:nvPr/>
        </p:nvSpPr>
        <p:spPr>
          <a:xfrm>
            <a:off x="5950194" y="4000742"/>
            <a:ext cx="1714796" cy="20880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4A508-08F5-D74E-8841-90CAEA5EF95A}"/>
              </a:ext>
            </a:extLst>
          </p:cNvPr>
          <p:cNvSpPr txBox="1"/>
          <p:nvPr/>
        </p:nvSpPr>
        <p:spPr>
          <a:xfrm>
            <a:off x="682170" y="5094604"/>
            <a:ext cx="1566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Verandering / Bijhouding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C84B6-33B6-624A-A401-5036C95B756B}"/>
              </a:ext>
            </a:extLst>
          </p:cNvPr>
          <p:cNvSpPr/>
          <p:nvPr/>
        </p:nvSpPr>
        <p:spPr>
          <a:xfrm>
            <a:off x="2288138" y="1719943"/>
            <a:ext cx="1714795" cy="436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B15C47-FF88-FE47-A58B-4F2180CDCBF7}"/>
              </a:ext>
            </a:extLst>
          </p:cNvPr>
          <p:cNvSpPr/>
          <p:nvPr/>
        </p:nvSpPr>
        <p:spPr>
          <a:xfrm>
            <a:off x="9638203" y="1719943"/>
            <a:ext cx="1714795" cy="4368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DA82A38-FE9D-D242-97B2-7F4C752811EF}"/>
              </a:ext>
            </a:extLst>
          </p:cNvPr>
          <p:cNvSpPr/>
          <p:nvPr/>
        </p:nvSpPr>
        <p:spPr>
          <a:xfrm>
            <a:off x="682170" y="5638512"/>
            <a:ext cx="1580807" cy="252896"/>
          </a:xfrm>
          <a:prstGeom prst="rightArrow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FC36C82-A9DA-CD4B-8677-1F6856032D51}"/>
              </a:ext>
            </a:extLst>
          </p:cNvPr>
          <p:cNvSpPr/>
          <p:nvPr/>
        </p:nvSpPr>
        <p:spPr>
          <a:xfrm>
            <a:off x="4038829" y="5638512"/>
            <a:ext cx="1882800" cy="252896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3AE0B-1C25-C840-AAC2-48B353C3EE44}"/>
              </a:ext>
            </a:extLst>
          </p:cNvPr>
          <p:cNvSpPr txBox="1"/>
          <p:nvPr/>
        </p:nvSpPr>
        <p:spPr>
          <a:xfrm>
            <a:off x="4239448" y="5094604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Aanbieden gebeurtenis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8D8AE7C-344E-D543-83CE-4AFA8090093A}"/>
              </a:ext>
            </a:extLst>
          </p:cNvPr>
          <p:cNvSpPr/>
          <p:nvPr/>
        </p:nvSpPr>
        <p:spPr>
          <a:xfrm>
            <a:off x="7697811" y="5638512"/>
            <a:ext cx="1907571" cy="252896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652C495-8213-5848-A8E0-D8089ABE6F08}"/>
              </a:ext>
            </a:extLst>
          </p:cNvPr>
          <p:cNvSpPr/>
          <p:nvPr/>
        </p:nvSpPr>
        <p:spPr>
          <a:xfrm rot="10800000">
            <a:off x="7710072" y="4411234"/>
            <a:ext cx="1883048" cy="2528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10650-09AE-2B48-87AF-6224E7FA23F5}"/>
              </a:ext>
            </a:extLst>
          </p:cNvPr>
          <p:cNvSpPr/>
          <p:nvPr/>
        </p:nvSpPr>
        <p:spPr>
          <a:xfrm>
            <a:off x="6071412" y="4722213"/>
            <a:ext cx="1179964" cy="706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Implementatie 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64BD-CAB0-4241-9371-898D08BDF421}"/>
              </a:ext>
            </a:extLst>
          </p:cNvPr>
          <p:cNvSpPr txBox="1"/>
          <p:nvPr/>
        </p:nvSpPr>
        <p:spPr>
          <a:xfrm>
            <a:off x="1948630" y="1081499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Aanbieder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DD1273-1F39-B74F-AA5D-B5AE6378F44B}"/>
              </a:ext>
            </a:extLst>
          </p:cNvPr>
          <p:cNvSpPr txBox="1"/>
          <p:nvPr/>
        </p:nvSpPr>
        <p:spPr>
          <a:xfrm>
            <a:off x="9749918" y="1771687"/>
            <a:ext cx="1491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Taak Specifieke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Applicatie (TSA)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33B8F3-DEA5-D84A-8D75-42422ECC1E42}"/>
              </a:ext>
            </a:extLst>
          </p:cNvPr>
          <p:cNvSpPr txBox="1"/>
          <p:nvPr/>
        </p:nvSpPr>
        <p:spPr>
          <a:xfrm>
            <a:off x="2537484" y="1771687"/>
            <a:ext cx="1216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Bronregister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BEB84-BB26-EB40-959E-25902F9B02F1}"/>
              </a:ext>
            </a:extLst>
          </p:cNvPr>
          <p:cNvSpPr txBox="1"/>
          <p:nvPr/>
        </p:nvSpPr>
        <p:spPr>
          <a:xfrm>
            <a:off x="9339944" y="108492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5C783-6952-8244-9643-60234A78FFB8}"/>
              </a:ext>
            </a:extLst>
          </p:cNvPr>
          <p:cNvSpPr txBox="1"/>
          <p:nvPr/>
        </p:nvSpPr>
        <p:spPr>
          <a:xfrm>
            <a:off x="7929920" y="5094604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Aanbieden notificatie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1A9D3E-29B7-ED42-ACC8-AED50D870215}"/>
              </a:ext>
            </a:extLst>
          </p:cNvPr>
          <p:cNvSpPr txBox="1"/>
          <p:nvPr/>
        </p:nvSpPr>
        <p:spPr>
          <a:xfrm>
            <a:off x="7927949" y="3851239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Abonneren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ncl. verificatie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C89CFDA-3BF2-454E-9DB0-EE53D57AC6FF}"/>
              </a:ext>
            </a:extLst>
          </p:cNvPr>
          <p:cNvSpPr/>
          <p:nvPr/>
        </p:nvSpPr>
        <p:spPr>
          <a:xfrm>
            <a:off x="4043834" y="2703491"/>
            <a:ext cx="1883048" cy="252896"/>
          </a:xfrm>
          <a:prstGeom prst="rightArrow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5486C3-A198-2F4D-8747-6D13811DB40F}"/>
              </a:ext>
            </a:extLst>
          </p:cNvPr>
          <p:cNvSpPr txBox="1"/>
          <p:nvPr/>
        </p:nvSpPr>
        <p:spPr>
          <a:xfrm>
            <a:off x="4246699" y="2210389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Authorisatie inrichten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5D9EF6-15BC-934B-B2B4-000341D09FC5}"/>
              </a:ext>
            </a:extLst>
          </p:cNvPr>
          <p:cNvSpPr/>
          <p:nvPr/>
        </p:nvSpPr>
        <p:spPr>
          <a:xfrm>
            <a:off x="8332110" y="4397442"/>
            <a:ext cx="636807" cy="2666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346745F-36B6-C44B-A5B0-146ACF76C68D}"/>
              </a:ext>
            </a:extLst>
          </p:cNvPr>
          <p:cNvSpPr/>
          <p:nvPr/>
        </p:nvSpPr>
        <p:spPr>
          <a:xfrm>
            <a:off x="8332111" y="5631616"/>
            <a:ext cx="636807" cy="2666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3538255-5566-5E48-A3D9-2A7FC9A085AA}"/>
              </a:ext>
            </a:extLst>
          </p:cNvPr>
          <p:cNvSpPr/>
          <p:nvPr/>
        </p:nvSpPr>
        <p:spPr>
          <a:xfrm>
            <a:off x="4652985" y="5624720"/>
            <a:ext cx="636807" cy="2666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11D4D-E5F6-4749-825E-F5D16DF54EE1}"/>
              </a:ext>
            </a:extLst>
          </p:cNvPr>
          <p:cNvSpPr txBox="1"/>
          <p:nvPr/>
        </p:nvSpPr>
        <p:spPr>
          <a:xfrm>
            <a:off x="71139" y="480152"/>
            <a:ext cx="248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RESTful: http, json, webhooks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36FE9B-09E9-7949-A65B-AB71702E56CC}"/>
              </a:ext>
            </a:extLst>
          </p:cNvPr>
          <p:cNvSpPr txBox="1"/>
          <p:nvPr/>
        </p:nvSpPr>
        <p:spPr>
          <a:xfrm>
            <a:off x="55586" y="33969"/>
            <a:ext cx="2481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 API's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BF4F8B-58B9-D443-B01F-2873A3B42C06}"/>
              </a:ext>
            </a:extLst>
          </p:cNvPr>
          <p:cNvSpPr/>
          <p:nvPr/>
        </p:nvSpPr>
        <p:spPr>
          <a:xfrm>
            <a:off x="5950194" y="1719943"/>
            <a:ext cx="1714796" cy="2088000"/>
          </a:xfrm>
          <a:custGeom>
            <a:avLst/>
            <a:gdLst>
              <a:gd name="connsiteX0" fmla="*/ 0 w 1714796"/>
              <a:gd name="connsiteY0" fmla="*/ 0 h 2088000"/>
              <a:gd name="connsiteX1" fmla="*/ 554451 w 1714796"/>
              <a:gd name="connsiteY1" fmla="*/ 0 h 2088000"/>
              <a:gd name="connsiteX2" fmla="*/ 1126049 w 1714796"/>
              <a:gd name="connsiteY2" fmla="*/ 0 h 2088000"/>
              <a:gd name="connsiteX3" fmla="*/ 1714796 w 1714796"/>
              <a:gd name="connsiteY3" fmla="*/ 0 h 2088000"/>
              <a:gd name="connsiteX4" fmla="*/ 1714796 w 1714796"/>
              <a:gd name="connsiteY4" fmla="*/ 716880 h 2088000"/>
              <a:gd name="connsiteX5" fmla="*/ 1714796 w 1714796"/>
              <a:gd name="connsiteY5" fmla="*/ 1350240 h 2088000"/>
              <a:gd name="connsiteX6" fmla="*/ 1714796 w 1714796"/>
              <a:gd name="connsiteY6" fmla="*/ 2088000 h 2088000"/>
              <a:gd name="connsiteX7" fmla="*/ 1108901 w 1714796"/>
              <a:gd name="connsiteY7" fmla="*/ 2088000 h 2088000"/>
              <a:gd name="connsiteX8" fmla="*/ 503007 w 1714796"/>
              <a:gd name="connsiteY8" fmla="*/ 2088000 h 2088000"/>
              <a:gd name="connsiteX9" fmla="*/ 0 w 1714796"/>
              <a:gd name="connsiteY9" fmla="*/ 2088000 h 2088000"/>
              <a:gd name="connsiteX10" fmla="*/ 0 w 1714796"/>
              <a:gd name="connsiteY10" fmla="*/ 1412880 h 2088000"/>
              <a:gd name="connsiteX11" fmla="*/ 0 w 1714796"/>
              <a:gd name="connsiteY11" fmla="*/ 716880 h 2088000"/>
              <a:gd name="connsiteX12" fmla="*/ 0 w 1714796"/>
              <a:gd name="connsiteY12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796" h="2088000" fill="none" extrusionOk="0">
                <a:moveTo>
                  <a:pt x="0" y="0"/>
                </a:moveTo>
                <a:cubicBezTo>
                  <a:pt x="202052" y="24617"/>
                  <a:pt x="379341" y="16241"/>
                  <a:pt x="554451" y="0"/>
                </a:cubicBezTo>
                <a:cubicBezTo>
                  <a:pt x="729561" y="-16241"/>
                  <a:pt x="943009" y="-2377"/>
                  <a:pt x="1126049" y="0"/>
                </a:cubicBezTo>
                <a:cubicBezTo>
                  <a:pt x="1309089" y="2377"/>
                  <a:pt x="1538520" y="-18991"/>
                  <a:pt x="1714796" y="0"/>
                </a:cubicBezTo>
                <a:cubicBezTo>
                  <a:pt x="1740011" y="304131"/>
                  <a:pt x="1699934" y="541072"/>
                  <a:pt x="1714796" y="716880"/>
                </a:cubicBezTo>
                <a:cubicBezTo>
                  <a:pt x="1729658" y="892688"/>
                  <a:pt x="1705957" y="1104081"/>
                  <a:pt x="1714796" y="1350240"/>
                </a:cubicBezTo>
                <a:cubicBezTo>
                  <a:pt x="1723635" y="1596399"/>
                  <a:pt x="1732405" y="1793172"/>
                  <a:pt x="1714796" y="2088000"/>
                </a:cubicBezTo>
                <a:cubicBezTo>
                  <a:pt x="1427218" y="2089239"/>
                  <a:pt x="1265214" y="2111399"/>
                  <a:pt x="1108901" y="2088000"/>
                </a:cubicBezTo>
                <a:cubicBezTo>
                  <a:pt x="952589" y="2064601"/>
                  <a:pt x="772945" y="2089324"/>
                  <a:pt x="503007" y="2088000"/>
                </a:cubicBezTo>
                <a:cubicBezTo>
                  <a:pt x="233069" y="2086676"/>
                  <a:pt x="202490" y="2094753"/>
                  <a:pt x="0" y="2088000"/>
                </a:cubicBezTo>
                <a:cubicBezTo>
                  <a:pt x="-6441" y="1876309"/>
                  <a:pt x="-1320" y="1737348"/>
                  <a:pt x="0" y="1412880"/>
                </a:cubicBezTo>
                <a:cubicBezTo>
                  <a:pt x="1320" y="1088412"/>
                  <a:pt x="-31161" y="935298"/>
                  <a:pt x="0" y="716880"/>
                </a:cubicBezTo>
                <a:cubicBezTo>
                  <a:pt x="31161" y="498462"/>
                  <a:pt x="20101" y="147262"/>
                  <a:pt x="0" y="0"/>
                </a:cubicBezTo>
                <a:close/>
              </a:path>
              <a:path w="1714796" h="2088000" stroke="0" extrusionOk="0">
                <a:moveTo>
                  <a:pt x="0" y="0"/>
                </a:moveTo>
                <a:cubicBezTo>
                  <a:pt x="170949" y="9757"/>
                  <a:pt x="337375" y="-8080"/>
                  <a:pt x="554451" y="0"/>
                </a:cubicBezTo>
                <a:cubicBezTo>
                  <a:pt x="771527" y="8080"/>
                  <a:pt x="837905" y="-9341"/>
                  <a:pt x="1074605" y="0"/>
                </a:cubicBezTo>
                <a:cubicBezTo>
                  <a:pt x="1311305" y="9341"/>
                  <a:pt x="1405450" y="-4462"/>
                  <a:pt x="1714796" y="0"/>
                </a:cubicBezTo>
                <a:cubicBezTo>
                  <a:pt x="1725635" y="235769"/>
                  <a:pt x="1692568" y="375164"/>
                  <a:pt x="1714796" y="675120"/>
                </a:cubicBezTo>
                <a:cubicBezTo>
                  <a:pt x="1737024" y="975076"/>
                  <a:pt x="1688940" y="1045456"/>
                  <a:pt x="1714796" y="1329360"/>
                </a:cubicBezTo>
                <a:cubicBezTo>
                  <a:pt x="1740652" y="1613264"/>
                  <a:pt x="1709439" y="1761369"/>
                  <a:pt x="1714796" y="2088000"/>
                </a:cubicBezTo>
                <a:cubicBezTo>
                  <a:pt x="1532855" y="2071812"/>
                  <a:pt x="1362077" y="2072356"/>
                  <a:pt x="1143197" y="2088000"/>
                </a:cubicBezTo>
                <a:cubicBezTo>
                  <a:pt x="924317" y="2103644"/>
                  <a:pt x="754744" y="2108146"/>
                  <a:pt x="537303" y="2088000"/>
                </a:cubicBezTo>
                <a:cubicBezTo>
                  <a:pt x="319862" y="2067854"/>
                  <a:pt x="123876" y="2109200"/>
                  <a:pt x="0" y="2088000"/>
                </a:cubicBezTo>
                <a:cubicBezTo>
                  <a:pt x="-30562" y="1764050"/>
                  <a:pt x="25354" y="1613102"/>
                  <a:pt x="0" y="1392000"/>
                </a:cubicBezTo>
                <a:cubicBezTo>
                  <a:pt x="-25354" y="1170898"/>
                  <a:pt x="-13122" y="945593"/>
                  <a:pt x="0" y="716880"/>
                </a:cubicBezTo>
                <a:cubicBezTo>
                  <a:pt x="13122" y="488167"/>
                  <a:pt x="-29163" y="264893"/>
                  <a:pt x="0" y="0"/>
                </a:cubicBez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1E3D49-B615-BB45-B856-CFB6B4ECFCFA}"/>
              </a:ext>
            </a:extLst>
          </p:cNvPr>
          <p:cNvSpPr txBox="1"/>
          <p:nvPr/>
        </p:nvSpPr>
        <p:spPr>
          <a:xfrm>
            <a:off x="6536979" y="1771687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A699F2-5C99-7246-BC9C-A77DB7A5AD99}"/>
              </a:ext>
            </a:extLst>
          </p:cNvPr>
          <p:cNvSpPr txBox="1"/>
          <p:nvPr/>
        </p:nvSpPr>
        <p:spPr>
          <a:xfrm>
            <a:off x="6072145" y="4047123"/>
            <a:ext cx="142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 component</a:t>
            </a: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4B05B2D7-8F9A-EE4C-BABC-29298BF8FD61}"/>
              </a:ext>
            </a:extLst>
          </p:cNvPr>
          <p:cNvSpPr/>
          <p:nvPr/>
        </p:nvSpPr>
        <p:spPr>
          <a:xfrm>
            <a:off x="6027842" y="3603213"/>
            <a:ext cx="250151" cy="589907"/>
          </a:xfrm>
          <a:prstGeom prst="upDownArrow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C855BF-0E62-934A-8529-33478D2B1D0A}"/>
              </a:ext>
            </a:extLst>
          </p:cNvPr>
          <p:cNvSpPr/>
          <p:nvPr/>
        </p:nvSpPr>
        <p:spPr>
          <a:xfrm>
            <a:off x="6211512" y="4985083"/>
            <a:ext cx="1179964" cy="706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Implementatie 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E0DCB5-6CE3-3E4C-BA48-A2C3A6BF1C0A}"/>
              </a:ext>
            </a:extLst>
          </p:cNvPr>
          <p:cNvSpPr/>
          <p:nvPr/>
        </p:nvSpPr>
        <p:spPr>
          <a:xfrm>
            <a:off x="6367500" y="5237282"/>
            <a:ext cx="1179964" cy="706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Implementatie z</a:t>
            </a:r>
          </a:p>
        </p:txBody>
      </p:sp>
    </p:spTree>
    <p:extLst>
      <p:ext uri="{BB962C8B-B14F-4D97-AF65-F5344CB8AC3E}">
        <p14:creationId xmlns:p14="http://schemas.microsoft.com/office/powerpoint/2010/main" val="213892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058CF-1DE6-385B-4392-E78E8ED1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Deelnemers API-Lab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E921B2F-B0DA-E254-E3D4-1C337CFD8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244" y="2536071"/>
            <a:ext cx="1666875" cy="400050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AB35E33-B8FD-99B8-A318-19AB08147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4" y="1174233"/>
            <a:ext cx="3785454" cy="51328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992FD9F-F7E9-DE96-00B5-3140B8566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269" y="884918"/>
            <a:ext cx="1339919" cy="115575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AB06BEA3-A8D6-55CA-5159-4189AE498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44" y="5230164"/>
            <a:ext cx="2952902" cy="110495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7A878EF2-D6AF-1128-8868-8E1B2EB89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006" y="2725179"/>
            <a:ext cx="3175163" cy="654084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7EDBD534-0F06-7F45-D730-83C0AC27F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269" y="4063765"/>
            <a:ext cx="3057993" cy="958862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9AA44776-6E0A-3FB2-FF57-3D3975060B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9269" y="5707129"/>
            <a:ext cx="1092256" cy="666784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9904B694-C14A-632B-5A12-06852BFCEB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244" y="3784677"/>
            <a:ext cx="1625684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9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D846-68CF-73BD-E6DA-0934C013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Bekende b</a:t>
            </a:r>
            <a:r>
              <a:rPr lang="en-NL" dirty="0" err="1"/>
              <a:t>eperkingen</a:t>
            </a:r>
            <a:r>
              <a:rPr lang="en-NL" dirty="0"/>
              <a:t> </a:t>
            </a:r>
            <a:r>
              <a:rPr lang="en-NL" dirty="0" err="1"/>
              <a:t>referentie</a:t>
            </a:r>
            <a:r>
              <a:rPr lang="en-NL" dirty="0"/>
              <a:t> </a:t>
            </a:r>
            <a:r>
              <a:rPr lang="en-NL" dirty="0" err="1"/>
              <a:t>implementatie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4821-2A24-AF42-8ED3-D6A680F1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000" dirty="0"/>
              <a:t>Functioneel</a:t>
            </a:r>
          </a:p>
          <a:p>
            <a:pPr lvl="1"/>
            <a:r>
              <a:rPr lang="en-NL" sz="2000" dirty="0"/>
              <a:t>Validatie Sink niet conform CloudEvents maar conform ZGW NRC.</a:t>
            </a:r>
          </a:p>
          <a:p>
            <a:pPr lvl="1"/>
            <a:r>
              <a:rPr lang="en-NL" sz="2000" dirty="0"/>
              <a:t>Geen pull.</a:t>
            </a:r>
          </a:p>
          <a:p>
            <a:pPr lvl="1"/>
            <a:endParaRPr lang="en-NL" sz="2000" dirty="0"/>
          </a:p>
          <a:p>
            <a:r>
              <a:rPr lang="en-NL" sz="2000" dirty="0"/>
              <a:t>Specificatie / OAS</a:t>
            </a:r>
          </a:p>
          <a:p>
            <a:pPr lvl="1"/>
            <a:r>
              <a:rPr lang="en-NL" sz="2000" dirty="0"/>
              <a:t>Filter verwijzing naar attributen nog niet conform CE draft.</a:t>
            </a:r>
          </a:p>
          <a:p>
            <a:pPr lvl="1"/>
            <a:r>
              <a:rPr lang="en-NL" sz="2000" dirty="0"/>
              <a:t>Nog geen paginering bij LIST van domains en subscriptions.</a:t>
            </a:r>
          </a:p>
          <a:p>
            <a:pPr lvl="1"/>
            <a:r>
              <a:rPr lang="en-NL" sz="2000" dirty="0"/>
              <a:t>Soms nog puntje op de ’</a:t>
            </a:r>
            <a:r>
              <a:rPr lang="en-GB" sz="2000" dirty="0" err="1"/>
              <a:t>i</a:t>
            </a:r>
            <a:r>
              <a:rPr lang="en-GB" sz="2000" dirty="0"/>
              <a:t>’. </a:t>
            </a:r>
            <a:r>
              <a:rPr lang="en-GB" sz="2000" dirty="0" err="1"/>
              <a:t>Bijvoorbeeld</a:t>
            </a:r>
            <a:r>
              <a:rPr lang="en-GB" sz="2000" dirty="0"/>
              <a:t> ‘</a:t>
            </a:r>
            <a:r>
              <a:rPr lang="en-NL" sz="2000" dirty="0"/>
              <a:t>maxLength’.</a:t>
            </a:r>
          </a:p>
          <a:p>
            <a:pPr lvl="1"/>
            <a:endParaRPr lang="en-NL" sz="2000" dirty="0"/>
          </a:p>
          <a:p>
            <a:r>
              <a:rPr lang="en-NL" sz="2000" dirty="0"/>
              <a:t>Technisch</a:t>
            </a:r>
          </a:p>
          <a:p>
            <a:pPr lvl="1"/>
            <a:r>
              <a:rPr lang="en-NL" sz="2000" dirty="0"/>
              <a:t>Beperkte autorisatie</a:t>
            </a:r>
            <a:r>
              <a:rPr lang="nl-NL" sz="2000" dirty="0"/>
              <a:t>mogelijkheden</a:t>
            </a:r>
            <a:endParaRPr lang="en-NL" sz="2000" dirty="0"/>
          </a:p>
          <a:p>
            <a:pPr lvl="2"/>
            <a:r>
              <a:rPr lang="en-NL" dirty="0"/>
              <a:t>Expiration van token niet ingebouwd</a:t>
            </a:r>
          </a:p>
          <a:p>
            <a:pPr lvl="2"/>
            <a:r>
              <a:rPr lang="nl-NL" dirty="0"/>
              <a:t>Scopes</a:t>
            </a:r>
            <a:r>
              <a:rPr lang="en-NL" dirty="0"/>
              <a:t> nog </a:t>
            </a:r>
            <a:r>
              <a:rPr lang="nl-NL" dirty="0"/>
              <a:t>on</a:t>
            </a:r>
            <a:r>
              <a:rPr lang="en-NL" dirty="0"/>
              <a:t>voldoende granulair</a:t>
            </a:r>
          </a:p>
          <a:p>
            <a:pPr lvl="2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16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FE44C-E5A3-19CE-CFB1-FBC2941A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Conclusies/Bevindingen (1)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51400-0C29-4D1C-2868-9CAB348E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i="1" dirty="0"/>
              <a:t>Algemene bevindingen:</a:t>
            </a:r>
          </a:p>
          <a:p>
            <a:pPr lvl="1"/>
            <a:r>
              <a:rPr lang="nl-NL" dirty="0"/>
              <a:t>Vrijwel alle leveranciers konden binnen 1 dag aansluiten op de referentie-implementatie van de Notificatie-API</a:t>
            </a:r>
          </a:p>
          <a:p>
            <a:pPr lvl="1"/>
            <a:r>
              <a:rPr lang="nl-NL" dirty="0"/>
              <a:t>Grootste uitdaging tijdens API-Lab was vooral infrastructureel van aard voor de leveranciers</a:t>
            </a:r>
          </a:p>
          <a:p>
            <a:pPr lvl="1"/>
            <a:r>
              <a:rPr lang="nl-NL" dirty="0"/>
              <a:t>Definiëren OAS heeft bijgedragen aan verdere invulling van concept </a:t>
            </a:r>
            <a:r>
              <a:rPr lang="nl-NL" dirty="0" err="1"/>
              <a:t>CloudEvents</a:t>
            </a:r>
            <a:r>
              <a:rPr lang="nl-NL" dirty="0"/>
              <a:t> berichten standaard</a:t>
            </a:r>
          </a:p>
          <a:p>
            <a:pPr lvl="1"/>
            <a:r>
              <a:rPr lang="nl-NL" dirty="0"/>
              <a:t>Implementatie-begeleiding lijkt wenselijk/aan te raden</a:t>
            </a:r>
          </a:p>
          <a:p>
            <a:pPr lvl="1"/>
            <a:r>
              <a:rPr lang="nl-NL" dirty="0"/>
              <a:t>Referentie-implementatie heeft verdere inzichten/uitwerkingen in gebeurtenistypen (vooral ZGW) opgeleverd</a:t>
            </a:r>
          </a:p>
          <a:p>
            <a:r>
              <a:rPr lang="nl-NL" i="1" dirty="0"/>
              <a:t>Specifieke bevindingen Referentie-implementatie:</a:t>
            </a:r>
          </a:p>
          <a:p>
            <a:pPr lvl="1"/>
            <a:r>
              <a:rPr lang="nl-NL" dirty="0"/>
              <a:t>Vrijwel geen (grote) bugs in Referentie-implementatie</a:t>
            </a:r>
          </a:p>
          <a:p>
            <a:pPr lvl="1"/>
            <a:r>
              <a:rPr lang="nl-NL" dirty="0"/>
              <a:t>OAS wel of niet splitsen in events/</a:t>
            </a:r>
            <a:r>
              <a:rPr lang="nl-NL" dirty="0" err="1"/>
              <a:t>domains</a:t>
            </a:r>
            <a:r>
              <a:rPr lang="nl-NL" dirty="0"/>
              <a:t>/</a:t>
            </a:r>
            <a:r>
              <a:rPr lang="nl-NL" dirty="0" err="1"/>
              <a:t>subscription</a:t>
            </a:r>
            <a:endParaRPr lang="nl-NL" dirty="0"/>
          </a:p>
          <a:p>
            <a:pPr lvl="1"/>
            <a:r>
              <a:rPr lang="nl-NL" dirty="0"/>
              <a:t>Autorisaties verder verfijnen</a:t>
            </a:r>
          </a:p>
          <a:p>
            <a:pPr lvl="1"/>
            <a:r>
              <a:rPr lang="nl-NL" dirty="0"/>
              <a:t>Filtering behoeft nadere uitleg</a:t>
            </a:r>
          </a:p>
          <a:p>
            <a:pPr lvl="2"/>
            <a:r>
              <a:rPr lang="nl-NL" dirty="0"/>
              <a:t>Uitzoeken voor beschikbaarheid goede filter-editor (filter-expressies lastig leesbaar)</a:t>
            </a:r>
          </a:p>
          <a:p>
            <a:pPr lvl="1"/>
            <a:r>
              <a:rPr lang="nl-NL" dirty="0"/>
              <a:t>Uitvoerigere controle in API op correcte invoer nog te implementeren</a:t>
            </a:r>
          </a:p>
          <a:p>
            <a:pPr lvl="1"/>
            <a:r>
              <a:rPr lang="nl-NL" dirty="0"/>
              <a:t>Uitvoerigere afhandeling van fouten en foutmeldingen toevoegen</a:t>
            </a:r>
          </a:p>
          <a:p>
            <a:pPr lvl="1"/>
            <a:r>
              <a:rPr lang="nl-NL" dirty="0" err="1">
                <a:hlinkClick r:id="rId2"/>
              </a:rPr>
              <a:t>BackLog</a:t>
            </a:r>
            <a:r>
              <a:rPr lang="nl-NL" dirty="0">
                <a:hlinkClick r:id="rId2"/>
              </a:rPr>
              <a:t> Referentie-implementatie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757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FE44C-E5A3-19CE-CFB1-FBC2941A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Conclusies/Bevindingen (2)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51400-0C29-4D1C-2868-9CAB348E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i="1" dirty="0"/>
              <a:t>Fundamentele discussies:</a:t>
            </a:r>
          </a:p>
          <a:p>
            <a:pPr lvl="1"/>
            <a:r>
              <a:rPr lang="nl-NL" dirty="0"/>
              <a:t>Verschil </a:t>
            </a:r>
            <a:r>
              <a:rPr lang="nl-NL" dirty="0" err="1"/>
              <a:t>CloudEvents</a:t>
            </a:r>
            <a:r>
              <a:rPr lang="nl-NL" dirty="0"/>
              <a:t> draft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subscriptions</a:t>
            </a:r>
            <a:r>
              <a:rPr lang="nl-NL" dirty="0"/>
              <a:t> t.o.v. implementatie</a:t>
            </a:r>
          </a:p>
          <a:p>
            <a:pPr lvl="1"/>
            <a:r>
              <a:rPr lang="nl-NL" dirty="0" err="1"/>
              <a:t>CloudEvents</a:t>
            </a:r>
            <a:r>
              <a:rPr lang="nl-NL" dirty="0"/>
              <a:t> niet consequent met </a:t>
            </a:r>
            <a:r>
              <a:rPr lang="nl-NL" dirty="0" err="1"/>
              <a:t>CamelCase</a:t>
            </a:r>
            <a:r>
              <a:rPr lang="nl-NL" dirty="0"/>
              <a:t>	</a:t>
            </a:r>
          </a:p>
          <a:p>
            <a:pPr lvl="2"/>
            <a:r>
              <a:rPr lang="nl-NL" dirty="0" err="1"/>
              <a:t>Subscriptions</a:t>
            </a:r>
            <a:r>
              <a:rPr lang="nl-NL" dirty="0"/>
              <a:t> </a:t>
            </a:r>
            <a:r>
              <a:rPr lang="nl-NL" dirty="0" err="1"/>
              <a:t>CloudEvents</a:t>
            </a:r>
            <a:r>
              <a:rPr lang="nl-NL" dirty="0"/>
              <a:t> draft wijkt af van </a:t>
            </a:r>
            <a:r>
              <a:rPr lang="nl-NL" dirty="0" err="1"/>
              <a:t>CloudEvents</a:t>
            </a:r>
            <a:r>
              <a:rPr lang="nl-NL" dirty="0"/>
              <a:t> standaard zelf</a:t>
            </a:r>
          </a:p>
          <a:p>
            <a:pPr lvl="2"/>
            <a:r>
              <a:rPr lang="nl-NL" dirty="0"/>
              <a:t>Consensus binnen API-Lab was om dit overal eenduidig toe te passen</a:t>
            </a:r>
          </a:p>
          <a:p>
            <a:pPr lvl="1"/>
            <a:r>
              <a:rPr lang="nl-NL" dirty="0"/>
              <a:t>Indicator voor correcties van notificaties besproken. Geen apart attribuut, maar bv nl.</a:t>
            </a:r>
          </a:p>
          <a:p>
            <a:pPr lvl="1"/>
            <a:r>
              <a:rPr lang="nl-NL" dirty="0"/>
              <a:t>Diverse attributen scherper definiëren</a:t>
            </a:r>
          </a:p>
          <a:p>
            <a:pPr lvl="2"/>
            <a:r>
              <a:rPr lang="nl-NL" dirty="0"/>
              <a:t>Zoals bv </a:t>
            </a:r>
            <a:r>
              <a:rPr lang="nl-NL" dirty="0" err="1"/>
              <a:t>event.time</a:t>
            </a:r>
            <a:r>
              <a:rPr lang="nl-NL" dirty="0"/>
              <a:t> (ISO 8601)</a:t>
            </a:r>
          </a:p>
          <a:p>
            <a:pPr lvl="1"/>
            <a:r>
              <a:rPr lang="nl-NL" dirty="0"/>
              <a:t>Abonneren lijkt triviaal, is echter (zeer) complex en behoeft nog nadere uitwerking</a:t>
            </a:r>
          </a:p>
          <a:p>
            <a:r>
              <a:rPr lang="nl-NL" i="1" dirty="0"/>
              <a:t>Hoe nu verder richting standaardisatie?</a:t>
            </a:r>
          </a:p>
          <a:p>
            <a:pPr lvl="1"/>
            <a:r>
              <a:rPr lang="nl-NL" i="1" dirty="0"/>
              <a:t>Notificatie-API</a:t>
            </a:r>
          </a:p>
          <a:p>
            <a:pPr lvl="1"/>
            <a:r>
              <a:rPr lang="nl-NL" i="1" dirty="0">
                <a:hlinkClick r:id="rId2"/>
              </a:rPr>
              <a:t>NL GOV Profile </a:t>
            </a:r>
            <a:r>
              <a:rPr lang="nl-NL" i="1" dirty="0" err="1">
                <a:hlinkClick r:id="rId2"/>
              </a:rPr>
              <a:t>for</a:t>
            </a:r>
            <a:r>
              <a:rPr lang="nl-NL" i="1" dirty="0">
                <a:hlinkClick r:id="rId2"/>
              </a:rPr>
              <a:t> </a:t>
            </a:r>
            <a:r>
              <a:rPr lang="nl-NL" i="1" dirty="0" err="1">
                <a:hlinkClick r:id="rId2"/>
              </a:rPr>
              <a:t>CloudEvents</a:t>
            </a:r>
            <a:endParaRPr lang="nl-NL" i="1" dirty="0"/>
          </a:p>
          <a:p>
            <a:r>
              <a:rPr lang="nl-NL" i="1" dirty="0"/>
              <a:t>Vanuit aanwezigen vooral de vraag “hoe nu verder algemeen?”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1679071"/>
      </p:ext>
    </p:extLst>
  </p:cSld>
  <p:clrMapOvr>
    <a:masterClrMapping/>
  </p:clrMapOvr>
</p:sld>
</file>

<file path=ppt/theme/theme1.xml><?xml version="1.0" encoding="utf-8"?>
<a:theme xmlns:a="http://schemas.openxmlformats.org/drawingml/2006/main" name="VNG_Academie">
  <a:themeElements>
    <a:clrScheme name="Aangepast 17">
      <a:dk1>
        <a:srgbClr val="000000"/>
      </a:dk1>
      <a:lt1>
        <a:srgbClr val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V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jabloon VNG Realisatie.potx  -  Alleen-lezen" id="{04E55F24-1E1C-4177-9104-A058DEF69407}" vid="{50241F1D-AA66-45F2-B1D2-81FEE9D8F885}"/>
    </a:ext>
  </a:extLst>
</a:theme>
</file>

<file path=ppt/theme/theme2.xml><?xml version="1.0" encoding="utf-8"?>
<a:theme xmlns:a="http://schemas.openxmlformats.org/drawingml/2006/main" name="VNG Titels">
  <a:themeElements>
    <a:clrScheme name="Aangepast 23">
      <a:dk1>
        <a:srgbClr val="000000"/>
      </a:dk1>
      <a:lt1>
        <a:srgbClr val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41"/>
      </a:accent5>
      <a:accent6>
        <a:srgbClr val="C20016"/>
      </a:accent6>
      <a:hlink>
        <a:srgbClr val="999999"/>
      </a:hlink>
      <a:folHlink>
        <a:srgbClr val="CCCCCC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jabloon VNG Realisatie.potx  -  Alleen-lezen" id="{04E55F24-1E1C-4177-9104-A058DEF69407}" vid="{AEC10257-628B-463E-B8F1-DAFCE3D195EB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6D6CE283D034DA7CAB9F5C19E35C5" ma:contentTypeVersion="19" ma:contentTypeDescription="Een nieuw document maken." ma:contentTypeScope="" ma:versionID="bddc7606b8ce7782b8034ed60c76a9ae">
  <xsd:schema xmlns:xsd="http://www.w3.org/2001/XMLSchema" xmlns:xs="http://www.w3.org/2001/XMLSchema" xmlns:p="http://schemas.microsoft.com/office/2006/metadata/properties" xmlns:ns2="9c6c619d-3dda-43e0-965c-f72c6186b5e1" xmlns:ns3="bdcdeddd-627c-4bb4-a5c6-f691fe7e91ca" targetNamespace="http://schemas.microsoft.com/office/2006/metadata/properties" ma:root="true" ma:fieldsID="1b630b3a789f97e86dfa1890ad14c76d" ns2:_="" ns3:_="">
    <xsd:import namespace="9c6c619d-3dda-43e0-965c-f72c6186b5e1"/>
    <xsd:import namespace="bdcdeddd-627c-4bb4-a5c6-f691fe7e91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Project" minOccurs="0"/>
                <xsd:element ref="ns2:Jaar" minOccurs="0"/>
                <xsd:element ref="ns2:Typedocument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c619d-3dda-43e0-965c-f72c6186b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Project" ma:index="21" nillable="true" ma:displayName="Project" ma:description="Geef aan bij welk project/werkzaamheden het document hoort? (Beheer, rapportage, onderzoek, etc.)" ma:format="Dropdown" ma:internalName="Project">
      <xsd:simpleType>
        <xsd:restriction base="dms:Text">
          <xsd:maxLength value="255"/>
        </xsd:restriction>
      </xsd:simpleType>
    </xsd:element>
    <xsd:element name="Jaar" ma:index="22" nillable="true" ma:displayName="Jaar" ma:default="2022" ma:format="Dropdown" ma:internalName="Jaar">
      <xsd:simpleType>
        <xsd:restriction base="dms:Text">
          <xsd:maxLength value="255"/>
        </xsd:restriction>
      </xsd:simpleType>
    </xsd:element>
    <xsd:element name="Typedocument" ma:index="23" nillable="true" ma:displayName="Type document" ma:default="Notitie" ma:format="Dropdown" ma:internalName="Typedocument">
      <xsd:simpleType>
        <xsd:restriction base="dms:Text">
          <xsd:maxLength value="255"/>
        </xsd:restriction>
      </xsd:simpleType>
    </xsd:element>
    <xsd:element name="lcf76f155ced4ddcb4097134ff3c332f" ma:index="25" nillable="true" ma:taxonomy="true" ma:internalName="lcf76f155ced4ddcb4097134ff3c332f" ma:taxonomyFieldName="MediaServiceImageTags" ma:displayName="Afbeeldingtags" ma:readOnly="false" ma:fieldId="{5cf76f15-5ced-4ddc-b409-7134ff3c332f}" ma:taxonomyMulti="true" ma:sspId="a99bed0e-432a-4091-b929-67b863917b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deddd-627c-4bb4-a5c6-f691fe7e9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3182335c-366b-4c5a-92cd-28d91778e35f}" ma:internalName="TaxCatchAll" ma:showField="CatchAllData" ma:web="bdcdeddd-627c-4bb4-a5c6-f691fe7e9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 xmlns="9c6c619d-3dda-43e0-965c-f72c6186b5e1" xsi:nil="true"/>
    <Jaar xmlns="9c6c619d-3dda-43e0-965c-f72c6186b5e1">2022</Jaar>
    <Typedocument xmlns="9c6c619d-3dda-43e0-965c-f72c6186b5e1">Notitie</Typedocument>
    <lcf76f155ced4ddcb4097134ff3c332f xmlns="9c6c619d-3dda-43e0-965c-f72c6186b5e1">
      <Terms xmlns="http://schemas.microsoft.com/office/infopath/2007/PartnerControls"/>
    </lcf76f155ced4ddcb4097134ff3c332f>
    <TaxCatchAll xmlns="bdcdeddd-627c-4bb4-a5c6-f691fe7e91c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761097-93B0-41EF-8517-5CC384F57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c619d-3dda-43e0-965c-f72c6186b5e1"/>
    <ds:schemaRef ds:uri="bdcdeddd-627c-4bb4-a5c6-f691fe7e91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54DD02-14BA-4D55-958C-7BA21F255FD9}">
  <ds:schemaRefs>
    <ds:schemaRef ds:uri="http://schemas.microsoft.com/office/2006/metadata/properties"/>
    <ds:schemaRef ds:uri="http://schemas.microsoft.com/office/infopath/2007/PartnerControls"/>
    <ds:schemaRef ds:uri="9c6c619d-3dda-43e0-965c-f72c6186b5e1"/>
    <ds:schemaRef ds:uri="bdcdeddd-627c-4bb4-a5c6-f691fe7e91ca"/>
  </ds:schemaRefs>
</ds:datastoreItem>
</file>

<file path=customXml/itemProps3.xml><?xml version="1.0" encoding="utf-8"?>
<ds:datastoreItem xmlns:ds="http://schemas.openxmlformats.org/officeDocument/2006/customXml" ds:itemID="{DEAEE01A-015D-4DAE-A6CF-0CC8EF17A6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Powerpointsjabloon VNG Realisatie</Template>
  <TotalTime>1221</TotalTime>
  <Words>455</Words>
  <Application>Microsoft Office PowerPoint</Application>
  <PresentationFormat>Breedbeeld</PresentationFormat>
  <Paragraphs>104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VNG_Academie</vt:lpstr>
      <vt:lpstr>VNG Titels</vt:lpstr>
      <vt:lpstr>Kantoorthema</vt:lpstr>
      <vt:lpstr>API-Lab Notificatie Services</vt:lpstr>
      <vt:lpstr>Doel API-Lab</vt:lpstr>
      <vt:lpstr>PowerPoint-presentatie</vt:lpstr>
      <vt:lpstr>PowerPoint-presentatie</vt:lpstr>
      <vt:lpstr>Deelnemers API-Lab</vt:lpstr>
      <vt:lpstr>Bekende beperkingen referentie implementatie</vt:lpstr>
      <vt:lpstr>Conclusies/Bevindingen (1)</vt:lpstr>
      <vt:lpstr>Conclusies/Bevindingen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API-Lab Notificatie Services</dc:title>
  <dc:creator>Marc den Engelsman</dc:creator>
  <cp:keywords>All Places</cp:keywords>
  <cp:lastModifiedBy>Marc den Engelsman</cp:lastModifiedBy>
  <cp:revision>16</cp:revision>
  <cp:lastPrinted>2016-11-29T12:08:35Z</cp:lastPrinted>
  <dcterms:created xsi:type="dcterms:W3CDTF">2022-06-20T08:55:16Z</dcterms:created>
  <dcterms:modified xsi:type="dcterms:W3CDTF">2022-06-29T13:35:00Z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0x0101008316D6CE283D034DA7CAB9F5C19E35C5</vt:lpwstr>
  </property>
  <property fmtid="{D5CDD505-2E9C-101B-9397-08002B2CF9AE}" pid="3" name="MediaServiceImageTags">
    <vt:lpwstr/>
  </property>
</Properties>
</file>