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6"/>
  </p:notesMasterIdLst>
  <p:sldIdLst>
    <p:sldId id="81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 Witteveen" initials="EW" lastIdx="7" clrIdx="0">
    <p:extLst>
      <p:ext uri="{19B8F6BF-5375-455C-9EA6-DF929625EA0E}">
        <p15:presenceInfo xmlns:p15="http://schemas.microsoft.com/office/powerpoint/2012/main" userId="S-1-5-21-3942159474-984186493-1990781785-1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  <a:srgbClr val="FFFFFF"/>
    <a:srgbClr val="272727"/>
    <a:srgbClr val="FFFCF3"/>
    <a:srgbClr val="44B529"/>
    <a:srgbClr val="2DB12D"/>
    <a:srgbClr val="769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F2927-50FF-7942-B049-2408DDBF0051}" v="682" dt="2022-06-16T07:02:55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ot Bijpost" userId="S::jeanot.bijpost@vng.nl::cdf441b5-59e9-4346-906c-b64ac00bf298" providerId="AD" clId="Web-{AE16FED8-4F1C-4879-B5BE-B0BA40DD670C}"/>
    <pc:docChg chg="delSld">
      <pc:chgData name="Jeanot Bijpost" userId="S::jeanot.bijpost@vng.nl::cdf441b5-59e9-4346-906c-b64ac00bf298" providerId="AD" clId="Web-{AE16FED8-4F1C-4879-B5BE-B0BA40DD670C}" dt="2021-03-16T11:41:45.254" v="0"/>
      <pc:docMkLst>
        <pc:docMk/>
      </pc:docMkLst>
      <pc:sldChg chg="del">
        <pc:chgData name="Jeanot Bijpost" userId="S::jeanot.bijpost@vng.nl::cdf441b5-59e9-4346-906c-b64ac00bf298" providerId="AD" clId="Web-{AE16FED8-4F1C-4879-B5BE-B0BA40DD670C}" dt="2021-03-16T11:41:45.254" v="0"/>
        <pc:sldMkLst>
          <pc:docMk/>
          <pc:sldMk cId="535641494" sldId="258"/>
        </pc:sldMkLst>
      </pc:sldChg>
    </pc:docChg>
  </pc:docChgLst>
  <pc:docChgLst>
    <pc:chgData name="Jeanot Bijpost" userId="S::jeanot.bijpost@vng.nl::cdf441b5-59e9-4346-906c-b64ac00bf298" providerId="AD" clId="Web-{10F838D2-8ECF-41CB-A7FA-9C1F21EFDE31}"/>
    <pc:docChg chg="modSld">
      <pc:chgData name="Jeanot Bijpost" userId="S::jeanot.bijpost@vng.nl::cdf441b5-59e9-4346-906c-b64ac00bf298" providerId="AD" clId="Web-{10F838D2-8ECF-41CB-A7FA-9C1F21EFDE31}" dt="2021-06-10T07:01:03.145" v="3" actId="1076"/>
      <pc:docMkLst>
        <pc:docMk/>
      </pc:docMkLst>
      <pc:sldChg chg="modSp">
        <pc:chgData name="Jeanot Bijpost" userId="S::jeanot.bijpost@vng.nl::cdf441b5-59e9-4346-906c-b64ac00bf298" providerId="AD" clId="Web-{10F838D2-8ECF-41CB-A7FA-9C1F21EFDE31}" dt="2021-06-10T07:01:03.145" v="3" actId="1076"/>
        <pc:sldMkLst>
          <pc:docMk/>
          <pc:sldMk cId="3377920599" sldId="351"/>
        </pc:sldMkLst>
        <pc:spChg chg="mod">
          <ac:chgData name="Jeanot Bijpost" userId="S::jeanot.bijpost@vng.nl::cdf441b5-59e9-4346-906c-b64ac00bf298" providerId="AD" clId="Web-{10F838D2-8ECF-41CB-A7FA-9C1F21EFDE31}" dt="2021-06-10T07:01:03.129" v="1" actId="1076"/>
          <ac:spMkLst>
            <pc:docMk/>
            <pc:sldMk cId="3377920599" sldId="351"/>
            <ac:spMk id="28" creationId="{CF025A53-5EA6-4FBC-B81D-A30256884ADD}"/>
          </ac:spMkLst>
        </pc:spChg>
        <pc:spChg chg="mod">
          <ac:chgData name="Jeanot Bijpost" userId="S::jeanot.bijpost@vng.nl::cdf441b5-59e9-4346-906c-b64ac00bf298" providerId="AD" clId="Web-{10F838D2-8ECF-41CB-A7FA-9C1F21EFDE31}" dt="2021-06-10T07:01:03.129" v="2" actId="1076"/>
          <ac:spMkLst>
            <pc:docMk/>
            <pc:sldMk cId="3377920599" sldId="351"/>
            <ac:spMk id="38" creationId="{78C51087-4E6B-4462-88E8-C72162DB865C}"/>
          </ac:spMkLst>
        </pc:spChg>
        <pc:spChg chg="mod">
          <ac:chgData name="Jeanot Bijpost" userId="S::jeanot.bijpost@vng.nl::cdf441b5-59e9-4346-906c-b64ac00bf298" providerId="AD" clId="Web-{10F838D2-8ECF-41CB-A7FA-9C1F21EFDE31}" dt="2021-06-10T07:01:03.145" v="3" actId="1076"/>
          <ac:spMkLst>
            <pc:docMk/>
            <pc:sldMk cId="3377920599" sldId="351"/>
            <ac:spMk id="73" creationId="{C26A5F19-B0D1-43EB-A75C-E3C407C11CFC}"/>
          </ac:spMkLst>
        </pc:spChg>
        <pc:grpChg chg="mod">
          <ac:chgData name="Jeanot Bijpost" userId="S::jeanot.bijpost@vng.nl::cdf441b5-59e9-4346-906c-b64ac00bf298" providerId="AD" clId="Web-{10F838D2-8ECF-41CB-A7FA-9C1F21EFDE31}" dt="2021-06-10T07:01:03.129" v="0" actId="1076"/>
          <ac:grpSpMkLst>
            <pc:docMk/>
            <pc:sldMk cId="3377920599" sldId="351"/>
            <ac:grpSpMk id="35" creationId="{B692B0A0-D545-43CB-8AF6-F79A285E6EEB}"/>
          </ac:grpSpMkLst>
        </pc:grpChg>
      </pc:sldChg>
    </pc:docChg>
  </pc:docChgLst>
  <pc:docChgLst>
    <pc:chgData name="Ad Gerrits" userId="S::ad.gerrits@vng.nl::1e844392-3ac1-496e-b414-2cc5963c111d" providerId="AD" clId="Web-{55FEC09F-C00F-2000-A29A-602708FB091B}"/>
    <pc:docChg chg="modSld">
      <pc:chgData name="Ad Gerrits" userId="S::ad.gerrits@vng.nl::1e844392-3ac1-496e-b414-2cc5963c111d" providerId="AD" clId="Web-{55FEC09F-C00F-2000-A29A-602708FB091B}" dt="2021-04-23T07:57:57.641" v="10" actId="20577"/>
      <pc:docMkLst>
        <pc:docMk/>
      </pc:docMkLst>
      <pc:sldChg chg="modSp">
        <pc:chgData name="Ad Gerrits" userId="S::ad.gerrits@vng.nl::1e844392-3ac1-496e-b414-2cc5963c111d" providerId="AD" clId="Web-{55FEC09F-C00F-2000-A29A-602708FB091B}" dt="2021-04-23T07:57:57.641" v="10" actId="20577"/>
        <pc:sldMkLst>
          <pc:docMk/>
          <pc:sldMk cId="3739579382" sldId="307"/>
        </pc:sldMkLst>
        <pc:spChg chg="mod">
          <ac:chgData name="Ad Gerrits" userId="S::ad.gerrits@vng.nl::1e844392-3ac1-496e-b414-2cc5963c111d" providerId="AD" clId="Web-{55FEC09F-C00F-2000-A29A-602708FB091B}" dt="2021-04-23T07:57:47.437" v="9" actId="20577"/>
          <ac:spMkLst>
            <pc:docMk/>
            <pc:sldMk cId="3739579382" sldId="307"/>
            <ac:spMk id="8" creationId="{F87BCC59-A4E0-468F-875C-C1241FFDBC19}"/>
          </ac:spMkLst>
        </pc:spChg>
        <pc:spChg chg="mod">
          <ac:chgData name="Ad Gerrits" userId="S::ad.gerrits@vng.nl::1e844392-3ac1-496e-b414-2cc5963c111d" providerId="AD" clId="Web-{55FEC09F-C00F-2000-A29A-602708FB091B}" dt="2021-04-23T07:57:57.641" v="10" actId="20577"/>
          <ac:spMkLst>
            <pc:docMk/>
            <pc:sldMk cId="3739579382" sldId="307"/>
            <ac:spMk id="36" creationId="{642A3317-3A21-40D3-B296-41789702B9D0}"/>
          </ac:spMkLst>
        </pc:spChg>
      </pc:sldChg>
    </pc:docChg>
  </pc:docChgLst>
  <pc:docChgLst>
    <pc:chgData name="Ad Gerrits" userId="S::ad.gerrits@vng.nl::1e844392-3ac1-496e-b414-2cc5963c111d" providerId="AD" clId="Web-{6C1DA279-AA95-4DF9-974A-D2B86126CDA3}"/>
    <pc:docChg chg="modSld">
      <pc:chgData name="Ad Gerrits" userId="S::ad.gerrits@vng.nl::1e844392-3ac1-496e-b414-2cc5963c111d" providerId="AD" clId="Web-{6C1DA279-AA95-4DF9-974A-D2B86126CDA3}" dt="2021-04-21T17:33:11.968" v="5"/>
      <pc:docMkLst>
        <pc:docMk/>
      </pc:docMkLst>
      <pc:sldChg chg="modSp">
        <pc:chgData name="Ad Gerrits" userId="S::ad.gerrits@vng.nl::1e844392-3ac1-496e-b414-2cc5963c111d" providerId="AD" clId="Web-{6C1DA279-AA95-4DF9-974A-D2B86126CDA3}" dt="2021-04-21T17:33:11.968" v="5"/>
        <pc:sldMkLst>
          <pc:docMk/>
          <pc:sldMk cId="4273443926" sldId="315"/>
        </pc:sldMkLst>
        <pc:graphicFrameChg chg="mod modGraphic">
          <ac:chgData name="Ad Gerrits" userId="S::ad.gerrits@vng.nl::1e844392-3ac1-496e-b414-2cc5963c111d" providerId="AD" clId="Web-{6C1DA279-AA95-4DF9-974A-D2B86126CDA3}" dt="2021-04-21T17:33:11.968" v="5"/>
          <ac:graphicFrameMkLst>
            <pc:docMk/>
            <pc:sldMk cId="4273443926" sldId="315"/>
            <ac:graphicFrameMk id="6" creationId="{33FDD64A-F5F7-4005-9B58-D17FF8836AEC}"/>
          </ac:graphicFrameMkLst>
        </pc:graphicFrameChg>
      </pc:sldChg>
    </pc:docChg>
  </pc:docChgLst>
  <pc:docChgLst>
    <pc:chgData name="Ad Gerrits" userId="S::ad.gerrits@vng.nl::1e844392-3ac1-496e-b414-2cc5963c111d" providerId="AD" clId="Web-{A87F3427-8966-FBB0-DC93-E27A06368625}"/>
    <pc:docChg chg="modSld">
      <pc:chgData name="Ad Gerrits" userId="S::ad.gerrits@vng.nl::1e844392-3ac1-496e-b414-2cc5963c111d" providerId="AD" clId="Web-{A87F3427-8966-FBB0-DC93-E27A06368625}" dt="2021-04-23T07:53:44" v="86" actId="20577"/>
      <pc:docMkLst>
        <pc:docMk/>
      </pc:docMkLst>
      <pc:sldChg chg="modSp">
        <pc:chgData name="Ad Gerrits" userId="S::ad.gerrits@vng.nl::1e844392-3ac1-496e-b414-2cc5963c111d" providerId="AD" clId="Web-{A87F3427-8966-FBB0-DC93-E27A06368625}" dt="2021-04-23T07:53:44" v="86" actId="20577"/>
        <pc:sldMkLst>
          <pc:docMk/>
          <pc:sldMk cId="3739579382" sldId="307"/>
        </pc:sldMkLst>
        <pc:spChg chg="mod">
          <ac:chgData name="Ad Gerrits" userId="S::ad.gerrits@vng.nl::1e844392-3ac1-496e-b414-2cc5963c111d" providerId="AD" clId="Web-{A87F3427-8966-FBB0-DC93-E27A06368625}" dt="2021-04-23T07:53:44" v="86" actId="20577"/>
          <ac:spMkLst>
            <pc:docMk/>
            <pc:sldMk cId="3739579382" sldId="307"/>
            <ac:spMk id="36" creationId="{642A3317-3A21-40D3-B296-41789702B9D0}"/>
          </ac:spMkLst>
        </pc:spChg>
      </pc:sldChg>
    </pc:docChg>
  </pc:docChgLst>
  <pc:docChgLst>
    <pc:chgData name="Jeanot" userId="cdf441b5-59e9-4346-906c-b64ac00bf298" providerId="ADAL" clId="{795D888A-53A1-49CF-9080-A6FED2FF8914}"/>
    <pc:docChg chg="modSld">
      <pc:chgData name="Jeanot" userId="cdf441b5-59e9-4346-906c-b64ac00bf298" providerId="ADAL" clId="{795D888A-53A1-49CF-9080-A6FED2FF8914}" dt="2021-07-07T14:45:01.456" v="31" actId="14100"/>
      <pc:docMkLst>
        <pc:docMk/>
      </pc:docMkLst>
      <pc:sldChg chg="addSp modSp mod">
        <pc:chgData name="Jeanot" userId="cdf441b5-59e9-4346-906c-b64ac00bf298" providerId="ADAL" clId="{795D888A-53A1-49CF-9080-A6FED2FF8914}" dt="2021-07-07T14:45:01.456" v="31" actId="14100"/>
        <pc:sldMkLst>
          <pc:docMk/>
          <pc:sldMk cId="3398439033" sldId="302"/>
        </pc:sldMkLst>
        <pc:spChg chg="add mod">
          <ac:chgData name="Jeanot" userId="cdf441b5-59e9-4346-906c-b64ac00bf298" providerId="ADAL" clId="{795D888A-53A1-49CF-9080-A6FED2FF8914}" dt="2021-07-07T14:45:01.456" v="31" actId="14100"/>
          <ac:spMkLst>
            <pc:docMk/>
            <pc:sldMk cId="3398439033" sldId="302"/>
            <ac:spMk id="10" creationId="{A79C1900-D57B-4102-AE1D-DE06813E1981}"/>
          </ac:spMkLst>
        </pc:spChg>
      </pc:sldChg>
    </pc:docChg>
  </pc:docChgLst>
  <pc:docChgLst>
    <pc:chgData name="Jeanot" userId="cdf441b5-59e9-4346-906c-b64ac00bf298" providerId="ADAL" clId="{2EFBE785-B83D-43BD-951F-D2F361BF517C}"/>
    <pc:docChg chg="modSld">
      <pc:chgData name="Jeanot" userId="cdf441b5-59e9-4346-906c-b64ac00bf298" providerId="ADAL" clId="{2EFBE785-B83D-43BD-951F-D2F361BF517C}" dt="2021-04-21T12:57:53.280" v="116" actId="20577"/>
      <pc:docMkLst>
        <pc:docMk/>
      </pc:docMkLst>
      <pc:sldChg chg="modSp mod">
        <pc:chgData name="Jeanot" userId="cdf441b5-59e9-4346-906c-b64ac00bf298" providerId="ADAL" clId="{2EFBE785-B83D-43BD-951F-D2F361BF517C}" dt="2021-04-21T12:57:53.280" v="116" actId="20577"/>
        <pc:sldMkLst>
          <pc:docMk/>
          <pc:sldMk cId="4285623285" sldId="316"/>
        </pc:sldMkLst>
        <pc:spChg chg="mod">
          <ac:chgData name="Jeanot" userId="cdf441b5-59e9-4346-906c-b64ac00bf298" providerId="ADAL" clId="{2EFBE785-B83D-43BD-951F-D2F361BF517C}" dt="2021-04-21T12:57:53.280" v="116" actId="20577"/>
          <ac:spMkLst>
            <pc:docMk/>
            <pc:sldMk cId="4285623285" sldId="316"/>
            <ac:spMk id="3" creationId="{52E91E86-C784-4339-95A7-E248E3A8DDBA}"/>
          </ac:spMkLst>
        </pc:spChg>
      </pc:sldChg>
    </pc:docChg>
  </pc:docChgLst>
  <pc:docChgLst>
    <pc:chgData name="Jeanot Bijpost" userId="S::jeanot.bijpost@vng.nl::cdf441b5-59e9-4346-906c-b64ac00bf298" providerId="AD" clId="Web-{6EB88344-84F8-4AFC-B4E2-5F1726B99E48}"/>
    <pc:docChg chg="addSld modSld sldOrd">
      <pc:chgData name="Jeanot Bijpost" userId="S::jeanot.bijpost@vng.nl::cdf441b5-59e9-4346-906c-b64ac00bf298" providerId="AD" clId="Web-{6EB88344-84F8-4AFC-B4E2-5F1726B99E48}" dt="2021-03-17T15:56:14.724" v="636" actId="1076"/>
      <pc:docMkLst>
        <pc:docMk/>
      </pc:docMkLst>
      <pc:sldChg chg="modSp">
        <pc:chgData name="Jeanot Bijpost" userId="S::jeanot.bijpost@vng.nl::cdf441b5-59e9-4346-906c-b64ac00bf298" providerId="AD" clId="Web-{6EB88344-84F8-4AFC-B4E2-5F1726B99E48}" dt="2021-03-17T15:56:14.724" v="636" actId="1076"/>
        <pc:sldMkLst>
          <pc:docMk/>
          <pc:sldMk cId="769423645" sldId="260"/>
        </pc:sldMkLst>
        <pc:spChg chg="mod">
          <ac:chgData name="Jeanot Bijpost" userId="S::jeanot.bijpost@vng.nl::cdf441b5-59e9-4346-906c-b64ac00bf298" providerId="AD" clId="Web-{6EB88344-84F8-4AFC-B4E2-5F1726B99E48}" dt="2021-03-17T15:54:26.316" v="634" actId="20577"/>
          <ac:spMkLst>
            <pc:docMk/>
            <pc:sldMk cId="769423645" sldId="260"/>
            <ac:spMk id="10" creationId="{29429A50-44BC-4774-B2E4-0FA323CDA53D}"/>
          </ac:spMkLst>
        </pc:spChg>
        <pc:spChg chg="mod">
          <ac:chgData name="Jeanot Bijpost" userId="S::jeanot.bijpost@vng.nl::cdf441b5-59e9-4346-906c-b64ac00bf298" providerId="AD" clId="Web-{6EB88344-84F8-4AFC-B4E2-5F1726B99E48}" dt="2021-03-17T15:56:11.115" v="635" actId="1076"/>
          <ac:spMkLst>
            <pc:docMk/>
            <pc:sldMk cId="769423645" sldId="260"/>
            <ac:spMk id="34" creationId="{A38C60A3-B8BC-4073-BFC2-7DB470D64BA5}"/>
          </ac:spMkLst>
        </pc:spChg>
        <pc:spChg chg="mod">
          <ac:chgData name="Jeanot Bijpost" userId="S::jeanot.bijpost@vng.nl::cdf441b5-59e9-4346-906c-b64ac00bf298" providerId="AD" clId="Web-{6EB88344-84F8-4AFC-B4E2-5F1726B99E48}" dt="2021-03-17T15:56:14.724" v="636" actId="1076"/>
          <ac:spMkLst>
            <pc:docMk/>
            <pc:sldMk cId="769423645" sldId="260"/>
            <ac:spMk id="40" creationId="{5AD0692A-93C3-4565-8382-24C966FAEF5A}"/>
          </ac:spMkLst>
        </pc:spChg>
      </pc:sldChg>
      <pc:sldChg chg="modSp new ord">
        <pc:chgData name="Jeanot Bijpost" userId="S::jeanot.bijpost@vng.nl::cdf441b5-59e9-4346-906c-b64ac00bf298" providerId="AD" clId="Web-{6EB88344-84F8-4AFC-B4E2-5F1726B99E48}" dt="2021-03-17T14:49:38.525" v="219" actId="20577"/>
        <pc:sldMkLst>
          <pc:docMk/>
          <pc:sldMk cId="2919027257" sldId="279"/>
        </pc:sldMkLst>
        <pc:spChg chg="mod">
          <ac:chgData name="Jeanot Bijpost" userId="S::jeanot.bijpost@vng.nl::cdf441b5-59e9-4346-906c-b64ac00bf298" providerId="AD" clId="Web-{6EB88344-84F8-4AFC-B4E2-5F1726B99E48}" dt="2021-03-17T14:42:11.597" v="18" actId="20577"/>
          <ac:spMkLst>
            <pc:docMk/>
            <pc:sldMk cId="2919027257" sldId="279"/>
            <ac:spMk id="2" creationId="{D2553F73-76C9-4F17-B326-3BC9DD1E3179}"/>
          </ac:spMkLst>
        </pc:spChg>
        <pc:spChg chg="mod">
          <ac:chgData name="Jeanot Bijpost" userId="S::jeanot.bijpost@vng.nl::cdf441b5-59e9-4346-906c-b64ac00bf298" providerId="AD" clId="Web-{6EB88344-84F8-4AFC-B4E2-5F1726B99E48}" dt="2021-03-17T14:49:38.525" v="219" actId="20577"/>
          <ac:spMkLst>
            <pc:docMk/>
            <pc:sldMk cId="2919027257" sldId="279"/>
            <ac:spMk id="3" creationId="{849EDD8C-0954-49B5-B07E-BA2BF5F646CE}"/>
          </ac:spMkLst>
        </pc:spChg>
      </pc:sldChg>
      <pc:sldChg chg="modSp new">
        <pc:chgData name="Jeanot Bijpost" userId="S::jeanot.bijpost@vng.nl::cdf441b5-59e9-4346-906c-b64ac00bf298" providerId="AD" clId="Web-{6EB88344-84F8-4AFC-B4E2-5F1726B99E48}" dt="2021-03-17T15:07:15.353" v="304" actId="20577"/>
        <pc:sldMkLst>
          <pc:docMk/>
          <pc:sldMk cId="1002371944" sldId="280"/>
        </pc:sldMkLst>
        <pc:spChg chg="mod">
          <ac:chgData name="Jeanot Bijpost" userId="S::jeanot.bijpost@vng.nl::cdf441b5-59e9-4346-906c-b64ac00bf298" providerId="AD" clId="Web-{6EB88344-84F8-4AFC-B4E2-5F1726B99E48}" dt="2021-03-17T14:50:04.588" v="222" actId="20577"/>
          <ac:spMkLst>
            <pc:docMk/>
            <pc:sldMk cId="1002371944" sldId="280"/>
            <ac:spMk id="2" creationId="{9E8EA00B-3219-4F7A-A97C-CF35F35F1D04}"/>
          </ac:spMkLst>
        </pc:spChg>
        <pc:spChg chg="mod">
          <ac:chgData name="Jeanot Bijpost" userId="S::jeanot.bijpost@vng.nl::cdf441b5-59e9-4346-906c-b64ac00bf298" providerId="AD" clId="Web-{6EB88344-84F8-4AFC-B4E2-5F1726B99E48}" dt="2021-03-17T15:07:15.353" v="304" actId="20577"/>
          <ac:spMkLst>
            <pc:docMk/>
            <pc:sldMk cId="1002371944" sldId="280"/>
            <ac:spMk id="3" creationId="{F75493DC-4CF4-4894-B69D-C525B4279B15}"/>
          </ac:spMkLst>
        </pc:spChg>
      </pc:sldChg>
      <pc:sldChg chg="modSp new">
        <pc:chgData name="Jeanot Bijpost" userId="S::jeanot.bijpost@vng.nl::cdf441b5-59e9-4346-906c-b64ac00bf298" providerId="AD" clId="Web-{6EB88344-84F8-4AFC-B4E2-5F1726B99E48}" dt="2021-03-17T15:28:49.216" v="618" actId="20577"/>
        <pc:sldMkLst>
          <pc:docMk/>
          <pc:sldMk cId="2700915010" sldId="281"/>
        </pc:sldMkLst>
        <pc:spChg chg="mod">
          <ac:chgData name="Jeanot Bijpost" userId="S::jeanot.bijpost@vng.nl::cdf441b5-59e9-4346-906c-b64ac00bf298" providerId="AD" clId="Web-{6EB88344-84F8-4AFC-B4E2-5F1726B99E48}" dt="2021-03-17T15:26:34.261" v="612" actId="20577"/>
          <ac:spMkLst>
            <pc:docMk/>
            <pc:sldMk cId="2700915010" sldId="281"/>
            <ac:spMk id="2" creationId="{0B357D43-C0E1-4EE2-A283-72EB8370FA9D}"/>
          </ac:spMkLst>
        </pc:spChg>
        <pc:spChg chg="mod">
          <ac:chgData name="Jeanot Bijpost" userId="S::jeanot.bijpost@vng.nl::cdf441b5-59e9-4346-906c-b64ac00bf298" providerId="AD" clId="Web-{6EB88344-84F8-4AFC-B4E2-5F1726B99E48}" dt="2021-03-17T15:28:49.216" v="618" actId="20577"/>
          <ac:spMkLst>
            <pc:docMk/>
            <pc:sldMk cId="2700915010" sldId="281"/>
            <ac:spMk id="3" creationId="{6D14C20B-E90D-47A5-8626-046E000E7B7E}"/>
          </ac:spMkLst>
        </pc:spChg>
      </pc:sldChg>
      <pc:sldChg chg="modSp new">
        <pc:chgData name="Jeanot Bijpost" userId="S::jeanot.bijpost@vng.nl::cdf441b5-59e9-4346-906c-b64ac00bf298" providerId="AD" clId="Web-{6EB88344-84F8-4AFC-B4E2-5F1726B99E48}" dt="2021-03-17T15:26:39.136" v="614" actId="20577"/>
        <pc:sldMkLst>
          <pc:docMk/>
          <pc:sldMk cId="2647983353" sldId="282"/>
        </pc:sldMkLst>
        <pc:spChg chg="mod">
          <ac:chgData name="Jeanot Bijpost" userId="S::jeanot.bijpost@vng.nl::cdf441b5-59e9-4346-906c-b64ac00bf298" providerId="AD" clId="Web-{6EB88344-84F8-4AFC-B4E2-5F1726B99E48}" dt="2021-03-17T15:26:39.136" v="614" actId="20577"/>
          <ac:spMkLst>
            <pc:docMk/>
            <pc:sldMk cId="2647983353" sldId="282"/>
            <ac:spMk id="2" creationId="{CCF49303-6A00-4C90-9C1D-2DDD936D567A}"/>
          </ac:spMkLst>
        </pc:spChg>
        <pc:spChg chg="mod">
          <ac:chgData name="Jeanot Bijpost" userId="S::jeanot.bijpost@vng.nl::cdf441b5-59e9-4346-906c-b64ac00bf298" providerId="AD" clId="Web-{6EB88344-84F8-4AFC-B4E2-5F1726B99E48}" dt="2021-03-17T15:23:29.399" v="598" actId="20577"/>
          <ac:spMkLst>
            <pc:docMk/>
            <pc:sldMk cId="2647983353" sldId="282"/>
            <ac:spMk id="3" creationId="{E47A26C1-5270-4520-95E6-19A771D6ACA7}"/>
          </ac:spMkLst>
        </pc:spChg>
      </pc:sldChg>
      <pc:sldChg chg="modSp new">
        <pc:chgData name="Jeanot Bijpost" userId="S::jeanot.bijpost@vng.nl::cdf441b5-59e9-4346-906c-b64ac00bf298" providerId="AD" clId="Web-{6EB88344-84F8-4AFC-B4E2-5F1726B99E48}" dt="2021-03-17T15:38:04.583" v="627" actId="20577"/>
        <pc:sldMkLst>
          <pc:docMk/>
          <pc:sldMk cId="984575952" sldId="283"/>
        </pc:sldMkLst>
        <pc:spChg chg="mod">
          <ac:chgData name="Jeanot Bijpost" userId="S::jeanot.bijpost@vng.nl::cdf441b5-59e9-4346-906c-b64ac00bf298" providerId="AD" clId="Web-{6EB88344-84F8-4AFC-B4E2-5F1726B99E48}" dt="2021-03-17T15:38:00.052" v="624" actId="20577"/>
          <ac:spMkLst>
            <pc:docMk/>
            <pc:sldMk cId="984575952" sldId="283"/>
            <ac:spMk id="2" creationId="{E7B75A2E-1023-474F-9F6C-747DD75352F8}"/>
          </ac:spMkLst>
        </pc:spChg>
        <pc:spChg chg="mod">
          <ac:chgData name="Jeanot Bijpost" userId="S::jeanot.bijpost@vng.nl::cdf441b5-59e9-4346-906c-b64ac00bf298" providerId="AD" clId="Web-{6EB88344-84F8-4AFC-B4E2-5F1726B99E48}" dt="2021-03-17T15:38:04.583" v="627" actId="20577"/>
          <ac:spMkLst>
            <pc:docMk/>
            <pc:sldMk cId="984575952" sldId="283"/>
            <ac:spMk id="3" creationId="{7ACDDFED-DF70-4F58-BC4E-04062F59604D}"/>
          </ac:spMkLst>
        </pc:spChg>
      </pc:sldChg>
    </pc:docChg>
  </pc:docChgLst>
  <pc:docChgLst>
    <pc:chgData name="Ad Gerrits" userId="S::ad.gerrits@vng.nl::1e844392-3ac1-496e-b414-2cc5963c111d" providerId="AD" clId="Web-{B130CCA9-6C30-1FCE-59E4-CC02672163D5}"/>
    <pc:docChg chg="addSld delSld modSld sldOrd">
      <pc:chgData name="Ad Gerrits" userId="S::ad.gerrits@vng.nl::1e844392-3ac1-496e-b414-2cc5963c111d" providerId="AD" clId="Web-{B130CCA9-6C30-1FCE-59E4-CC02672163D5}" dt="2021-06-09T19:25:11.262" v="543" actId="20577"/>
      <pc:docMkLst>
        <pc:docMk/>
      </pc:docMkLst>
      <pc:sldChg chg="modSp">
        <pc:chgData name="Ad Gerrits" userId="S::ad.gerrits@vng.nl::1e844392-3ac1-496e-b414-2cc5963c111d" providerId="AD" clId="Web-{B130CCA9-6C30-1FCE-59E4-CC02672163D5}" dt="2021-06-09T12:14:43.114" v="2" actId="20577"/>
        <pc:sldMkLst>
          <pc:docMk/>
          <pc:sldMk cId="716239402" sldId="303"/>
        </pc:sldMkLst>
        <pc:spChg chg="mod">
          <ac:chgData name="Ad Gerrits" userId="S::ad.gerrits@vng.nl::1e844392-3ac1-496e-b414-2cc5963c111d" providerId="AD" clId="Web-{B130CCA9-6C30-1FCE-59E4-CC02672163D5}" dt="2021-06-09T12:14:43.114" v="2" actId="20577"/>
          <ac:spMkLst>
            <pc:docMk/>
            <pc:sldMk cId="716239402" sldId="303"/>
            <ac:spMk id="3" creationId="{B5B6DABD-4F1D-4D60-A530-598FE643A5CC}"/>
          </ac:spMkLst>
        </pc:spChg>
      </pc:sldChg>
      <pc:sldChg chg="delSp modSp">
        <pc:chgData name="Ad Gerrits" userId="S::ad.gerrits@vng.nl::1e844392-3ac1-496e-b414-2cc5963c111d" providerId="AD" clId="Web-{B130CCA9-6C30-1FCE-59E4-CC02672163D5}" dt="2021-06-09T14:14:22.513" v="492"/>
        <pc:sldMkLst>
          <pc:docMk/>
          <pc:sldMk cId="4285623285" sldId="316"/>
        </pc:sldMkLst>
        <pc:spChg chg="mod">
          <ac:chgData name="Ad Gerrits" userId="S::ad.gerrits@vng.nl::1e844392-3ac1-496e-b414-2cc5963c111d" providerId="AD" clId="Web-{B130CCA9-6C30-1FCE-59E4-CC02672163D5}" dt="2021-06-09T14:13:58.981" v="489" actId="20577"/>
          <ac:spMkLst>
            <pc:docMk/>
            <pc:sldMk cId="4285623285" sldId="316"/>
            <ac:spMk id="3" creationId="{52E91E86-C784-4339-95A7-E248E3A8DDBA}"/>
          </ac:spMkLst>
        </pc:spChg>
        <pc:spChg chg="del">
          <ac:chgData name="Ad Gerrits" userId="S::ad.gerrits@vng.nl::1e844392-3ac1-496e-b414-2cc5963c111d" providerId="AD" clId="Web-{B130CCA9-6C30-1FCE-59E4-CC02672163D5}" dt="2021-06-09T14:14:01.122" v="491"/>
          <ac:spMkLst>
            <pc:docMk/>
            <pc:sldMk cId="4285623285" sldId="316"/>
            <ac:spMk id="6" creationId="{65197155-9FC6-4B92-9962-D0EC6766D196}"/>
          </ac:spMkLst>
        </pc:spChg>
        <pc:spChg chg="del mod">
          <ac:chgData name="Ad Gerrits" userId="S::ad.gerrits@vng.nl::1e844392-3ac1-496e-b414-2cc5963c111d" providerId="AD" clId="Web-{B130CCA9-6C30-1FCE-59E4-CC02672163D5}" dt="2021-06-09T14:14:22.513" v="492"/>
          <ac:spMkLst>
            <pc:docMk/>
            <pc:sldMk cId="4285623285" sldId="316"/>
            <ac:spMk id="7" creationId="{C6EB5DFF-4668-4012-AC42-51FD8FE0C5AE}"/>
          </ac:spMkLst>
        </pc:spChg>
      </pc:sldChg>
      <pc:sldChg chg="del ord">
        <pc:chgData name="Ad Gerrits" userId="S::ad.gerrits@vng.nl::1e844392-3ac1-496e-b414-2cc5963c111d" providerId="AD" clId="Web-{B130CCA9-6C30-1FCE-59E4-CC02672163D5}" dt="2021-06-09T13:42:15.414" v="443"/>
        <pc:sldMkLst>
          <pc:docMk/>
          <pc:sldMk cId="4099364292" sldId="325"/>
        </pc:sldMkLst>
      </pc:sldChg>
      <pc:sldChg chg="del">
        <pc:chgData name="Ad Gerrits" userId="S::ad.gerrits@vng.nl::1e844392-3ac1-496e-b414-2cc5963c111d" providerId="AD" clId="Web-{B130CCA9-6C30-1FCE-59E4-CC02672163D5}" dt="2021-06-09T13:56:36.562" v="449"/>
        <pc:sldMkLst>
          <pc:docMk/>
          <pc:sldMk cId="1689190176" sldId="332"/>
        </pc:sldMkLst>
      </pc:sldChg>
      <pc:sldChg chg="modSp">
        <pc:chgData name="Ad Gerrits" userId="S::ad.gerrits@vng.nl::1e844392-3ac1-496e-b414-2cc5963c111d" providerId="AD" clId="Web-{B130CCA9-6C30-1FCE-59E4-CC02672163D5}" dt="2021-06-09T14:13:00.964" v="456" actId="20577"/>
        <pc:sldMkLst>
          <pc:docMk/>
          <pc:sldMk cId="3925748139" sldId="337"/>
        </pc:sldMkLst>
        <pc:spChg chg="mod">
          <ac:chgData name="Ad Gerrits" userId="S::ad.gerrits@vng.nl::1e844392-3ac1-496e-b414-2cc5963c111d" providerId="AD" clId="Web-{B130CCA9-6C30-1FCE-59E4-CC02672163D5}" dt="2021-06-09T14:13:00.964" v="456" actId="20577"/>
          <ac:spMkLst>
            <pc:docMk/>
            <pc:sldMk cId="3925748139" sldId="337"/>
            <ac:spMk id="5" creationId="{3CC00FEF-738C-452E-A9B6-2DCC0E8C4234}"/>
          </ac:spMkLst>
        </pc:spChg>
      </pc:sldChg>
      <pc:sldChg chg="modSp ord">
        <pc:chgData name="Ad Gerrits" userId="S::ad.gerrits@vng.nl::1e844392-3ac1-496e-b414-2cc5963c111d" providerId="AD" clId="Web-{B130CCA9-6C30-1FCE-59E4-CC02672163D5}" dt="2021-06-09T12:36:49.041" v="121" actId="20577"/>
        <pc:sldMkLst>
          <pc:docMk/>
          <pc:sldMk cId="1427937659" sldId="338"/>
        </pc:sldMkLst>
        <pc:spChg chg="mod">
          <ac:chgData name="Ad Gerrits" userId="S::ad.gerrits@vng.nl::1e844392-3ac1-496e-b414-2cc5963c111d" providerId="AD" clId="Web-{B130CCA9-6C30-1FCE-59E4-CC02672163D5}" dt="2021-06-09T12:36:49.041" v="121" actId="20577"/>
          <ac:spMkLst>
            <pc:docMk/>
            <pc:sldMk cId="1427937659" sldId="338"/>
            <ac:spMk id="2" creationId="{51F4DC51-F47D-41A3-9C50-17AE042D6FC6}"/>
          </ac:spMkLst>
        </pc:spChg>
        <pc:spChg chg="mod">
          <ac:chgData name="Ad Gerrits" userId="S::ad.gerrits@vng.nl::1e844392-3ac1-496e-b414-2cc5963c111d" providerId="AD" clId="Web-{B130CCA9-6C30-1FCE-59E4-CC02672163D5}" dt="2021-06-09T12:32:13.846" v="100" actId="1076"/>
          <ac:spMkLst>
            <pc:docMk/>
            <pc:sldMk cId="1427937659" sldId="338"/>
            <ac:spMk id="4" creationId="{7E0E59C3-633F-46B9-8909-19465320A74D}"/>
          </ac:spMkLst>
        </pc:spChg>
        <pc:spChg chg="mod">
          <ac:chgData name="Ad Gerrits" userId="S::ad.gerrits@vng.nl::1e844392-3ac1-496e-b414-2cc5963c111d" providerId="AD" clId="Web-{B130CCA9-6C30-1FCE-59E4-CC02672163D5}" dt="2021-06-09T12:34:14.631" v="109" actId="20577"/>
          <ac:spMkLst>
            <pc:docMk/>
            <pc:sldMk cId="1427937659" sldId="338"/>
            <ac:spMk id="5" creationId="{94B30C14-C2E5-460C-9D4C-76D642607D76}"/>
          </ac:spMkLst>
        </pc:spChg>
        <pc:spChg chg="mod">
          <ac:chgData name="Ad Gerrits" userId="S::ad.gerrits@vng.nl::1e844392-3ac1-496e-b414-2cc5963c111d" providerId="AD" clId="Web-{B130CCA9-6C30-1FCE-59E4-CC02672163D5}" dt="2021-06-09T12:34:21.240" v="111" actId="20577"/>
          <ac:spMkLst>
            <pc:docMk/>
            <pc:sldMk cId="1427937659" sldId="338"/>
            <ac:spMk id="6" creationId="{62691796-9A7F-48F1-8EFD-502E6A571DF5}"/>
          </ac:spMkLst>
        </pc:spChg>
        <pc:spChg chg="mod">
          <ac:chgData name="Ad Gerrits" userId="S::ad.gerrits@vng.nl::1e844392-3ac1-496e-b414-2cc5963c111d" providerId="AD" clId="Web-{B130CCA9-6C30-1FCE-59E4-CC02672163D5}" dt="2021-06-09T12:32:46.503" v="106"/>
          <ac:spMkLst>
            <pc:docMk/>
            <pc:sldMk cId="1427937659" sldId="338"/>
            <ac:spMk id="7" creationId="{938D0DDC-41AB-4B21-9062-B9D54CC17F7C}"/>
          </ac:spMkLst>
        </pc:spChg>
        <pc:spChg chg="mod">
          <ac:chgData name="Ad Gerrits" userId="S::ad.gerrits@vng.nl::1e844392-3ac1-496e-b414-2cc5963c111d" providerId="AD" clId="Web-{B130CCA9-6C30-1FCE-59E4-CC02672163D5}" dt="2021-06-09T12:33:06.113" v="107"/>
          <ac:spMkLst>
            <pc:docMk/>
            <pc:sldMk cId="1427937659" sldId="338"/>
            <ac:spMk id="8" creationId="{B58553DA-255A-4D9A-A116-069CD8BAAF72}"/>
          </ac:spMkLst>
        </pc:spChg>
      </pc:sldChg>
      <pc:sldChg chg="ord">
        <pc:chgData name="Ad Gerrits" userId="S::ad.gerrits@vng.nl::1e844392-3ac1-496e-b414-2cc5963c111d" providerId="AD" clId="Web-{B130CCA9-6C30-1FCE-59E4-CC02672163D5}" dt="2021-06-09T12:16:25.648" v="6"/>
        <pc:sldMkLst>
          <pc:docMk/>
          <pc:sldMk cId="2134329141" sldId="339"/>
        </pc:sldMkLst>
      </pc:sldChg>
      <pc:sldChg chg="addSp modSp ord addAnim modAnim">
        <pc:chgData name="Ad Gerrits" userId="S::ad.gerrits@vng.nl::1e844392-3ac1-496e-b414-2cc5963c111d" providerId="AD" clId="Web-{B130CCA9-6C30-1FCE-59E4-CC02672163D5}" dt="2021-06-09T19:21:34.284" v="500"/>
        <pc:sldMkLst>
          <pc:docMk/>
          <pc:sldMk cId="3752208645" sldId="340"/>
        </pc:sldMkLst>
        <pc:picChg chg="add mod">
          <ac:chgData name="Ad Gerrits" userId="S::ad.gerrits@vng.nl::1e844392-3ac1-496e-b414-2cc5963c111d" providerId="AD" clId="Web-{B130CCA9-6C30-1FCE-59E4-CC02672163D5}" dt="2021-06-09T19:21:23.534" v="498" actId="14100"/>
          <ac:picMkLst>
            <pc:docMk/>
            <pc:sldMk cId="3752208645" sldId="340"/>
            <ac:picMk id="4" creationId="{C4F90737-D2DF-4113-803C-200C92858CF4}"/>
          </ac:picMkLst>
        </pc:picChg>
      </pc:sldChg>
      <pc:sldChg chg="ord">
        <pc:chgData name="Ad Gerrits" userId="S::ad.gerrits@vng.nl::1e844392-3ac1-496e-b414-2cc5963c111d" providerId="AD" clId="Web-{B130CCA9-6C30-1FCE-59E4-CC02672163D5}" dt="2021-06-09T12:16:25.648" v="7"/>
        <pc:sldMkLst>
          <pc:docMk/>
          <pc:sldMk cId="1228213587" sldId="341"/>
        </pc:sldMkLst>
      </pc:sldChg>
      <pc:sldChg chg="addSp delSp modSp ord">
        <pc:chgData name="Ad Gerrits" userId="S::ad.gerrits@vng.nl::1e844392-3ac1-496e-b414-2cc5963c111d" providerId="AD" clId="Web-{B130CCA9-6C30-1FCE-59E4-CC02672163D5}" dt="2021-06-09T19:25:11.262" v="543" actId="20577"/>
        <pc:sldMkLst>
          <pc:docMk/>
          <pc:sldMk cId="1711266939" sldId="342"/>
        </pc:sldMkLst>
        <pc:spChg chg="del">
          <ac:chgData name="Ad Gerrits" userId="S::ad.gerrits@vng.nl::1e844392-3ac1-496e-b414-2cc5963c111d" providerId="AD" clId="Web-{B130CCA9-6C30-1FCE-59E4-CC02672163D5}" dt="2021-06-09T14:04:06.840" v="450"/>
          <ac:spMkLst>
            <pc:docMk/>
            <pc:sldMk cId="1711266939" sldId="342"/>
            <ac:spMk id="4" creationId="{6EA48386-BCFC-4C5F-9094-8C20B0A39A7E}"/>
          </ac:spMkLst>
        </pc:spChg>
        <pc:spChg chg="add mod">
          <ac:chgData name="Ad Gerrits" userId="S::ad.gerrits@vng.nl::1e844392-3ac1-496e-b414-2cc5963c111d" providerId="AD" clId="Web-{B130CCA9-6C30-1FCE-59E4-CC02672163D5}" dt="2021-06-09T19:25:05.715" v="542" actId="20577"/>
          <ac:spMkLst>
            <pc:docMk/>
            <pc:sldMk cId="1711266939" sldId="342"/>
            <ac:spMk id="4" creationId="{EA84D46E-D140-4753-A57D-F4CBA40F0D49}"/>
          </ac:spMkLst>
        </pc:spChg>
        <pc:spChg chg="add mod">
          <ac:chgData name="Ad Gerrits" userId="S::ad.gerrits@vng.nl::1e844392-3ac1-496e-b414-2cc5963c111d" providerId="AD" clId="Web-{B130CCA9-6C30-1FCE-59E4-CC02672163D5}" dt="2021-06-09T19:25:11.262" v="543" actId="20577"/>
          <ac:spMkLst>
            <pc:docMk/>
            <pc:sldMk cId="1711266939" sldId="342"/>
            <ac:spMk id="6" creationId="{B0E0A7CD-59B9-4064-B04E-3B10D761C214}"/>
          </ac:spMkLst>
        </pc:spChg>
      </pc:sldChg>
      <pc:sldChg chg="ord">
        <pc:chgData name="Ad Gerrits" userId="S::ad.gerrits@vng.nl::1e844392-3ac1-496e-b414-2cc5963c111d" providerId="AD" clId="Web-{B130CCA9-6C30-1FCE-59E4-CC02672163D5}" dt="2021-06-09T12:16:25.648" v="4"/>
        <pc:sldMkLst>
          <pc:docMk/>
          <pc:sldMk cId="2339218163" sldId="343"/>
        </pc:sldMkLst>
      </pc:sldChg>
      <pc:sldChg chg="ord">
        <pc:chgData name="Ad Gerrits" userId="S::ad.gerrits@vng.nl::1e844392-3ac1-496e-b414-2cc5963c111d" providerId="AD" clId="Web-{B130CCA9-6C30-1FCE-59E4-CC02672163D5}" dt="2021-06-09T12:16:25.648" v="3"/>
        <pc:sldMkLst>
          <pc:docMk/>
          <pc:sldMk cId="4268034822" sldId="344"/>
        </pc:sldMkLst>
      </pc:sldChg>
      <pc:sldChg chg="modSp">
        <pc:chgData name="Ad Gerrits" userId="S::ad.gerrits@vng.nl::1e844392-3ac1-496e-b414-2cc5963c111d" providerId="AD" clId="Web-{B130CCA9-6C30-1FCE-59E4-CC02672163D5}" dt="2021-06-09T13:53:46.526" v="448" actId="20577"/>
        <pc:sldMkLst>
          <pc:docMk/>
          <pc:sldMk cId="394527765" sldId="345"/>
        </pc:sldMkLst>
        <pc:spChg chg="mod">
          <ac:chgData name="Ad Gerrits" userId="S::ad.gerrits@vng.nl::1e844392-3ac1-496e-b414-2cc5963c111d" providerId="AD" clId="Web-{B130CCA9-6C30-1FCE-59E4-CC02672163D5}" dt="2021-06-09T13:53:46.526" v="448" actId="20577"/>
          <ac:spMkLst>
            <pc:docMk/>
            <pc:sldMk cId="394527765" sldId="345"/>
            <ac:spMk id="5" creationId="{E62D008E-1A03-4DA9-B47E-5C048C640B4D}"/>
          </ac:spMkLst>
        </pc:spChg>
      </pc:sldChg>
      <pc:sldChg chg="add del">
        <pc:chgData name="Ad Gerrits" userId="S::ad.gerrits@vng.nl::1e844392-3ac1-496e-b414-2cc5963c111d" providerId="AD" clId="Web-{B130CCA9-6C30-1FCE-59E4-CC02672163D5}" dt="2021-06-09T12:25:10.210" v="37"/>
        <pc:sldMkLst>
          <pc:docMk/>
          <pc:sldMk cId="35773843" sldId="350"/>
        </pc:sldMkLst>
      </pc:sldChg>
      <pc:sldChg chg="addSp delSp modSp add mod modClrScheme delAnim chgLayout modNotes">
        <pc:chgData name="Ad Gerrits" userId="S::ad.gerrits@vng.nl::1e844392-3ac1-496e-b414-2cc5963c111d" providerId="AD" clId="Web-{B130CCA9-6C30-1FCE-59E4-CC02672163D5}" dt="2021-06-09T13:43:10.884" v="445" actId="20577"/>
        <pc:sldMkLst>
          <pc:docMk/>
          <pc:sldMk cId="3377920599" sldId="351"/>
        </pc:sldMkLst>
        <pc:spChg chg="add mod ord">
          <ac:chgData name="Ad Gerrits" userId="S::ad.gerrits@vng.nl::1e844392-3ac1-496e-b414-2cc5963c111d" providerId="AD" clId="Web-{B130CCA9-6C30-1FCE-59E4-CC02672163D5}" dt="2021-06-09T13:43:10.884" v="445" actId="20577"/>
          <ac:spMkLst>
            <pc:docMk/>
            <pc:sldMk cId="3377920599" sldId="351"/>
            <ac:spMk id="17" creationId="{1F735C5E-8B79-4AEB-AB28-C0DF45F67B7F}"/>
          </ac:spMkLst>
        </pc:spChg>
        <pc:spChg chg="del">
          <ac:chgData name="Ad Gerrits" userId="S::ad.gerrits@vng.nl::1e844392-3ac1-496e-b414-2cc5963c111d" providerId="AD" clId="Web-{B130CCA9-6C30-1FCE-59E4-CC02672163D5}" dt="2021-06-09T12:22:45.909" v="16"/>
          <ac:spMkLst>
            <pc:docMk/>
            <pc:sldMk cId="3377920599" sldId="351"/>
            <ac:spMk id="18" creationId="{38023FB2-8B92-4715-B7DF-D72087AE1AD7}"/>
          </ac:spMkLst>
        </pc:spChg>
        <pc:spChg chg="add del mod ord">
          <ac:chgData name="Ad Gerrits" userId="S::ad.gerrits@vng.nl::1e844392-3ac1-496e-b414-2cc5963c111d" providerId="AD" clId="Web-{B130CCA9-6C30-1FCE-59E4-CC02672163D5}" dt="2021-06-09T12:23:45.535" v="27"/>
          <ac:spMkLst>
            <pc:docMk/>
            <pc:sldMk cId="3377920599" sldId="351"/>
            <ac:spMk id="20" creationId="{8ADA0545-8AF4-4D3C-B02E-162D299C11AE}"/>
          </ac:spMkLst>
        </pc:spChg>
        <pc:spChg chg="mod">
          <ac:chgData name="Ad Gerrits" userId="S::ad.gerrits@vng.nl::1e844392-3ac1-496e-b414-2cc5963c111d" providerId="AD" clId="Web-{B130CCA9-6C30-1FCE-59E4-CC02672163D5}" dt="2021-06-09T12:24:44.990" v="34" actId="1076"/>
          <ac:spMkLst>
            <pc:docMk/>
            <pc:sldMk cId="3377920599" sldId="351"/>
            <ac:spMk id="21" creationId="{8267031E-389E-4B92-AAFA-7715696B23A6}"/>
          </ac:spMkLst>
        </pc:spChg>
        <pc:spChg chg="mod">
          <ac:chgData name="Ad Gerrits" userId="S::ad.gerrits@vng.nl::1e844392-3ac1-496e-b414-2cc5963c111d" providerId="AD" clId="Web-{B130CCA9-6C30-1FCE-59E4-CC02672163D5}" dt="2021-06-09T12:26:19.883" v="44" actId="1076"/>
          <ac:spMkLst>
            <pc:docMk/>
            <pc:sldMk cId="3377920599" sldId="351"/>
            <ac:spMk id="26" creationId="{703008C6-6FE9-4B54-A91F-B9DB8565B79B}"/>
          </ac:spMkLst>
        </pc:spChg>
        <pc:spChg chg="mod">
          <ac:chgData name="Ad Gerrits" userId="S::ad.gerrits@vng.nl::1e844392-3ac1-496e-b414-2cc5963c111d" providerId="AD" clId="Web-{B130CCA9-6C30-1FCE-59E4-CC02672163D5}" dt="2021-06-09T12:25:51.289" v="41" actId="1076"/>
          <ac:spMkLst>
            <pc:docMk/>
            <pc:sldMk cId="3377920599" sldId="351"/>
            <ac:spMk id="27" creationId="{80E961DA-507F-4609-A36C-A61693848652}"/>
          </ac:spMkLst>
        </pc:spChg>
        <pc:spChg chg="add mod">
          <ac:chgData name="Ad Gerrits" userId="S::ad.gerrits@vng.nl::1e844392-3ac1-496e-b414-2cc5963c111d" providerId="AD" clId="Web-{B130CCA9-6C30-1FCE-59E4-CC02672163D5}" dt="2021-06-09T12:44:24.882" v="424" actId="1076"/>
          <ac:spMkLst>
            <pc:docMk/>
            <pc:sldMk cId="3377920599" sldId="351"/>
            <ac:spMk id="28" creationId="{CF025A53-5EA6-4FBC-B81D-A30256884ADD}"/>
          </ac:spMkLst>
        </pc:spChg>
        <pc:spChg chg="mod">
          <ac:chgData name="Ad Gerrits" userId="S::ad.gerrits@vng.nl::1e844392-3ac1-496e-b414-2cc5963c111d" providerId="AD" clId="Web-{B130CCA9-6C30-1FCE-59E4-CC02672163D5}" dt="2021-06-09T12:24:52.225" v="36" actId="1076"/>
          <ac:spMkLst>
            <pc:docMk/>
            <pc:sldMk cId="3377920599" sldId="351"/>
            <ac:spMk id="29" creationId="{208C79C8-E1ED-453B-A453-5EA814EA937D}"/>
          </ac:spMkLst>
        </pc:spChg>
        <pc:spChg chg="add mod">
          <ac:chgData name="Ad Gerrits" userId="S::ad.gerrits@vng.nl::1e844392-3ac1-496e-b414-2cc5963c111d" providerId="AD" clId="Web-{B130CCA9-6C30-1FCE-59E4-CC02672163D5}" dt="2021-06-09T12:45:38.649" v="432" actId="14100"/>
          <ac:spMkLst>
            <pc:docMk/>
            <pc:sldMk cId="3377920599" sldId="351"/>
            <ac:spMk id="38" creationId="{78C51087-4E6B-4462-88E8-C72162DB865C}"/>
          </ac:spMkLst>
        </pc:spChg>
        <pc:spChg chg="del">
          <ac:chgData name="Ad Gerrits" userId="S::ad.gerrits@vng.nl::1e844392-3ac1-496e-b414-2cc5963c111d" providerId="AD" clId="Web-{B130CCA9-6C30-1FCE-59E4-CC02672163D5}" dt="2021-06-09T12:24:19.552" v="33"/>
          <ac:spMkLst>
            <pc:docMk/>
            <pc:sldMk cId="3377920599" sldId="351"/>
            <ac:spMk id="39" creationId="{CBC1579A-99A1-45C8-A725-D970A8263145}"/>
          </ac:spMkLst>
        </pc:spChg>
        <pc:spChg chg="add del mod">
          <ac:chgData name="Ad Gerrits" userId="S::ad.gerrits@vng.nl::1e844392-3ac1-496e-b414-2cc5963c111d" providerId="AD" clId="Web-{B130CCA9-6C30-1FCE-59E4-CC02672163D5}" dt="2021-06-09T12:43:21.114" v="411"/>
          <ac:spMkLst>
            <pc:docMk/>
            <pc:sldMk cId="3377920599" sldId="351"/>
            <ac:spMk id="69" creationId="{E250DA9D-B323-441E-BE3B-0EF780F7E799}"/>
          </ac:spMkLst>
        </pc:spChg>
        <pc:spChg chg="add del mod">
          <ac:chgData name="Ad Gerrits" userId="S::ad.gerrits@vng.nl::1e844392-3ac1-496e-b414-2cc5963c111d" providerId="AD" clId="Web-{B130CCA9-6C30-1FCE-59E4-CC02672163D5}" dt="2021-06-09T12:42:36.332" v="405"/>
          <ac:spMkLst>
            <pc:docMk/>
            <pc:sldMk cId="3377920599" sldId="351"/>
            <ac:spMk id="70" creationId="{EA91BBEC-D730-44F7-A20B-D9FBC8CB73AE}"/>
          </ac:spMkLst>
        </pc:spChg>
        <pc:spChg chg="mod topLvl">
          <ac:chgData name="Ad Gerrits" userId="S::ad.gerrits@vng.nl::1e844392-3ac1-496e-b414-2cc5963c111d" providerId="AD" clId="Web-{B130CCA9-6C30-1FCE-59E4-CC02672163D5}" dt="2021-06-09T12:44:31.944" v="425" actId="1076"/>
          <ac:spMkLst>
            <pc:docMk/>
            <pc:sldMk cId="3377920599" sldId="351"/>
            <ac:spMk id="73" creationId="{C26A5F19-B0D1-43EB-A75C-E3C407C11CFC}"/>
          </ac:spMkLst>
        </pc:spChg>
        <pc:spChg chg="del mod topLvl">
          <ac:chgData name="Ad Gerrits" userId="S::ad.gerrits@vng.nl::1e844392-3ac1-496e-b414-2cc5963c111d" providerId="AD" clId="Web-{B130CCA9-6C30-1FCE-59E4-CC02672163D5}" dt="2021-06-09T12:44:02.444" v="422"/>
          <ac:spMkLst>
            <pc:docMk/>
            <pc:sldMk cId="3377920599" sldId="351"/>
            <ac:spMk id="74" creationId="{19ACC3E5-9874-4754-A9A5-F08943DD699E}"/>
          </ac:spMkLst>
        </pc:spChg>
        <pc:spChg chg="add mod">
          <ac:chgData name="Ad Gerrits" userId="S::ad.gerrits@vng.nl::1e844392-3ac1-496e-b414-2cc5963c111d" providerId="AD" clId="Web-{B130CCA9-6C30-1FCE-59E4-CC02672163D5}" dt="2021-06-09T12:59:03.093" v="434" actId="14100"/>
          <ac:spMkLst>
            <pc:docMk/>
            <pc:sldMk cId="3377920599" sldId="351"/>
            <ac:spMk id="75" creationId="{548686E1-0B6C-4F63-8E93-EBEF7170D7F7}"/>
          </ac:spMkLst>
        </pc:spChg>
        <pc:spChg chg="mod">
          <ac:chgData name="Ad Gerrits" userId="S::ad.gerrits@vng.nl::1e844392-3ac1-496e-b414-2cc5963c111d" providerId="AD" clId="Web-{B130CCA9-6C30-1FCE-59E4-CC02672163D5}" dt="2021-06-09T12:23:28.332" v="25" actId="14100"/>
          <ac:spMkLst>
            <pc:docMk/>
            <pc:sldMk cId="3377920599" sldId="351"/>
            <ac:spMk id="155" creationId="{710EBE16-21AF-4DD4-A534-EE842C2C490D}"/>
          </ac:spMkLst>
        </pc:spChg>
        <pc:spChg chg="mod">
          <ac:chgData name="Ad Gerrits" userId="S::ad.gerrits@vng.nl::1e844392-3ac1-496e-b414-2cc5963c111d" providerId="AD" clId="Web-{B130CCA9-6C30-1FCE-59E4-CC02672163D5}" dt="2021-06-09T12:24:12.489" v="31" actId="14100"/>
          <ac:spMkLst>
            <pc:docMk/>
            <pc:sldMk cId="3377920599" sldId="351"/>
            <ac:spMk id="156" creationId="{9ED9AA60-E1B4-4FD1-A7DD-BEAD44A069E4}"/>
          </ac:spMkLst>
        </pc:spChg>
        <pc:grpChg chg="del">
          <ac:chgData name="Ad Gerrits" userId="S::ad.gerrits@vng.nl::1e844392-3ac1-496e-b414-2cc5963c111d" providerId="AD" clId="Web-{B130CCA9-6C30-1FCE-59E4-CC02672163D5}" dt="2021-06-09T12:22:43.534" v="15"/>
          <ac:grpSpMkLst>
            <pc:docMk/>
            <pc:sldMk cId="3377920599" sldId="351"/>
            <ac:grpSpMk id="2" creationId="{0E5D23B9-64C7-4B86-807F-04BD773BF24A}"/>
          </ac:grpSpMkLst>
        </pc:grpChg>
        <pc:grpChg chg="del">
          <ac:chgData name="Ad Gerrits" userId="S::ad.gerrits@vng.nl::1e844392-3ac1-496e-b414-2cc5963c111d" providerId="AD" clId="Web-{B130CCA9-6C30-1FCE-59E4-CC02672163D5}" dt="2021-06-09T12:23:00.331" v="22"/>
          <ac:grpSpMkLst>
            <pc:docMk/>
            <pc:sldMk cId="3377920599" sldId="351"/>
            <ac:grpSpMk id="3" creationId="{5C532637-E63D-492E-ACA7-A9BC0BE73933}"/>
          </ac:grpSpMkLst>
        </pc:grpChg>
        <pc:grpChg chg="del">
          <ac:chgData name="Ad Gerrits" userId="S::ad.gerrits@vng.nl::1e844392-3ac1-496e-b414-2cc5963c111d" providerId="AD" clId="Web-{B130CCA9-6C30-1FCE-59E4-CC02672163D5}" dt="2021-06-09T12:23:01.847" v="23"/>
          <ac:grpSpMkLst>
            <pc:docMk/>
            <pc:sldMk cId="3377920599" sldId="351"/>
            <ac:grpSpMk id="4" creationId="{870DA31C-28DF-4081-AACC-386D809A12A6}"/>
          </ac:grpSpMkLst>
        </pc:grpChg>
        <pc:grpChg chg="del">
          <ac:chgData name="Ad Gerrits" userId="S::ad.gerrits@vng.nl::1e844392-3ac1-496e-b414-2cc5963c111d" providerId="AD" clId="Web-{B130CCA9-6C30-1FCE-59E4-CC02672163D5}" dt="2021-06-09T12:22:58.190" v="21"/>
          <ac:grpSpMkLst>
            <pc:docMk/>
            <pc:sldMk cId="3377920599" sldId="351"/>
            <ac:grpSpMk id="5" creationId="{5E273AC7-1B98-4D21-BC12-09816868E0DB}"/>
          </ac:grpSpMkLst>
        </pc:grpChg>
        <pc:grpChg chg="del">
          <ac:chgData name="Ad Gerrits" userId="S::ad.gerrits@vng.nl::1e844392-3ac1-496e-b414-2cc5963c111d" providerId="AD" clId="Web-{B130CCA9-6C30-1FCE-59E4-CC02672163D5}" dt="2021-06-09T12:22:50.924" v="19"/>
          <ac:grpSpMkLst>
            <pc:docMk/>
            <pc:sldMk cId="3377920599" sldId="351"/>
            <ac:grpSpMk id="7" creationId="{F71FB3E5-93D5-45DF-9BF3-B669D5413859}"/>
          </ac:grpSpMkLst>
        </pc:grpChg>
        <pc:grpChg chg="del">
          <ac:chgData name="Ad Gerrits" userId="S::ad.gerrits@vng.nl::1e844392-3ac1-496e-b414-2cc5963c111d" providerId="AD" clId="Web-{B130CCA9-6C30-1FCE-59E4-CC02672163D5}" dt="2021-06-09T12:22:47.502" v="17"/>
          <ac:grpSpMkLst>
            <pc:docMk/>
            <pc:sldMk cId="3377920599" sldId="351"/>
            <ac:grpSpMk id="8" creationId="{90A0D73D-2978-4586-89BB-4FC51526462E}"/>
          </ac:grpSpMkLst>
        </pc:grpChg>
        <pc:grpChg chg="del">
          <ac:chgData name="Ad Gerrits" userId="S::ad.gerrits@vng.nl::1e844392-3ac1-496e-b414-2cc5963c111d" providerId="AD" clId="Web-{B130CCA9-6C30-1FCE-59E4-CC02672163D5}" dt="2021-06-09T12:22:49.112" v="18"/>
          <ac:grpSpMkLst>
            <pc:docMk/>
            <pc:sldMk cId="3377920599" sldId="351"/>
            <ac:grpSpMk id="9" creationId="{190630E4-FD72-4AA6-8726-5A323E79F311}"/>
          </ac:grpSpMkLst>
        </pc:grpChg>
        <pc:grpChg chg="del">
          <ac:chgData name="Ad Gerrits" userId="S::ad.gerrits@vng.nl::1e844392-3ac1-496e-b414-2cc5963c111d" providerId="AD" clId="Web-{B130CCA9-6C30-1FCE-59E4-CC02672163D5}" dt="2021-06-09T12:22:52.925" v="20"/>
          <ac:grpSpMkLst>
            <pc:docMk/>
            <pc:sldMk cId="3377920599" sldId="351"/>
            <ac:grpSpMk id="10" creationId="{BDAC1574-37B6-4053-9696-435712C410AB}"/>
          </ac:grpSpMkLst>
        </pc:grpChg>
        <pc:grpChg chg="mod">
          <ac:chgData name="Ad Gerrits" userId="S::ad.gerrits@vng.nl::1e844392-3ac1-496e-b414-2cc5963c111d" providerId="AD" clId="Web-{B130CCA9-6C30-1FCE-59E4-CC02672163D5}" dt="2021-06-09T12:24:06.223" v="30" actId="1076"/>
          <ac:grpSpMkLst>
            <pc:docMk/>
            <pc:sldMk cId="3377920599" sldId="351"/>
            <ac:grpSpMk id="30" creationId="{C284D29D-970F-4B5B-B226-EBC728C4340B}"/>
          </ac:grpSpMkLst>
        </pc:grpChg>
        <pc:grpChg chg="mod">
          <ac:chgData name="Ad Gerrits" userId="S::ad.gerrits@vng.nl::1e844392-3ac1-496e-b414-2cc5963c111d" providerId="AD" clId="Web-{B130CCA9-6C30-1FCE-59E4-CC02672163D5}" dt="2021-06-09T12:25:47.398" v="40" actId="1076"/>
          <ac:grpSpMkLst>
            <pc:docMk/>
            <pc:sldMk cId="3377920599" sldId="351"/>
            <ac:grpSpMk id="36" creationId="{469A88DE-E960-445B-99D8-A22EB4AFF0A8}"/>
          </ac:grpSpMkLst>
        </pc:grpChg>
        <pc:grpChg chg="mod">
          <ac:chgData name="Ad Gerrits" userId="S::ad.gerrits@vng.nl::1e844392-3ac1-496e-b414-2cc5963c111d" providerId="AD" clId="Web-{B130CCA9-6C30-1FCE-59E4-CC02672163D5}" dt="2021-06-09T12:24:49.178" v="35" actId="1076"/>
          <ac:grpSpMkLst>
            <pc:docMk/>
            <pc:sldMk cId="3377920599" sldId="351"/>
            <ac:grpSpMk id="37" creationId="{C076FDBF-2909-4011-B432-CB17AB266422}"/>
          </ac:grpSpMkLst>
        </pc:grpChg>
        <pc:grpChg chg="add del mod">
          <ac:chgData name="Ad Gerrits" userId="S::ad.gerrits@vng.nl::1e844392-3ac1-496e-b414-2cc5963c111d" providerId="AD" clId="Web-{B130CCA9-6C30-1FCE-59E4-CC02672163D5}" dt="2021-06-09T12:44:02.444" v="422"/>
          <ac:grpSpMkLst>
            <pc:docMk/>
            <pc:sldMk cId="3377920599" sldId="351"/>
            <ac:grpSpMk id="72" creationId="{8488A6E7-92FA-4029-A4F9-AC004483350A}"/>
          </ac:grpSpMkLst>
        </pc:grpChg>
        <pc:cxnChg chg="mod">
          <ac:chgData name="Ad Gerrits" userId="S::ad.gerrits@vng.nl::1e844392-3ac1-496e-b414-2cc5963c111d" providerId="AD" clId="Web-{B130CCA9-6C30-1FCE-59E4-CC02672163D5}" dt="2021-06-09T12:22:43.534" v="15"/>
          <ac:cxnSpMkLst>
            <pc:docMk/>
            <pc:sldMk cId="3377920599" sldId="351"/>
            <ac:cxnSpMk id="56" creationId="{10D69CD6-6BB7-4010-A7C5-CB8CD79862A6}"/>
          </ac:cxnSpMkLst>
        </pc:cxnChg>
        <pc:cxnChg chg="mod">
          <ac:chgData name="Ad Gerrits" userId="S::ad.gerrits@vng.nl::1e844392-3ac1-496e-b414-2cc5963c111d" providerId="AD" clId="Web-{B130CCA9-6C30-1FCE-59E4-CC02672163D5}" dt="2021-06-09T12:23:01.847" v="23"/>
          <ac:cxnSpMkLst>
            <pc:docMk/>
            <pc:sldMk cId="3377920599" sldId="351"/>
            <ac:cxnSpMk id="102" creationId="{67E0D301-7570-47A9-8755-90D3AD71E6D5}"/>
          </ac:cxnSpMkLst>
        </pc:cxnChg>
        <pc:cxnChg chg="mod">
          <ac:chgData name="Ad Gerrits" userId="S::ad.gerrits@vng.nl::1e844392-3ac1-496e-b414-2cc5963c111d" providerId="AD" clId="Web-{B130CCA9-6C30-1FCE-59E4-CC02672163D5}" dt="2021-06-09T12:22:47.502" v="17"/>
          <ac:cxnSpMkLst>
            <pc:docMk/>
            <pc:sldMk cId="3377920599" sldId="351"/>
            <ac:cxnSpMk id="123" creationId="{A577B3FC-3795-4F48-9599-F499A473A535}"/>
          </ac:cxnSpMkLst>
        </pc:cxnChg>
        <pc:cxnChg chg="mod">
          <ac:chgData name="Ad Gerrits" userId="S::ad.gerrits@vng.nl::1e844392-3ac1-496e-b414-2cc5963c111d" providerId="AD" clId="Web-{B130CCA9-6C30-1FCE-59E4-CC02672163D5}" dt="2021-06-09T12:22:49.112" v="18"/>
          <ac:cxnSpMkLst>
            <pc:docMk/>
            <pc:sldMk cId="3377920599" sldId="351"/>
            <ac:cxnSpMk id="137" creationId="{CFFA8DC6-712F-4D34-9D8F-1D7F44DBA161}"/>
          </ac:cxnSpMkLst>
        </pc:cxnChg>
        <pc:cxnChg chg="mod">
          <ac:chgData name="Ad Gerrits" userId="S::ad.gerrits@vng.nl::1e844392-3ac1-496e-b414-2cc5963c111d" providerId="AD" clId="Web-{B130CCA9-6C30-1FCE-59E4-CC02672163D5}" dt="2021-06-09T12:22:52.925" v="20"/>
          <ac:cxnSpMkLst>
            <pc:docMk/>
            <pc:sldMk cId="3377920599" sldId="351"/>
            <ac:cxnSpMk id="149" creationId="{FCE6B59D-FB27-43A7-A11C-DFC77E0A2D1C}"/>
          </ac:cxnSpMkLst>
        </pc:cxnChg>
      </pc:sldChg>
      <pc:sldChg chg="addSp delSp modSp new addAnim delAnim modAnim">
        <pc:chgData name="Ad Gerrits" userId="S::ad.gerrits@vng.nl::1e844392-3ac1-496e-b414-2cc5963c111d" providerId="AD" clId="Web-{B130CCA9-6C30-1FCE-59E4-CC02672163D5}" dt="2021-06-09T13:00:04.345" v="442" actId="14100"/>
        <pc:sldMkLst>
          <pc:docMk/>
          <pc:sldMk cId="2343487063" sldId="352"/>
        </pc:sldMkLst>
        <pc:spChg chg="mod">
          <ac:chgData name="Ad Gerrits" userId="S::ad.gerrits@vng.nl::1e844392-3ac1-496e-b414-2cc5963c111d" providerId="AD" clId="Web-{B130CCA9-6C30-1FCE-59E4-CC02672163D5}" dt="2021-06-09T12:30:48.344" v="88" actId="20577"/>
          <ac:spMkLst>
            <pc:docMk/>
            <pc:sldMk cId="2343487063" sldId="352"/>
            <ac:spMk id="2" creationId="{54A2536A-522C-4A00-A0AE-C2F5CCAC57D4}"/>
          </ac:spMkLst>
        </pc:spChg>
        <pc:spChg chg="add del mod">
          <ac:chgData name="Ad Gerrits" userId="S::ad.gerrits@vng.nl::1e844392-3ac1-496e-b414-2cc5963c111d" providerId="AD" clId="Web-{B130CCA9-6C30-1FCE-59E4-CC02672163D5}" dt="2021-06-09T12:59:18.187" v="435"/>
          <ac:spMkLst>
            <pc:docMk/>
            <pc:sldMk cId="2343487063" sldId="352"/>
            <ac:spMk id="5" creationId="{A76B6F05-9BB8-4651-9F4E-0805C240E0DE}"/>
          </ac:spMkLst>
        </pc:spChg>
        <pc:spChg chg="add mod">
          <ac:chgData name="Ad Gerrits" userId="S::ad.gerrits@vng.nl::1e844392-3ac1-496e-b414-2cc5963c111d" providerId="AD" clId="Web-{B130CCA9-6C30-1FCE-59E4-CC02672163D5}" dt="2021-06-09T13:00:04.345" v="442" actId="14100"/>
          <ac:spMkLst>
            <pc:docMk/>
            <pc:sldMk cId="2343487063" sldId="352"/>
            <ac:spMk id="7" creationId="{B28F0B38-8193-4324-B61F-4D320CDD5FDC}"/>
          </ac:spMkLst>
        </pc:spChg>
        <pc:spChg chg="add mod">
          <ac:chgData name="Ad Gerrits" userId="S::ad.gerrits@vng.nl::1e844392-3ac1-496e-b414-2cc5963c111d" providerId="AD" clId="Web-{B130CCA9-6C30-1FCE-59E4-CC02672163D5}" dt="2021-06-09T12:59:52.641" v="441" actId="14100"/>
          <ac:spMkLst>
            <pc:docMk/>
            <pc:sldMk cId="2343487063" sldId="352"/>
            <ac:spMk id="9" creationId="{BB563B8D-C8FD-4F8D-9193-33C69398E73E}"/>
          </ac:spMkLst>
        </pc:spChg>
        <pc:picChg chg="add del mod">
          <ac:chgData name="Ad Gerrits" userId="S::ad.gerrits@vng.nl::1e844392-3ac1-496e-b414-2cc5963c111d" providerId="AD" clId="Web-{B130CCA9-6C30-1FCE-59E4-CC02672163D5}" dt="2021-06-09T12:29:34.373" v="60"/>
          <ac:picMkLst>
            <pc:docMk/>
            <pc:sldMk cId="2343487063" sldId="352"/>
            <ac:picMk id="3" creationId="{F720EC04-9E28-46C7-B665-905D4AE5CB16}"/>
          </ac:picMkLst>
        </pc:picChg>
        <pc:picChg chg="add mod">
          <ac:chgData name="Ad Gerrits" userId="S::ad.gerrits@vng.nl::1e844392-3ac1-496e-b414-2cc5963c111d" providerId="AD" clId="Web-{B130CCA9-6C30-1FCE-59E4-CC02672163D5}" dt="2021-06-09T12:29:57.905" v="66" actId="1076"/>
          <ac:picMkLst>
            <pc:docMk/>
            <pc:sldMk cId="2343487063" sldId="352"/>
            <ac:picMk id="4" creationId="{67C56460-B737-49AD-BF39-33CECFBA44A8}"/>
          </ac:picMkLst>
        </pc:picChg>
      </pc:sldChg>
    </pc:docChg>
  </pc:docChgLst>
  <pc:docChgLst>
    <pc:chgData name="Jeanot Bijpost" userId="cdf441b5-59e9-4346-906c-b64ac00bf298" providerId="ADAL" clId="{03061194-0E0A-954D-8545-B440A4077C6F}"/>
    <pc:docChg chg="undo custSel addSld delSld modSld sldOrd">
      <pc:chgData name="Jeanot Bijpost" userId="cdf441b5-59e9-4346-906c-b64ac00bf298" providerId="ADAL" clId="{03061194-0E0A-954D-8545-B440A4077C6F}" dt="2022-06-14T13:12:05.475" v="2218"/>
      <pc:docMkLst>
        <pc:docMk/>
      </pc:docMkLst>
      <pc:sldChg chg="modSp del mod">
        <pc:chgData name="Jeanot Bijpost" userId="cdf441b5-59e9-4346-906c-b64ac00bf298" providerId="ADAL" clId="{03061194-0E0A-954D-8545-B440A4077C6F}" dt="2022-06-14T13:07:29.995" v="2188" actId="2696"/>
        <pc:sldMkLst>
          <pc:docMk/>
          <pc:sldMk cId="2704841049" sldId="804"/>
        </pc:sldMkLst>
        <pc:spChg chg="mod">
          <ac:chgData name="Jeanot Bijpost" userId="cdf441b5-59e9-4346-906c-b64ac00bf298" providerId="ADAL" clId="{03061194-0E0A-954D-8545-B440A4077C6F}" dt="2022-06-14T13:05:47.786" v="2104" actId="20577"/>
          <ac:spMkLst>
            <pc:docMk/>
            <pc:sldMk cId="2704841049" sldId="804"/>
            <ac:spMk id="2" creationId="{2BAC9EC9-B52B-0457-B442-E3E57CE602C3}"/>
          </ac:spMkLst>
        </pc:spChg>
        <pc:spChg chg="mod">
          <ac:chgData name="Jeanot Bijpost" userId="cdf441b5-59e9-4346-906c-b64ac00bf298" providerId="ADAL" clId="{03061194-0E0A-954D-8545-B440A4077C6F}" dt="2022-06-14T13:06:45.421" v="2172" actId="21"/>
          <ac:spMkLst>
            <pc:docMk/>
            <pc:sldMk cId="2704841049" sldId="804"/>
            <ac:spMk id="3" creationId="{73E27325-3B91-E7CB-DA6F-58FE476DAD94}"/>
          </ac:spMkLst>
        </pc:spChg>
      </pc:sldChg>
      <pc:sldChg chg="modSp mod">
        <pc:chgData name="Jeanot Bijpost" userId="cdf441b5-59e9-4346-906c-b64ac00bf298" providerId="ADAL" clId="{03061194-0E0A-954D-8545-B440A4077C6F}" dt="2022-06-14T13:08:54.629" v="2198" actId="20577"/>
        <pc:sldMkLst>
          <pc:docMk/>
          <pc:sldMk cId="3803023739" sldId="805"/>
        </pc:sldMkLst>
        <pc:spChg chg="mod">
          <ac:chgData name="Jeanot Bijpost" userId="cdf441b5-59e9-4346-906c-b64ac00bf298" providerId="ADAL" clId="{03061194-0E0A-954D-8545-B440A4077C6F}" dt="2022-06-14T13:08:54.629" v="2198" actId="20577"/>
          <ac:spMkLst>
            <pc:docMk/>
            <pc:sldMk cId="3803023739" sldId="805"/>
            <ac:spMk id="3" creationId="{89AFAB3E-8FF4-B055-B956-2E3017D27DC1}"/>
          </ac:spMkLst>
        </pc:spChg>
      </pc:sldChg>
      <pc:sldChg chg="modSp mod">
        <pc:chgData name="Jeanot Bijpost" userId="cdf441b5-59e9-4346-906c-b64ac00bf298" providerId="ADAL" clId="{03061194-0E0A-954D-8545-B440A4077C6F}" dt="2022-06-14T13:08:08.221" v="2193" actId="1582"/>
        <pc:sldMkLst>
          <pc:docMk/>
          <pc:sldMk cId="1378781602" sldId="807"/>
        </pc:sldMkLst>
        <pc:cxnChg chg="mod">
          <ac:chgData name="Jeanot Bijpost" userId="cdf441b5-59e9-4346-906c-b64ac00bf298" providerId="ADAL" clId="{03061194-0E0A-954D-8545-B440A4077C6F}" dt="2022-06-14T13:07:54.582" v="2191" actId="1582"/>
          <ac:cxnSpMkLst>
            <pc:docMk/>
            <pc:sldMk cId="1378781602" sldId="807"/>
            <ac:cxnSpMk id="2" creationId="{2AAFAA6B-D7E1-9E03-69BE-BBAB3DDF1EA6}"/>
          </ac:cxnSpMkLst>
        </pc:cxnChg>
        <pc:cxnChg chg="mod">
          <ac:chgData name="Jeanot Bijpost" userId="cdf441b5-59e9-4346-906c-b64ac00bf298" providerId="ADAL" clId="{03061194-0E0A-954D-8545-B440A4077C6F}" dt="2022-06-14T13:08:08.221" v="2193" actId="1582"/>
          <ac:cxnSpMkLst>
            <pc:docMk/>
            <pc:sldMk cId="1378781602" sldId="807"/>
            <ac:cxnSpMk id="3" creationId="{DBF415BE-9C32-9865-3D6B-27085D29ACE9}"/>
          </ac:cxnSpMkLst>
        </pc:cxnChg>
        <pc:cxnChg chg="mod">
          <ac:chgData name="Jeanot Bijpost" userId="cdf441b5-59e9-4346-906c-b64ac00bf298" providerId="ADAL" clId="{03061194-0E0A-954D-8545-B440A4077C6F}" dt="2022-06-14T13:07:54.582" v="2191" actId="1582"/>
          <ac:cxnSpMkLst>
            <pc:docMk/>
            <pc:sldMk cId="1378781602" sldId="807"/>
            <ac:cxnSpMk id="4" creationId="{E8941602-8BA0-AFBF-E375-E2AF3A7A6457}"/>
          </ac:cxnSpMkLst>
        </pc:cxnChg>
        <pc:cxnChg chg="mod">
          <ac:chgData name="Jeanot Bijpost" userId="cdf441b5-59e9-4346-906c-b64ac00bf298" providerId="ADAL" clId="{03061194-0E0A-954D-8545-B440A4077C6F}" dt="2022-06-14T13:08:08.221" v="2193" actId="1582"/>
          <ac:cxnSpMkLst>
            <pc:docMk/>
            <pc:sldMk cId="1378781602" sldId="807"/>
            <ac:cxnSpMk id="10" creationId="{18D301D2-8622-D2A6-8886-19074624E0FD}"/>
          </ac:cxnSpMkLst>
        </pc:cxnChg>
      </pc:sldChg>
      <pc:sldChg chg="modSp mod ord">
        <pc:chgData name="Jeanot Bijpost" userId="cdf441b5-59e9-4346-906c-b64ac00bf298" providerId="ADAL" clId="{03061194-0E0A-954D-8545-B440A4077C6F}" dt="2022-06-14T13:05:39.580" v="2086" actId="20577"/>
        <pc:sldMkLst>
          <pc:docMk/>
          <pc:sldMk cId="2558470328" sldId="808"/>
        </pc:sldMkLst>
        <pc:spChg chg="mod">
          <ac:chgData name="Jeanot Bijpost" userId="cdf441b5-59e9-4346-906c-b64ac00bf298" providerId="ADAL" clId="{03061194-0E0A-954D-8545-B440A4077C6F}" dt="2022-06-14T13:05:39.580" v="2086" actId="20577"/>
          <ac:spMkLst>
            <pc:docMk/>
            <pc:sldMk cId="2558470328" sldId="808"/>
            <ac:spMk id="2" creationId="{055E10B4-CE1C-D0E1-3B98-C4551BC199FF}"/>
          </ac:spMkLst>
        </pc:spChg>
        <pc:spChg chg="mod">
          <ac:chgData name="Jeanot Bijpost" userId="cdf441b5-59e9-4346-906c-b64ac00bf298" providerId="ADAL" clId="{03061194-0E0A-954D-8545-B440A4077C6F}" dt="2022-06-14T13:05:26.689" v="2073" actId="6549"/>
          <ac:spMkLst>
            <pc:docMk/>
            <pc:sldMk cId="2558470328" sldId="808"/>
            <ac:spMk id="3" creationId="{10FB9238-5BBE-0F7A-872A-B5F8A362BC62}"/>
          </ac:spMkLst>
        </pc:spChg>
      </pc:sldChg>
      <pc:sldChg chg="modSp mod modAnim">
        <pc:chgData name="Jeanot Bijpost" userId="cdf441b5-59e9-4346-906c-b64ac00bf298" providerId="ADAL" clId="{03061194-0E0A-954D-8545-B440A4077C6F}" dt="2022-06-14T13:12:05.475" v="2218"/>
        <pc:sldMkLst>
          <pc:docMk/>
          <pc:sldMk cId="4261660015" sldId="809"/>
        </pc:sldMkLst>
        <pc:spChg chg="mod">
          <ac:chgData name="Jeanot Bijpost" userId="cdf441b5-59e9-4346-906c-b64ac00bf298" providerId="ADAL" clId="{03061194-0E0A-954D-8545-B440A4077C6F}" dt="2022-06-14T12:56:30.574" v="1540" actId="20577"/>
          <ac:spMkLst>
            <pc:docMk/>
            <pc:sldMk cId="4261660015" sldId="809"/>
            <ac:spMk id="3" creationId="{56734821-2A24-AF42-8ED3-D6A680F1D69F}"/>
          </ac:spMkLst>
        </pc:spChg>
      </pc:sldChg>
      <pc:sldChg chg="modSp mod ord">
        <pc:chgData name="Jeanot Bijpost" userId="cdf441b5-59e9-4346-906c-b64ac00bf298" providerId="ADAL" clId="{03061194-0E0A-954D-8545-B440A4077C6F}" dt="2022-06-14T13:11:50.970" v="2217" actId="20577"/>
        <pc:sldMkLst>
          <pc:docMk/>
          <pc:sldMk cId="3531488060" sldId="810"/>
        </pc:sldMkLst>
        <pc:spChg chg="mod">
          <ac:chgData name="Jeanot Bijpost" userId="cdf441b5-59e9-4346-906c-b64ac00bf298" providerId="ADAL" clId="{03061194-0E0A-954D-8545-B440A4077C6F}" dt="2022-06-14T13:11:50.970" v="2217" actId="20577"/>
          <ac:spMkLst>
            <pc:docMk/>
            <pc:sldMk cId="3531488060" sldId="810"/>
            <ac:spMk id="3" creationId="{43506B62-99BB-C920-F532-CCCF09E324C8}"/>
          </ac:spMkLst>
        </pc:spChg>
      </pc:sldChg>
      <pc:sldChg chg="modSp mod">
        <pc:chgData name="Jeanot Bijpost" userId="cdf441b5-59e9-4346-906c-b64ac00bf298" providerId="ADAL" clId="{03061194-0E0A-954D-8545-B440A4077C6F}" dt="2022-06-14T12:51:25.949" v="1149" actId="2711"/>
        <pc:sldMkLst>
          <pc:docMk/>
          <pc:sldMk cId="2820034375" sldId="811"/>
        </pc:sldMkLst>
        <pc:spChg chg="mod">
          <ac:chgData name="Jeanot Bijpost" userId="cdf441b5-59e9-4346-906c-b64ac00bf298" providerId="ADAL" clId="{03061194-0E0A-954D-8545-B440A4077C6F}" dt="2022-06-14T12:51:25.949" v="1149" actId="2711"/>
          <ac:spMkLst>
            <pc:docMk/>
            <pc:sldMk cId="2820034375" sldId="811"/>
            <ac:spMk id="5" creationId="{353FB766-6B9C-72B1-B55B-48D03D5EDC8F}"/>
          </ac:spMkLst>
        </pc:spChg>
      </pc:sldChg>
      <pc:sldChg chg="addSp delSp modSp mod">
        <pc:chgData name="Jeanot Bijpost" userId="cdf441b5-59e9-4346-906c-b64ac00bf298" providerId="ADAL" clId="{03061194-0E0A-954D-8545-B440A4077C6F}" dt="2022-06-14T12:51:33.185" v="1150" actId="2711"/>
        <pc:sldMkLst>
          <pc:docMk/>
          <pc:sldMk cId="2901408253" sldId="812"/>
        </pc:sldMkLst>
        <pc:spChg chg="del">
          <ac:chgData name="Jeanot Bijpost" userId="cdf441b5-59e9-4346-906c-b64ac00bf298" providerId="ADAL" clId="{03061194-0E0A-954D-8545-B440A4077C6F}" dt="2022-06-14T12:47:06.133" v="963" actId="478"/>
          <ac:spMkLst>
            <pc:docMk/>
            <pc:sldMk cId="2901408253" sldId="812"/>
            <ac:spMk id="5" creationId="{10958A85-D399-967E-9E9C-A168383FC00E}"/>
          </ac:spMkLst>
        </pc:spChg>
        <pc:spChg chg="mod">
          <ac:chgData name="Jeanot Bijpost" userId="cdf441b5-59e9-4346-906c-b64ac00bf298" providerId="ADAL" clId="{03061194-0E0A-954D-8545-B440A4077C6F}" dt="2022-06-14T12:51:33.185" v="1150" actId="2711"/>
          <ac:spMkLst>
            <pc:docMk/>
            <pc:sldMk cId="2901408253" sldId="812"/>
            <ac:spMk id="6" creationId="{58035CCE-6364-4516-21C6-56FABC248188}"/>
          </ac:spMkLst>
        </pc:spChg>
        <pc:spChg chg="add mod">
          <ac:chgData name="Jeanot Bijpost" userId="cdf441b5-59e9-4346-906c-b64ac00bf298" providerId="ADAL" clId="{03061194-0E0A-954D-8545-B440A4077C6F}" dt="2022-06-14T12:51:33.185" v="1150" actId="2711"/>
          <ac:spMkLst>
            <pc:docMk/>
            <pc:sldMk cId="2901408253" sldId="812"/>
            <ac:spMk id="7" creationId="{98C284A2-9921-74A8-34D4-9549FE6C6298}"/>
          </ac:spMkLst>
        </pc:spChg>
      </pc:sldChg>
      <pc:sldChg chg="modSp mod ord">
        <pc:chgData name="Jeanot Bijpost" userId="cdf441b5-59e9-4346-906c-b64ac00bf298" providerId="ADAL" clId="{03061194-0E0A-954D-8545-B440A4077C6F}" dt="2022-06-14T13:04:47.646" v="2062" actId="20578"/>
        <pc:sldMkLst>
          <pc:docMk/>
          <pc:sldMk cId="2262243528" sldId="813"/>
        </pc:sldMkLst>
        <pc:spChg chg="mod">
          <ac:chgData name="Jeanot Bijpost" userId="cdf441b5-59e9-4346-906c-b64ac00bf298" providerId="ADAL" clId="{03061194-0E0A-954D-8545-B440A4077C6F}" dt="2022-06-14T13:03:50.016" v="2057" actId="948"/>
          <ac:spMkLst>
            <pc:docMk/>
            <pc:sldMk cId="2262243528" sldId="813"/>
            <ac:spMk id="3" creationId="{43506B62-99BB-C920-F532-CCCF09E324C8}"/>
          </ac:spMkLst>
        </pc:spChg>
      </pc:sldChg>
      <pc:sldChg chg="addSp delSp modSp new mod modClrScheme modAnim chgLayout">
        <pc:chgData name="Jeanot Bijpost" userId="cdf441b5-59e9-4346-906c-b64ac00bf298" providerId="ADAL" clId="{03061194-0E0A-954D-8545-B440A4077C6F}" dt="2022-06-14T12:46:30.608" v="953" actId="1038"/>
        <pc:sldMkLst>
          <pc:docMk/>
          <pc:sldMk cId="3207445192" sldId="814"/>
        </pc:sldMkLst>
        <pc:spChg chg="del mod ord">
          <ac:chgData name="Jeanot Bijpost" userId="cdf441b5-59e9-4346-906c-b64ac00bf298" providerId="ADAL" clId="{03061194-0E0A-954D-8545-B440A4077C6F}" dt="2022-06-14T12:28:28.587" v="228" actId="700"/>
          <ac:spMkLst>
            <pc:docMk/>
            <pc:sldMk cId="3207445192" sldId="814"/>
            <ac:spMk id="2" creationId="{C81016B6-DA34-B650-A8C9-5340435BD3EB}"/>
          </ac:spMkLst>
        </pc:spChg>
        <pc:spChg chg="del">
          <ac:chgData name="Jeanot Bijpost" userId="cdf441b5-59e9-4346-906c-b64ac00bf298" providerId="ADAL" clId="{03061194-0E0A-954D-8545-B440A4077C6F}" dt="2022-06-14T12:28:28.587" v="228" actId="700"/>
          <ac:spMkLst>
            <pc:docMk/>
            <pc:sldMk cId="3207445192" sldId="814"/>
            <ac:spMk id="3" creationId="{17DF66BB-2F42-5D93-723F-E9B77E7F0743}"/>
          </ac:spMkLst>
        </pc:spChg>
        <pc:spChg chg="add del mod ord">
          <ac:chgData name="Jeanot Bijpost" userId="cdf441b5-59e9-4346-906c-b64ac00bf298" providerId="ADAL" clId="{03061194-0E0A-954D-8545-B440A4077C6F}" dt="2022-06-14T12:28:31.264" v="229" actId="700"/>
          <ac:spMkLst>
            <pc:docMk/>
            <pc:sldMk cId="3207445192" sldId="814"/>
            <ac:spMk id="4" creationId="{94DF8ED1-598D-B7EF-E363-4FA0B26D7B1B}"/>
          </ac:spMkLst>
        </pc:spChg>
        <pc:spChg chg="add mod">
          <ac:chgData name="Jeanot Bijpost" userId="cdf441b5-59e9-4346-906c-b64ac00bf298" providerId="ADAL" clId="{03061194-0E0A-954D-8545-B440A4077C6F}" dt="2022-06-14T12:42:39.002" v="878" actId="1076"/>
          <ac:spMkLst>
            <pc:docMk/>
            <pc:sldMk cId="3207445192" sldId="814"/>
            <ac:spMk id="8" creationId="{9EB6221B-969D-C7DF-CC37-8E2FAD9D68DB}"/>
          </ac:spMkLst>
        </pc:spChg>
        <pc:spChg chg="add mod">
          <ac:chgData name="Jeanot Bijpost" userId="cdf441b5-59e9-4346-906c-b64ac00bf298" providerId="ADAL" clId="{03061194-0E0A-954D-8545-B440A4077C6F}" dt="2022-06-14T12:42:42.421" v="879" actId="1076"/>
          <ac:spMkLst>
            <pc:docMk/>
            <pc:sldMk cId="3207445192" sldId="814"/>
            <ac:spMk id="9" creationId="{5D1D83AD-7044-3E59-4D30-288E5BB64345}"/>
          </ac:spMkLst>
        </pc:spChg>
        <pc:spChg chg="add mod">
          <ac:chgData name="Jeanot Bijpost" userId="cdf441b5-59e9-4346-906c-b64ac00bf298" providerId="ADAL" clId="{03061194-0E0A-954D-8545-B440A4077C6F}" dt="2022-06-14T12:45:59.453" v="948" actId="1076"/>
          <ac:spMkLst>
            <pc:docMk/>
            <pc:sldMk cId="3207445192" sldId="814"/>
            <ac:spMk id="10" creationId="{CA123D6F-5CFD-E34F-B888-6B0760831074}"/>
          </ac:spMkLst>
        </pc:spChg>
        <pc:spChg chg="add del mod">
          <ac:chgData name="Jeanot Bijpost" userId="cdf441b5-59e9-4346-906c-b64ac00bf298" providerId="ADAL" clId="{03061194-0E0A-954D-8545-B440A4077C6F}" dt="2022-06-14T12:42:31.723" v="876" actId="478"/>
          <ac:spMkLst>
            <pc:docMk/>
            <pc:sldMk cId="3207445192" sldId="814"/>
            <ac:spMk id="11" creationId="{B6EB5BA5-CB00-072D-1FFB-4F195F27A189}"/>
          </ac:spMkLst>
        </pc:spChg>
        <pc:spChg chg="add mod">
          <ac:chgData name="Jeanot Bijpost" userId="cdf441b5-59e9-4346-906c-b64ac00bf298" providerId="ADAL" clId="{03061194-0E0A-954D-8545-B440A4077C6F}" dt="2022-06-14T12:40:04.125" v="735" actId="1076"/>
          <ac:spMkLst>
            <pc:docMk/>
            <pc:sldMk cId="3207445192" sldId="814"/>
            <ac:spMk id="12" creationId="{113CAF9B-6466-9BA0-FD61-E9844CEEF5B5}"/>
          </ac:spMkLst>
        </pc:spChg>
        <pc:spChg chg="add mod">
          <ac:chgData name="Jeanot Bijpost" userId="cdf441b5-59e9-4346-906c-b64ac00bf298" providerId="ADAL" clId="{03061194-0E0A-954D-8545-B440A4077C6F}" dt="2022-06-14T12:40:04.125" v="735" actId="1076"/>
          <ac:spMkLst>
            <pc:docMk/>
            <pc:sldMk cId="3207445192" sldId="814"/>
            <ac:spMk id="13" creationId="{92362742-A2E8-AC88-4A5F-41F784DAB651}"/>
          </ac:spMkLst>
        </pc:spChg>
        <pc:spChg chg="add mod">
          <ac:chgData name="Jeanot Bijpost" userId="cdf441b5-59e9-4346-906c-b64ac00bf298" providerId="ADAL" clId="{03061194-0E0A-954D-8545-B440A4077C6F}" dt="2022-06-14T12:40:04.125" v="735" actId="1076"/>
          <ac:spMkLst>
            <pc:docMk/>
            <pc:sldMk cId="3207445192" sldId="814"/>
            <ac:spMk id="14" creationId="{74979510-C7B0-D962-1547-6A17D3225FFD}"/>
          </ac:spMkLst>
        </pc:spChg>
        <pc:spChg chg="add mod">
          <ac:chgData name="Jeanot Bijpost" userId="cdf441b5-59e9-4346-906c-b64ac00bf298" providerId="ADAL" clId="{03061194-0E0A-954D-8545-B440A4077C6F}" dt="2022-06-14T12:40:04.125" v="735" actId="1076"/>
          <ac:spMkLst>
            <pc:docMk/>
            <pc:sldMk cId="3207445192" sldId="814"/>
            <ac:spMk id="15" creationId="{12768402-CAF9-742D-A8E6-22DB32AFD284}"/>
          </ac:spMkLst>
        </pc:spChg>
        <pc:spChg chg="add del mod">
          <ac:chgData name="Jeanot Bijpost" userId="cdf441b5-59e9-4346-906c-b64ac00bf298" providerId="ADAL" clId="{03061194-0E0A-954D-8545-B440A4077C6F}" dt="2022-06-14T12:40:04.125" v="735" actId="1076"/>
          <ac:spMkLst>
            <pc:docMk/>
            <pc:sldMk cId="3207445192" sldId="814"/>
            <ac:spMk id="16" creationId="{FE8D93D3-3421-E4CE-AD8A-623E4A4C863C}"/>
          </ac:spMkLst>
        </pc:spChg>
        <pc:spChg chg="add mod">
          <ac:chgData name="Jeanot Bijpost" userId="cdf441b5-59e9-4346-906c-b64ac00bf298" providerId="ADAL" clId="{03061194-0E0A-954D-8545-B440A4077C6F}" dt="2022-06-14T12:40:04.125" v="735" actId="1076"/>
          <ac:spMkLst>
            <pc:docMk/>
            <pc:sldMk cId="3207445192" sldId="814"/>
            <ac:spMk id="17" creationId="{6DDA8D52-BB3A-566D-B03A-D0A2B82E0058}"/>
          </ac:spMkLst>
        </pc:spChg>
        <pc:spChg chg="add mod">
          <ac:chgData name="Jeanot Bijpost" userId="cdf441b5-59e9-4346-906c-b64ac00bf298" providerId="ADAL" clId="{03061194-0E0A-954D-8545-B440A4077C6F}" dt="2022-06-14T12:40:04.125" v="735" actId="1076"/>
          <ac:spMkLst>
            <pc:docMk/>
            <pc:sldMk cId="3207445192" sldId="814"/>
            <ac:spMk id="18" creationId="{1BDF0E96-6B34-333F-21AB-9AE2AAACEA98}"/>
          </ac:spMkLst>
        </pc:spChg>
        <pc:spChg chg="add del mod">
          <ac:chgData name="Jeanot Bijpost" userId="cdf441b5-59e9-4346-906c-b64ac00bf298" providerId="ADAL" clId="{03061194-0E0A-954D-8545-B440A4077C6F}" dt="2022-06-14T12:38:27.890" v="709" actId="478"/>
          <ac:spMkLst>
            <pc:docMk/>
            <pc:sldMk cId="3207445192" sldId="814"/>
            <ac:spMk id="19" creationId="{4D5D1475-276C-AA42-0877-9570C22B205D}"/>
          </ac:spMkLst>
        </pc:spChg>
        <pc:spChg chg="add mod">
          <ac:chgData name="Jeanot Bijpost" userId="cdf441b5-59e9-4346-906c-b64ac00bf298" providerId="ADAL" clId="{03061194-0E0A-954D-8545-B440A4077C6F}" dt="2022-06-14T12:40:04.125" v="735" actId="1076"/>
          <ac:spMkLst>
            <pc:docMk/>
            <pc:sldMk cId="3207445192" sldId="814"/>
            <ac:spMk id="20" creationId="{BD1292EC-D886-FCF2-6E05-9A24D2577DF2}"/>
          </ac:spMkLst>
        </pc:spChg>
        <pc:spChg chg="add mod">
          <ac:chgData name="Jeanot Bijpost" userId="cdf441b5-59e9-4346-906c-b64ac00bf298" providerId="ADAL" clId="{03061194-0E0A-954D-8545-B440A4077C6F}" dt="2022-06-14T12:40:04.125" v="735" actId="1076"/>
          <ac:spMkLst>
            <pc:docMk/>
            <pc:sldMk cId="3207445192" sldId="814"/>
            <ac:spMk id="23" creationId="{488F346E-BBA1-D08C-E395-152BCD57704D}"/>
          </ac:spMkLst>
        </pc:spChg>
        <pc:spChg chg="add del mod">
          <ac:chgData name="Jeanot Bijpost" userId="cdf441b5-59e9-4346-906c-b64ac00bf298" providerId="ADAL" clId="{03061194-0E0A-954D-8545-B440A4077C6F}" dt="2022-06-14T12:36:28.281" v="680" actId="478"/>
          <ac:spMkLst>
            <pc:docMk/>
            <pc:sldMk cId="3207445192" sldId="814"/>
            <ac:spMk id="24" creationId="{BF455039-F974-C44A-4AD5-2ED6BFB10DE0}"/>
          </ac:spMkLst>
        </pc:spChg>
        <pc:spChg chg="add del mod">
          <ac:chgData name="Jeanot Bijpost" userId="cdf441b5-59e9-4346-906c-b64ac00bf298" providerId="ADAL" clId="{03061194-0E0A-954D-8545-B440A4077C6F}" dt="2022-06-14T12:39:20.875" v="724" actId="478"/>
          <ac:spMkLst>
            <pc:docMk/>
            <pc:sldMk cId="3207445192" sldId="814"/>
            <ac:spMk id="25" creationId="{088FA228-B3FC-B90D-6F1E-85118DCEE567}"/>
          </ac:spMkLst>
        </pc:spChg>
        <pc:spChg chg="add mod">
          <ac:chgData name="Jeanot Bijpost" userId="cdf441b5-59e9-4346-906c-b64ac00bf298" providerId="ADAL" clId="{03061194-0E0A-954D-8545-B440A4077C6F}" dt="2022-06-14T12:44:29.842" v="944" actId="14100"/>
          <ac:spMkLst>
            <pc:docMk/>
            <pc:sldMk cId="3207445192" sldId="814"/>
            <ac:spMk id="26" creationId="{127A900B-9778-AF1E-F31B-59C80553D0B3}"/>
          </ac:spMkLst>
        </pc:spChg>
        <pc:spChg chg="add mod">
          <ac:chgData name="Jeanot Bijpost" userId="cdf441b5-59e9-4346-906c-b64ac00bf298" providerId="ADAL" clId="{03061194-0E0A-954D-8545-B440A4077C6F}" dt="2022-06-14T12:43:56.912" v="920" actId="20577"/>
          <ac:spMkLst>
            <pc:docMk/>
            <pc:sldMk cId="3207445192" sldId="814"/>
            <ac:spMk id="27" creationId="{C06D749E-8B23-2B9A-289C-FBFEDE7D7388}"/>
          </ac:spMkLst>
        </pc:spChg>
        <pc:spChg chg="add mod">
          <ac:chgData name="Jeanot Bijpost" userId="cdf441b5-59e9-4346-906c-b64ac00bf298" providerId="ADAL" clId="{03061194-0E0A-954D-8545-B440A4077C6F}" dt="2022-06-14T12:43:22.618" v="888" actId="14100"/>
          <ac:spMkLst>
            <pc:docMk/>
            <pc:sldMk cId="3207445192" sldId="814"/>
            <ac:spMk id="28" creationId="{7ED7A291-C650-06D1-3E3B-3392DB23E573}"/>
          </ac:spMkLst>
        </pc:spChg>
        <pc:spChg chg="add mod">
          <ac:chgData name="Jeanot Bijpost" userId="cdf441b5-59e9-4346-906c-b64ac00bf298" providerId="ADAL" clId="{03061194-0E0A-954D-8545-B440A4077C6F}" dt="2022-06-14T12:40:04.125" v="735" actId="1076"/>
          <ac:spMkLst>
            <pc:docMk/>
            <pc:sldMk cId="3207445192" sldId="814"/>
            <ac:spMk id="29" creationId="{59D12A03-EE4E-EA0A-A14B-5C6A2F7B2983}"/>
          </ac:spMkLst>
        </pc:spChg>
        <pc:spChg chg="add del mod">
          <ac:chgData name="Jeanot Bijpost" userId="cdf441b5-59e9-4346-906c-b64ac00bf298" providerId="ADAL" clId="{03061194-0E0A-954D-8545-B440A4077C6F}" dt="2022-06-14T12:39:25.753" v="727" actId="478"/>
          <ac:spMkLst>
            <pc:docMk/>
            <pc:sldMk cId="3207445192" sldId="814"/>
            <ac:spMk id="30" creationId="{1ACD847B-8CF8-4700-6528-2605ED52F47A}"/>
          </ac:spMkLst>
        </pc:spChg>
        <pc:spChg chg="add del mod">
          <ac:chgData name="Jeanot Bijpost" userId="cdf441b5-59e9-4346-906c-b64ac00bf298" providerId="ADAL" clId="{03061194-0E0A-954D-8545-B440A4077C6F}" dt="2022-06-14T12:45:47.442" v="946" actId="207"/>
          <ac:spMkLst>
            <pc:docMk/>
            <pc:sldMk cId="3207445192" sldId="814"/>
            <ac:spMk id="31" creationId="{E0EB0D18-2D09-ED8D-95E0-8B37EAD4DB2E}"/>
          </ac:spMkLst>
        </pc:spChg>
        <pc:spChg chg="add del mod">
          <ac:chgData name="Jeanot Bijpost" userId="cdf441b5-59e9-4346-906c-b64ac00bf298" providerId="ADAL" clId="{03061194-0E0A-954D-8545-B440A4077C6F}" dt="2022-06-14T12:41:45.203" v="855" actId="478"/>
          <ac:spMkLst>
            <pc:docMk/>
            <pc:sldMk cId="3207445192" sldId="814"/>
            <ac:spMk id="32" creationId="{8AEB7D3F-8D77-E695-2D68-3EC2D8A4184D}"/>
          </ac:spMkLst>
        </pc:spChg>
        <pc:spChg chg="add mod">
          <ac:chgData name="Jeanot Bijpost" userId="cdf441b5-59e9-4346-906c-b64ac00bf298" providerId="ADAL" clId="{03061194-0E0A-954D-8545-B440A4077C6F}" dt="2022-06-14T12:45:53.668" v="947" actId="207"/>
          <ac:spMkLst>
            <pc:docMk/>
            <pc:sldMk cId="3207445192" sldId="814"/>
            <ac:spMk id="33" creationId="{53DC76AA-A0A9-2E03-BA2C-038E46278118}"/>
          </ac:spMkLst>
        </pc:spChg>
        <pc:spChg chg="add mod">
          <ac:chgData name="Jeanot Bijpost" userId="cdf441b5-59e9-4346-906c-b64ac00bf298" providerId="ADAL" clId="{03061194-0E0A-954D-8545-B440A4077C6F}" dt="2022-06-14T12:46:30.608" v="953" actId="1038"/>
          <ac:spMkLst>
            <pc:docMk/>
            <pc:sldMk cId="3207445192" sldId="814"/>
            <ac:spMk id="34" creationId="{7BFF1492-4283-7ED0-0356-63E1B9FD28C4}"/>
          </ac:spMkLst>
        </pc:spChg>
        <pc:picChg chg="add mod">
          <ac:chgData name="Jeanot Bijpost" userId="cdf441b5-59e9-4346-906c-b64ac00bf298" providerId="ADAL" clId="{03061194-0E0A-954D-8545-B440A4077C6F}" dt="2022-06-14T12:43:29.818" v="889" actId="1076"/>
          <ac:picMkLst>
            <pc:docMk/>
            <pc:sldMk cId="3207445192" sldId="814"/>
            <ac:picMk id="22" creationId="{99004700-DBDE-DE4B-07EB-A9B57C41E0D2}"/>
          </ac:picMkLst>
        </pc:picChg>
        <pc:cxnChg chg="add del mod">
          <ac:chgData name="Jeanot Bijpost" userId="cdf441b5-59e9-4346-906c-b64ac00bf298" providerId="ADAL" clId="{03061194-0E0A-954D-8545-B440A4077C6F}" dt="2022-06-14T12:30:45.480" v="272" actId="478"/>
          <ac:cxnSpMkLst>
            <pc:docMk/>
            <pc:sldMk cId="3207445192" sldId="814"/>
            <ac:cxnSpMk id="6" creationId="{F522D393-835F-CFB3-1290-C236E78EF2F2}"/>
          </ac:cxnSpMkLst>
        </pc:cxnChg>
        <pc:cxnChg chg="add del mod">
          <ac:chgData name="Jeanot Bijpost" userId="cdf441b5-59e9-4346-906c-b64ac00bf298" providerId="ADAL" clId="{03061194-0E0A-954D-8545-B440A4077C6F}" dt="2022-06-14T12:30:46.939" v="273" actId="478"/>
          <ac:cxnSpMkLst>
            <pc:docMk/>
            <pc:sldMk cId="3207445192" sldId="814"/>
            <ac:cxnSpMk id="7" creationId="{5C129FEC-07E6-54AA-84F2-1A979BCF21A0}"/>
          </ac:cxnSpMkLst>
        </pc:cxnChg>
      </pc:sldChg>
      <pc:sldChg chg="addSp delSp modSp new mod modClrScheme chgLayout">
        <pc:chgData name="Jeanot Bijpost" userId="cdf441b5-59e9-4346-906c-b64ac00bf298" providerId="ADAL" clId="{03061194-0E0A-954D-8545-B440A4077C6F}" dt="2022-06-14T13:01:32.822" v="1938" actId="20577"/>
        <pc:sldMkLst>
          <pc:docMk/>
          <pc:sldMk cId="329192431" sldId="815"/>
        </pc:sldMkLst>
        <pc:spChg chg="del mod ord">
          <ac:chgData name="Jeanot Bijpost" userId="cdf441b5-59e9-4346-906c-b64ac00bf298" providerId="ADAL" clId="{03061194-0E0A-954D-8545-B440A4077C6F}" dt="2022-06-14T12:56:40.828" v="1542" actId="700"/>
          <ac:spMkLst>
            <pc:docMk/>
            <pc:sldMk cId="329192431" sldId="815"/>
            <ac:spMk id="2" creationId="{C443A0E2-8CD9-1E16-2C66-5FF57AFF73DA}"/>
          </ac:spMkLst>
        </pc:spChg>
        <pc:spChg chg="del mod ord">
          <ac:chgData name="Jeanot Bijpost" userId="cdf441b5-59e9-4346-906c-b64ac00bf298" providerId="ADAL" clId="{03061194-0E0A-954D-8545-B440A4077C6F}" dt="2022-06-14T12:56:40.828" v="1542" actId="700"/>
          <ac:spMkLst>
            <pc:docMk/>
            <pc:sldMk cId="329192431" sldId="815"/>
            <ac:spMk id="3" creationId="{7C4CFF88-225A-740C-7337-8ABA32B73835}"/>
          </ac:spMkLst>
        </pc:spChg>
        <pc:spChg chg="add del mod ord">
          <ac:chgData name="Jeanot Bijpost" userId="cdf441b5-59e9-4346-906c-b64ac00bf298" providerId="ADAL" clId="{03061194-0E0A-954D-8545-B440A4077C6F}" dt="2022-06-14T12:56:43.532" v="1543" actId="700"/>
          <ac:spMkLst>
            <pc:docMk/>
            <pc:sldMk cId="329192431" sldId="815"/>
            <ac:spMk id="4" creationId="{F046A84A-5ADA-CD78-CB88-A3A2A87A65D1}"/>
          </ac:spMkLst>
        </pc:spChg>
        <pc:spChg chg="add del mod ord">
          <ac:chgData name="Jeanot Bijpost" userId="cdf441b5-59e9-4346-906c-b64ac00bf298" providerId="ADAL" clId="{03061194-0E0A-954D-8545-B440A4077C6F}" dt="2022-06-14T12:56:43.532" v="1543" actId="700"/>
          <ac:spMkLst>
            <pc:docMk/>
            <pc:sldMk cId="329192431" sldId="815"/>
            <ac:spMk id="5" creationId="{92F8C4AF-BEB7-10ED-AA74-F9993ABB908E}"/>
          </ac:spMkLst>
        </pc:spChg>
        <pc:spChg chg="add del mod ord">
          <ac:chgData name="Jeanot Bijpost" userId="cdf441b5-59e9-4346-906c-b64ac00bf298" providerId="ADAL" clId="{03061194-0E0A-954D-8545-B440A4077C6F}" dt="2022-06-14T12:56:43.532" v="1543" actId="700"/>
          <ac:spMkLst>
            <pc:docMk/>
            <pc:sldMk cId="329192431" sldId="815"/>
            <ac:spMk id="6" creationId="{5CD8E2E3-B69A-EC15-9C4A-78EFF087FE82}"/>
          </ac:spMkLst>
        </pc:spChg>
        <pc:spChg chg="add mod ord">
          <ac:chgData name="Jeanot Bijpost" userId="cdf441b5-59e9-4346-906c-b64ac00bf298" providerId="ADAL" clId="{03061194-0E0A-954D-8545-B440A4077C6F}" dt="2022-06-14T12:56:57.863" v="1576" actId="20577"/>
          <ac:spMkLst>
            <pc:docMk/>
            <pc:sldMk cId="329192431" sldId="815"/>
            <ac:spMk id="7" creationId="{2A15BEE3-D5D7-9199-D281-3F1654841BD2}"/>
          </ac:spMkLst>
        </pc:spChg>
        <pc:spChg chg="add mod ord">
          <ac:chgData name="Jeanot Bijpost" userId="cdf441b5-59e9-4346-906c-b64ac00bf298" providerId="ADAL" clId="{03061194-0E0A-954D-8545-B440A4077C6F}" dt="2022-06-14T12:57:03.578" v="1600" actId="20577"/>
          <ac:spMkLst>
            <pc:docMk/>
            <pc:sldMk cId="329192431" sldId="815"/>
            <ac:spMk id="8" creationId="{1CABCC00-52C7-898B-E868-C9F427646A1A}"/>
          </ac:spMkLst>
        </pc:spChg>
        <pc:spChg chg="add mod ord">
          <ac:chgData name="Jeanot Bijpost" userId="cdf441b5-59e9-4346-906c-b64ac00bf298" providerId="ADAL" clId="{03061194-0E0A-954D-8545-B440A4077C6F}" dt="2022-06-14T13:01:32.822" v="1938" actId="20577"/>
          <ac:spMkLst>
            <pc:docMk/>
            <pc:sldMk cId="329192431" sldId="815"/>
            <ac:spMk id="9" creationId="{2637DFE8-BA0E-3B5F-42F7-739AE3E7D0F3}"/>
          </ac:spMkLst>
        </pc:spChg>
        <pc:spChg chg="add mod ord">
          <ac:chgData name="Jeanot Bijpost" userId="cdf441b5-59e9-4346-906c-b64ac00bf298" providerId="ADAL" clId="{03061194-0E0A-954D-8545-B440A4077C6F}" dt="2022-06-14T12:57:14.988" v="1660" actId="20577"/>
          <ac:spMkLst>
            <pc:docMk/>
            <pc:sldMk cId="329192431" sldId="815"/>
            <ac:spMk id="10" creationId="{4306C649-A843-1315-BA54-341F681C0A31}"/>
          </ac:spMkLst>
        </pc:spChg>
        <pc:spChg chg="add mod ord">
          <ac:chgData name="Jeanot Bijpost" userId="cdf441b5-59e9-4346-906c-b64ac00bf298" providerId="ADAL" clId="{03061194-0E0A-954D-8545-B440A4077C6F}" dt="2022-06-14T13:01:29.466" v="1937" actId="313"/>
          <ac:spMkLst>
            <pc:docMk/>
            <pc:sldMk cId="329192431" sldId="815"/>
            <ac:spMk id="11" creationId="{FDD545EF-9B4A-ED79-9789-BD553703D20D}"/>
          </ac:spMkLst>
        </pc:spChg>
      </pc:sldChg>
      <pc:sldChg chg="modSp add mod">
        <pc:chgData name="Jeanot Bijpost" userId="cdf441b5-59e9-4346-906c-b64ac00bf298" providerId="ADAL" clId="{03061194-0E0A-954D-8545-B440A4077C6F}" dt="2022-06-14T13:02:23.697" v="1970" actId="27636"/>
        <pc:sldMkLst>
          <pc:docMk/>
          <pc:sldMk cId="2759906672" sldId="816"/>
        </pc:sldMkLst>
        <pc:spChg chg="mod">
          <ac:chgData name="Jeanot Bijpost" userId="cdf441b5-59e9-4346-906c-b64ac00bf298" providerId="ADAL" clId="{03061194-0E0A-954D-8545-B440A4077C6F}" dt="2022-06-14T13:02:23.697" v="1970" actId="27636"/>
          <ac:spMkLst>
            <pc:docMk/>
            <pc:sldMk cId="2759906672" sldId="816"/>
            <ac:spMk id="9" creationId="{2637DFE8-BA0E-3B5F-42F7-739AE3E7D0F3}"/>
          </ac:spMkLst>
        </pc:spChg>
        <pc:spChg chg="mod">
          <ac:chgData name="Jeanot Bijpost" userId="cdf441b5-59e9-4346-906c-b64ac00bf298" providerId="ADAL" clId="{03061194-0E0A-954D-8545-B440A4077C6F}" dt="2022-06-14T13:02:23.695" v="1969" actId="27636"/>
          <ac:spMkLst>
            <pc:docMk/>
            <pc:sldMk cId="2759906672" sldId="816"/>
            <ac:spMk id="11" creationId="{FDD545EF-9B4A-ED79-9789-BD553703D20D}"/>
          </ac:spMkLst>
        </pc:spChg>
      </pc:sldChg>
      <pc:sldChg chg="modSp add mod">
        <pc:chgData name="Jeanot Bijpost" userId="cdf441b5-59e9-4346-906c-b64ac00bf298" providerId="ADAL" clId="{03061194-0E0A-954D-8545-B440A4077C6F}" dt="2022-06-14T13:07:24.739" v="2187" actId="5793"/>
        <pc:sldMkLst>
          <pc:docMk/>
          <pc:sldMk cId="2954556007" sldId="817"/>
        </pc:sldMkLst>
        <pc:spChg chg="mod">
          <ac:chgData name="Jeanot Bijpost" userId="cdf441b5-59e9-4346-906c-b64ac00bf298" providerId="ADAL" clId="{03061194-0E0A-954D-8545-B440A4077C6F}" dt="2022-06-14T13:05:55.005" v="2106" actId="20577"/>
          <ac:spMkLst>
            <pc:docMk/>
            <pc:sldMk cId="2954556007" sldId="817"/>
            <ac:spMk id="2" creationId="{055E10B4-CE1C-D0E1-3B98-C4551BC199FF}"/>
          </ac:spMkLst>
        </pc:spChg>
        <pc:spChg chg="mod">
          <ac:chgData name="Jeanot Bijpost" userId="cdf441b5-59e9-4346-906c-b64ac00bf298" providerId="ADAL" clId="{03061194-0E0A-954D-8545-B440A4077C6F}" dt="2022-06-14T13:07:24.739" v="2187" actId="5793"/>
          <ac:spMkLst>
            <pc:docMk/>
            <pc:sldMk cId="2954556007" sldId="817"/>
            <ac:spMk id="3" creationId="{10FB9238-5BBE-0F7A-872A-B5F8A362BC62}"/>
          </ac:spMkLst>
        </pc:spChg>
      </pc:sldChg>
      <pc:sldChg chg="addSp delSp modSp new mod">
        <pc:chgData name="Jeanot Bijpost" userId="cdf441b5-59e9-4346-906c-b64ac00bf298" providerId="ADAL" clId="{03061194-0E0A-954D-8545-B440A4077C6F}" dt="2022-06-14T13:11:32.405" v="2216" actId="1076"/>
        <pc:sldMkLst>
          <pc:docMk/>
          <pc:sldMk cId="330586824" sldId="818"/>
        </pc:sldMkLst>
        <pc:spChg chg="add mod">
          <ac:chgData name="Jeanot Bijpost" userId="cdf441b5-59e9-4346-906c-b64ac00bf298" providerId="ADAL" clId="{03061194-0E0A-954D-8545-B440A4077C6F}" dt="2022-06-14T13:11:32.405" v="2216" actId="1076"/>
          <ac:spMkLst>
            <pc:docMk/>
            <pc:sldMk cId="330586824" sldId="818"/>
            <ac:spMk id="4" creationId="{56365E9E-344C-1F05-0955-65DC1F88AA32}"/>
          </ac:spMkLst>
        </pc:spChg>
        <pc:picChg chg="add del mod">
          <ac:chgData name="Jeanot Bijpost" userId="cdf441b5-59e9-4346-906c-b64ac00bf298" providerId="ADAL" clId="{03061194-0E0A-954D-8545-B440A4077C6F}" dt="2022-06-14T13:11:10.777" v="2210" actId="478"/>
          <ac:picMkLst>
            <pc:docMk/>
            <pc:sldMk cId="330586824" sldId="818"/>
            <ac:picMk id="3" creationId="{B9A7E026-2398-93BE-428E-E69DAF6C79B8}"/>
          </ac:picMkLst>
        </pc:picChg>
        <pc:picChg chg="add mod">
          <ac:chgData name="Jeanot Bijpost" userId="cdf441b5-59e9-4346-906c-b64ac00bf298" providerId="ADAL" clId="{03061194-0E0A-954D-8545-B440A4077C6F}" dt="2022-06-14T13:11:21.694" v="2214" actId="171"/>
          <ac:picMkLst>
            <pc:docMk/>
            <pc:sldMk cId="330586824" sldId="818"/>
            <ac:picMk id="6" creationId="{FC909F91-A245-7CF9-14CD-1D37F72555A7}"/>
          </ac:picMkLst>
        </pc:picChg>
      </pc:sldChg>
    </pc:docChg>
  </pc:docChgLst>
  <pc:docChgLst>
    <pc:chgData name="Ad Gerrits" userId="S::ad.gerrits@vng.nl::1e844392-3ac1-496e-b414-2cc5963c111d" providerId="AD" clId="Web-{2CF4181C-A285-3204-B2C2-DBB8EB62C9D8}"/>
    <pc:docChg chg="addSld modSld sldOrd">
      <pc:chgData name="Ad Gerrits" userId="S::ad.gerrits@vng.nl::1e844392-3ac1-496e-b414-2cc5963c111d" providerId="AD" clId="Web-{2CF4181C-A285-3204-B2C2-DBB8EB62C9D8}" dt="2021-06-09T07:45:46.402" v="578" actId="14100"/>
      <pc:docMkLst>
        <pc:docMk/>
      </pc:docMkLst>
      <pc:sldChg chg="addSp delSp modSp mod modClrScheme addAnim modAnim chgLayout">
        <pc:chgData name="Ad Gerrits" userId="S::ad.gerrits@vng.nl::1e844392-3ac1-496e-b414-2cc5963c111d" providerId="AD" clId="Web-{2CF4181C-A285-3204-B2C2-DBB8EB62C9D8}" dt="2021-06-09T07:07:48.205" v="162" actId="1076"/>
        <pc:sldMkLst>
          <pc:docMk/>
          <pc:sldMk cId="2134329141" sldId="339"/>
        </pc:sldMkLst>
        <pc:spChg chg="mod ord">
          <ac:chgData name="Ad Gerrits" userId="S::ad.gerrits@vng.nl::1e844392-3ac1-496e-b414-2cc5963c111d" providerId="AD" clId="Web-{2CF4181C-A285-3204-B2C2-DBB8EB62C9D8}" dt="2021-06-09T07:07:06.406" v="154"/>
          <ac:spMkLst>
            <pc:docMk/>
            <pc:sldMk cId="2134329141" sldId="339"/>
            <ac:spMk id="2" creationId="{40FFFBD9-6D14-4A4B-86EC-DECAF671A6F8}"/>
          </ac:spMkLst>
        </pc:spChg>
        <pc:spChg chg="add del mod ord">
          <ac:chgData name="Ad Gerrits" userId="S::ad.gerrits@vng.nl::1e844392-3ac1-496e-b414-2cc5963c111d" providerId="AD" clId="Web-{2CF4181C-A285-3204-B2C2-DBB8EB62C9D8}" dt="2021-06-09T07:06:55.233" v="153"/>
          <ac:spMkLst>
            <pc:docMk/>
            <pc:sldMk cId="2134329141" sldId="339"/>
            <ac:spMk id="3" creationId="{E66307A4-545E-4136-991B-D72B058FFA16}"/>
          </ac:spMkLst>
        </pc:spChg>
        <pc:spChg chg="add del mod">
          <ac:chgData name="Ad Gerrits" userId="S::ad.gerrits@vng.nl::1e844392-3ac1-496e-b414-2cc5963c111d" providerId="AD" clId="Web-{2CF4181C-A285-3204-B2C2-DBB8EB62C9D8}" dt="2021-06-09T06:51:00.042" v="99"/>
          <ac:spMkLst>
            <pc:docMk/>
            <pc:sldMk cId="2134329141" sldId="339"/>
            <ac:spMk id="6" creationId="{8E4382E0-E2A9-472F-8486-3FCF35738BB5}"/>
          </ac:spMkLst>
        </pc:spChg>
        <pc:spChg chg="add mod">
          <ac:chgData name="Ad Gerrits" userId="S::ad.gerrits@vng.nl::1e844392-3ac1-496e-b414-2cc5963c111d" providerId="AD" clId="Web-{2CF4181C-A285-3204-B2C2-DBB8EB62C9D8}" dt="2021-06-09T07:07:48.205" v="162" actId="1076"/>
          <ac:spMkLst>
            <pc:docMk/>
            <pc:sldMk cId="2134329141" sldId="339"/>
            <ac:spMk id="8" creationId="{C2AC61AA-DE47-4C3C-8144-B044F7CB0B42}"/>
          </ac:spMkLst>
        </pc:spChg>
        <pc:spChg chg="add mod">
          <ac:chgData name="Ad Gerrits" userId="S::ad.gerrits@vng.nl::1e844392-3ac1-496e-b414-2cc5963c111d" providerId="AD" clId="Web-{2CF4181C-A285-3204-B2C2-DBB8EB62C9D8}" dt="2021-06-09T07:07:14.453" v="158" actId="20577"/>
          <ac:spMkLst>
            <pc:docMk/>
            <pc:sldMk cId="2134329141" sldId="339"/>
            <ac:spMk id="9" creationId="{947B6F27-7FE1-41BA-87B8-2F2B9E822BB8}"/>
          </ac:spMkLst>
        </pc:spChg>
        <pc:spChg chg="add del mod">
          <ac:chgData name="Ad Gerrits" userId="S::ad.gerrits@vng.nl::1e844392-3ac1-496e-b414-2cc5963c111d" providerId="AD" clId="Web-{2CF4181C-A285-3204-B2C2-DBB8EB62C9D8}" dt="2021-06-09T07:07:06.406" v="154"/>
          <ac:spMkLst>
            <pc:docMk/>
            <pc:sldMk cId="2134329141" sldId="339"/>
            <ac:spMk id="11" creationId="{6DDF7233-A862-4700-A546-A8BC83B3AF30}"/>
          </ac:spMkLst>
        </pc:spChg>
        <pc:graphicFrameChg chg="add del mod modGraphic">
          <ac:chgData name="Ad Gerrits" userId="S::ad.gerrits@vng.nl::1e844392-3ac1-496e-b414-2cc5963c111d" providerId="AD" clId="Web-{2CF4181C-A285-3204-B2C2-DBB8EB62C9D8}" dt="2021-06-09T06:51:00.042" v="100"/>
          <ac:graphicFrameMkLst>
            <pc:docMk/>
            <pc:sldMk cId="2134329141" sldId="339"/>
            <ac:graphicFrameMk id="5" creationId="{00BB6C94-8A43-427D-80E4-CA8D99F6B841}"/>
          </ac:graphicFrameMkLst>
        </pc:graphicFrameChg>
        <pc:picChg chg="add mod">
          <ac:chgData name="Ad Gerrits" userId="S::ad.gerrits@vng.nl::1e844392-3ac1-496e-b414-2cc5963c111d" providerId="AD" clId="Web-{2CF4181C-A285-3204-B2C2-DBB8EB62C9D8}" dt="2021-06-09T07:07:21.313" v="159" actId="1076"/>
          <ac:picMkLst>
            <pc:docMk/>
            <pc:sldMk cId="2134329141" sldId="339"/>
            <ac:picMk id="7" creationId="{05F9E480-1423-46DA-B4E0-32A277220C84}"/>
          </ac:picMkLst>
        </pc:picChg>
      </pc:sldChg>
      <pc:sldChg chg="modSp">
        <pc:chgData name="Ad Gerrits" userId="S::ad.gerrits@vng.nl::1e844392-3ac1-496e-b414-2cc5963c111d" providerId="AD" clId="Web-{2CF4181C-A285-3204-B2C2-DBB8EB62C9D8}" dt="2021-06-09T07:45:46.402" v="578" actId="14100"/>
        <pc:sldMkLst>
          <pc:docMk/>
          <pc:sldMk cId="3752208645" sldId="340"/>
        </pc:sldMkLst>
        <pc:spChg chg="mod">
          <ac:chgData name="Ad Gerrits" userId="S::ad.gerrits@vng.nl::1e844392-3ac1-496e-b414-2cc5963c111d" providerId="AD" clId="Web-{2CF4181C-A285-3204-B2C2-DBB8EB62C9D8}" dt="2021-06-09T07:45:46.402" v="578" actId="14100"/>
          <ac:spMkLst>
            <pc:docMk/>
            <pc:sldMk cId="3752208645" sldId="340"/>
            <ac:spMk id="3" creationId="{E7344863-1AB2-4D1F-9C0E-B93B8D24C88E}"/>
          </ac:spMkLst>
        </pc:spChg>
      </pc:sldChg>
      <pc:sldChg chg="addSp delSp modSp mod ord setBg modClrScheme addAnim modAnim delDesignElem chgLayout">
        <pc:chgData name="Ad Gerrits" userId="S::ad.gerrits@vng.nl::1e844392-3ac1-496e-b414-2cc5963c111d" providerId="AD" clId="Web-{2CF4181C-A285-3204-B2C2-DBB8EB62C9D8}" dt="2021-06-09T07:30:25.963" v="258"/>
        <pc:sldMkLst>
          <pc:docMk/>
          <pc:sldMk cId="1228213587" sldId="341"/>
        </pc:sldMkLst>
        <pc:spChg chg="del mod ord">
          <ac:chgData name="Ad Gerrits" userId="S::ad.gerrits@vng.nl::1e844392-3ac1-496e-b414-2cc5963c111d" providerId="AD" clId="Web-{2CF4181C-A285-3204-B2C2-DBB8EB62C9D8}" dt="2021-06-08T16:09:04.691" v="15"/>
          <ac:spMkLst>
            <pc:docMk/>
            <pc:sldMk cId="1228213587" sldId="341"/>
            <ac:spMk id="2" creationId="{27A06983-F41D-45D9-881A-C659DC5D322F}"/>
          </ac:spMkLst>
        </pc:spChg>
        <pc:spChg chg="del mod ord">
          <ac:chgData name="Ad Gerrits" userId="S::ad.gerrits@vng.nl::1e844392-3ac1-496e-b414-2cc5963c111d" providerId="AD" clId="Web-{2CF4181C-A285-3204-B2C2-DBB8EB62C9D8}" dt="2021-06-08T16:09:02.300" v="14"/>
          <ac:spMkLst>
            <pc:docMk/>
            <pc:sldMk cId="1228213587" sldId="341"/>
            <ac:spMk id="3" creationId="{FF4666A4-C529-495D-9016-B1EF96E08635}"/>
          </ac:spMkLst>
        </pc:spChg>
        <pc:spChg chg="add del mod ord">
          <ac:chgData name="Ad Gerrits" userId="S::ad.gerrits@vng.nl::1e844392-3ac1-496e-b414-2cc5963c111d" providerId="AD" clId="Web-{2CF4181C-A285-3204-B2C2-DBB8EB62C9D8}" dt="2021-06-09T07:17:05.093" v="179"/>
          <ac:spMkLst>
            <pc:docMk/>
            <pc:sldMk cId="1228213587" sldId="341"/>
            <ac:spMk id="5" creationId="{861ACD88-5F53-4EFD-84D8-5920185D81F4}"/>
          </ac:spMkLst>
        </pc:spChg>
        <pc:spChg chg="add del">
          <ac:chgData name="Ad Gerrits" userId="S::ad.gerrits@vng.nl::1e844392-3ac1-496e-b414-2cc5963c111d" providerId="AD" clId="Web-{2CF4181C-A285-3204-B2C2-DBB8EB62C9D8}" dt="2021-06-08T16:10:54.616" v="21"/>
          <ac:spMkLst>
            <pc:docMk/>
            <pc:sldMk cId="1228213587" sldId="341"/>
            <ac:spMk id="6" creationId="{32BC26D8-82FB-445E-AA49-62A77D7C1EE0}"/>
          </ac:spMkLst>
        </pc:spChg>
        <pc:spChg chg="add mod">
          <ac:chgData name="Ad Gerrits" userId="S::ad.gerrits@vng.nl::1e844392-3ac1-496e-b414-2cc5963c111d" providerId="AD" clId="Web-{2CF4181C-A285-3204-B2C2-DBB8EB62C9D8}" dt="2021-06-09T07:22:30.845" v="223" actId="20577"/>
          <ac:spMkLst>
            <pc:docMk/>
            <pc:sldMk cId="1228213587" sldId="341"/>
            <ac:spMk id="9" creationId="{09CEE05D-DAAF-405D-B0DA-9C73A88E0A90}"/>
          </ac:spMkLst>
        </pc:spChg>
        <pc:spChg chg="add del">
          <ac:chgData name="Ad Gerrits" userId="S::ad.gerrits@vng.nl::1e844392-3ac1-496e-b414-2cc5963c111d" providerId="AD" clId="Web-{2CF4181C-A285-3204-B2C2-DBB8EB62C9D8}" dt="2021-06-08T16:09:21.050" v="19"/>
          <ac:spMkLst>
            <pc:docMk/>
            <pc:sldMk cId="1228213587" sldId="341"/>
            <ac:spMk id="9" creationId="{42A4FC2C-047E-45A5-965D-8E1E3BF09BC6}"/>
          </ac:spMkLst>
        </pc:spChg>
        <pc:spChg chg="add del">
          <ac:chgData name="Ad Gerrits" userId="S::ad.gerrits@vng.nl::1e844392-3ac1-496e-b414-2cc5963c111d" providerId="AD" clId="Web-{2CF4181C-A285-3204-B2C2-DBB8EB62C9D8}" dt="2021-06-08T16:10:54.616" v="21"/>
          <ac:spMkLst>
            <pc:docMk/>
            <pc:sldMk cId="1228213587" sldId="341"/>
            <ac:spMk id="11" creationId="{CB44330D-EA18-4254-AA95-EB49948539B8}"/>
          </ac:spMkLst>
        </pc:spChg>
        <pc:picChg chg="add del mod">
          <ac:chgData name="Ad Gerrits" userId="S::ad.gerrits@vng.nl::1e844392-3ac1-496e-b414-2cc5963c111d" providerId="AD" clId="Web-{2CF4181C-A285-3204-B2C2-DBB8EB62C9D8}" dt="2021-06-09T07:15:29.682" v="171"/>
          <ac:picMkLst>
            <pc:docMk/>
            <pc:sldMk cId="1228213587" sldId="341"/>
            <ac:picMk id="2" creationId="{C592CB35-E3F4-45FB-9228-9E037768CF0A}"/>
          </ac:picMkLst>
        </pc:picChg>
        <pc:picChg chg="add mod">
          <ac:chgData name="Ad Gerrits" userId="S::ad.gerrits@vng.nl::1e844392-3ac1-496e-b414-2cc5963c111d" providerId="AD" clId="Web-{2CF4181C-A285-3204-B2C2-DBB8EB62C9D8}" dt="2021-06-09T07:29:04.615" v="247" actId="14100"/>
          <ac:picMkLst>
            <pc:docMk/>
            <pc:sldMk cId="1228213587" sldId="341"/>
            <ac:picMk id="3" creationId="{C1FE4651-E240-4691-AAB5-390970D42DC6}"/>
          </ac:picMkLst>
        </pc:picChg>
        <pc:picChg chg="add del mod">
          <ac:chgData name="Ad Gerrits" userId="S::ad.gerrits@vng.nl::1e844392-3ac1-496e-b414-2cc5963c111d" providerId="AD" clId="Web-{2CF4181C-A285-3204-B2C2-DBB8EB62C9D8}" dt="2021-06-09T07:16:46.108" v="175"/>
          <ac:picMkLst>
            <pc:docMk/>
            <pc:sldMk cId="1228213587" sldId="341"/>
            <ac:picMk id="4" creationId="{E15301B9-3475-4742-BBDE-62C52FFA057C}"/>
          </ac:picMkLst>
        </pc:picChg>
        <pc:picChg chg="add mod">
          <ac:chgData name="Ad Gerrits" userId="S::ad.gerrits@vng.nl::1e844392-3ac1-496e-b414-2cc5963c111d" providerId="AD" clId="Web-{2CF4181C-A285-3204-B2C2-DBB8EB62C9D8}" dt="2021-06-09T07:19:16.491" v="198" actId="1076"/>
          <ac:picMkLst>
            <pc:docMk/>
            <pc:sldMk cId="1228213587" sldId="341"/>
            <ac:picMk id="6" creationId="{12AFE21B-9A65-434B-BCC6-878FA1B0A475}"/>
          </ac:picMkLst>
        </pc:picChg>
        <pc:picChg chg="add mod">
          <ac:chgData name="Ad Gerrits" userId="S::ad.gerrits@vng.nl::1e844392-3ac1-496e-b414-2cc5963c111d" providerId="AD" clId="Web-{2CF4181C-A285-3204-B2C2-DBB8EB62C9D8}" dt="2021-06-09T07:28:51.959" v="245" actId="1076"/>
          <ac:picMkLst>
            <pc:docMk/>
            <pc:sldMk cId="1228213587" sldId="341"/>
            <ac:picMk id="7" creationId="{C2D26013-87CE-4F95-A5DF-BADC641CCE86}"/>
          </ac:picMkLst>
        </pc:picChg>
        <pc:picChg chg="add mod">
          <ac:chgData name="Ad Gerrits" userId="S::ad.gerrits@vng.nl::1e844392-3ac1-496e-b414-2cc5963c111d" providerId="AD" clId="Web-{2CF4181C-A285-3204-B2C2-DBB8EB62C9D8}" dt="2021-06-09T07:29:09.694" v="248" actId="14100"/>
          <ac:picMkLst>
            <pc:docMk/>
            <pc:sldMk cId="1228213587" sldId="341"/>
            <ac:picMk id="8" creationId="{1116E98A-01F9-4FDA-A45A-3A848927CBDB}"/>
          </ac:picMkLst>
        </pc:picChg>
        <pc:picChg chg="add mod">
          <ac:chgData name="Ad Gerrits" userId="S::ad.gerrits@vng.nl::1e844392-3ac1-496e-b414-2cc5963c111d" providerId="AD" clId="Web-{2CF4181C-A285-3204-B2C2-DBB8EB62C9D8}" dt="2021-06-09T07:28:36.536" v="242" actId="14100"/>
          <ac:picMkLst>
            <pc:docMk/>
            <pc:sldMk cId="1228213587" sldId="341"/>
            <ac:picMk id="10" creationId="{63ADDA18-FD70-45E9-9022-F3416C8F5541}"/>
          </ac:picMkLst>
        </pc:picChg>
      </pc:sldChg>
      <pc:sldChg chg="addSp delSp modSp new mod modClrScheme chgLayout">
        <pc:chgData name="Ad Gerrits" userId="S::ad.gerrits@vng.nl::1e844392-3ac1-496e-b414-2cc5963c111d" providerId="AD" clId="Web-{2CF4181C-A285-3204-B2C2-DBB8EB62C9D8}" dt="2021-06-09T07:04:34.944" v="139" actId="14100"/>
        <pc:sldMkLst>
          <pc:docMk/>
          <pc:sldMk cId="1711266939" sldId="342"/>
        </pc:sldMkLst>
        <pc:spChg chg="mod ord">
          <ac:chgData name="Ad Gerrits" userId="S::ad.gerrits@vng.nl::1e844392-3ac1-496e-b414-2cc5963c111d" providerId="AD" clId="Web-{2CF4181C-A285-3204-B2C2-DBB8EB62C9D8}" dt="2021-06-09T07:02:52.470" v="135" actId="20577"/>
          <ac:spMkLst>
            <pc:docMk/>
            <pc:sldMk cId="1711266939" sldId="342"/>
            <ac:spMk id="2" creationId="{67A16380-899C-4CA0-8CB5-255A40786094}"/>
          </ac:spMkLst>
        </pc:spChg>
        <pc:spChg chg="del">
          <ac:chgData name="Ad Gerrits" userId="S::ad.gerrits@vng.nl::1e844392-3ac1-496e-b414-2cc5963c111d" providerId="AD" clId="Web-{2CF4181C-A285-3204-B2C2-DBB8EB62C9D8}" dt="2021-06-09T07:02:31.719" v="129"/>
          <ac:spMkLst>
            <pc:docMk/>
            <pc:sldMk cId="1711266939" sldId="342"/>
            <ac:spMk id="3" creationId="{5EDCC7C7-E86A-4BE7-A377-D194962B5B1A}"/>
          </ac:spMkLst>
        </pc:spChg>
        <pc:picChg chg="add del mod">
          <ac:chgData name="Ad Gerrits" userId="S::ad.gerrits@vng.nl::1e844392-3ac1-496e-b414-2cc5963c111d" providerId="AD" clId="Web-{2CF4181C-A285-3204-B2C2-DBB8EB62C9D8}" dt="2021-06-09T07:04:27.491" v="136"/>
          <ac:picMkLst>
            <pc:docMk/>
            <pc:sldMk cId="1711266939" sldId="342"/>
            <ac:picMk id="4" creationId="{381FBE31-6806-488F-A990-CAF1BEA10123}"/>
          </ac:picMkLst>
        </pc:picChg>
        <pc:picChg chg="add mod">
          <ac:chgData name="Ad Gerrits" userId="S::ad.gerrits@vng.nl::1e844392-3ac1-496e-b414-2cc5963c111d" providerId="AD" clId="Web-{2CF4181C-A285-3204-B2C2-DBB8EB62C9D8}" dt="2021-06-09T07:04:34.944" v="139" actId="14100"/>
          <ac:picMkLst>
            <pc:docMk/>
            <pc:sldMk cId="1711266939" sldId="342"/>
            <ac:picMk id="5" creationId="{BF2C9B3C-9BA0-44D1-813B-44FE8726DCA2}"/>
          </ac:picMkLst>
        </pc:picChg>
      </pc:sldChg>
      <pc:sldChg chg="addSp modSp new addAnim modAnim">
        <pc:chgData name="Ad Gerrits" userId="S::ad.gerrits@vng.nl::1e844392-3ac1-496e-b414-2cc5963c111d" providerId="AD" clId="Web-{2CF4181C-A285-3204-B2C2-DBB8EB62C9D8}" dt="2021-06-09T07:35:09.244" v="302" actId="20577"/>
        <pc:sldMkLst>
          <pc:docMk/>
          <pc:sldMk cId="2339218163" sldId="343"/>
        </pc:sldMkLst>
        <pc:spChg chg="mod">
          <ac:chgData name="Ad Gerrits" userId="S::ad.gerrits@vng.nl::1e844392-3ac1-496e-b414-2cc5963c111d" providerId="AD" clId="Web-{2CF4181C-A285-3204-B2C2-DBB8EB62C9D8}" dt="2021-06-09T07:24:22.819" v="236" actId="20577"/>
          <ac:spMkLst>
            <pc:docMk/>
            <pc:sldMk cId="2339218163" sldId="343"/>
            <ac:spMk id="2" creationId="{674FC6A7-4014-4E8D-8A9E-8E9D3A4CD66C}"/>
          </ac:spMkLst>
        </pc:spChg>
        <pc:spChg chg="add mod">
          <ac:chgData name="Ad Gerrits" userId="S::ad.gerrits@vng.nl::1e844392-3ac1-496e-b414-2cc5963c111d" providerId="AD" clId="Web-{2CF4181C-A285-3204-B2C2-DBB8EB62C9D8}" dt="2021-06-09T07:35:09.244" v="302" actId="20577"/>
          <ac:spMkLst>
            <pc:docMk/>
            <pc:sldMk cId="2339218163" sldId="343"/>
            <ac:spMk id="3" creationId="{33FEA88D-5EDC-469B-8012-9BBDA5C0F901}"/>
          </ac:spMkLst>
        </pc:spChg>
        <pc:spChg chg="add mod">
          <ac:chgData name="Ad Gerrits" userId="S::ad.gerrits@vng.nl::1e844392-3ac1-496e-b414-2cc5963c111d" providerId="AD" clId="Web-{2CF4181C-A285-3204-B2C2-DBB8EB62C9D8}" dt="2021-06-09T07:34:45.461" v="296" actId="1076"/>
          <ac:spMkLst>
            <pc:docMk/>
            <pc:sldMk cId="2339218163" sldId="343"/>
            <ac:spMk id="5" creationId="{E5297233-E7C5-4EFF-A81A-C2213A85B164}"/>
          </ac:spMkLst>
        </pc:spChg>
        <pc:picChg chg="add mod">
          <ac:chgData name="Ad Gerrits" userId="S::ad.gerrits@vng.nl::1e844392-3ac1-496e-b414-2cc5963c111d" providerId="AD" clId="Web-{2CF4181C-A285-3204-B2C2-DBB8EB62C9D8}" dt="2021-06-09T07:33:06.300" v="271" actId="14100"/>
          <ac:picMkLst>
            <pc:docMk/>
            <pc:sldMk cId="2339218163" sldId="343"/>
            <ac:picMk id="4" creationId="{A3ED6BA4-A50F-4B5F-B785-CD1C76C8E7C7}"/>
          </ac:picMkLst>
        </pc:picChg>
      </pc:sldChg>
      <pc:sldChg chg="addSp delSp modSp new mod modClrScheme chgLayout">
        <pc:chgData name="Ad Gerrits" userId="S::ad.gerrits@vng.nl::1e844392-3ac1-496e-b414-2cc5963c111d" providerId="AD" clId="Web-{2CF4181C-A285-3204-B2C2-DBB8EB62C9D8}" dt="2021-06-09T07:45:07.088" v="577" actId="14100"/>
        <pc:sldMkLst>
          <pc:docMk/>
          <pc:sldMk cId="4268034822" sldId="344"/>
        </pc:sldMkLst>
        <pc:spChg chg="mod ord">
          <ac:chgData name="Ad Gerrits" userId="S::ad.gerrits@vng.nl::1e844392-3ac1-496e-b414-2cc5963c111d" providerId="AD" clId="Web-{2CF4181C-A285-3204-B2C2-DBB8EB62C9D8}" dt="2021-06-09T07:37:38.846" v="348"/>
          <ac:spMkLst>
            <pc:docMk/>
            <pc:sldMk cId="4268034822" sldId="344"/>
            <ac:spMk id="2" creationId="{56F2E449-1547-4CA5-B28C-19765CA2D68C}"/>
          </ac:spMkLst>
        </pc:spChg>
        <pc:spChg chg="add del mod">
          <ac:chgData name="Ad Gerrits" userId="S::ad.gerrits@vng.nl::1e844392-3ac1-496e-b414-2cc5963c111d" providerId="AD" clId="Web-{2CF4181C-A285-3204-B2C2-DBB8EB62C9D8}" dt="2021-06-09T07:37:42.721" v="349"/>
          <ac:spMkLst>
            <pc:docMk/>
            <pc:sldMk cId="4268034822" sldId="344"/>
            <ac:spMk id="3" creationId="{2AB97B87-27D7-4FB5-974D-2059A4459CCA}"/>
          </ac:spMkLst>
        </pc:spChg>
        <pc:spChg chg="add mod ord">
          <ac:chgData name="Ad Gerrits" userId="S::ad.gerrits@vng.nl::1e844392-3ac1-496e-b414-2cc5963c111d" providerId="AD" clId="Web-{2CF4181C-A285-3204-B2C2-DBB8EB62C9D8}" dt="2021-06-09T07:45:07.088" v="577" actId="14100"/>
          <ac:spMkLst>
            <pc:docMk/>
            <pc:sldMk cId="4268034822" sldId="344"/>
            <ac:spMk id="4" creationId="{534ACC79-5283-4DAF-B84C-3AEDE0F27D14}"/>
          </ac:spMkLst>
        </pc:spChg>
      </pc:sldChg>
    </pc:docChg>
  </pc:docChgLst>
  <pc:docChgLst>
    <pc:chgData name="Jeanot Bijpost" userId="S::jeanot.bijpost@vng.nl::cdf441b5-59e9-4346-906c-b64ac00bf298" providerId="AD" clId="Web-{28000A69-4AF1-47D8-AA95-621320C7DBCE}"/>
    <pc:docChg chg="modSld">
      <pc:chgData name="Jeanot Bijpost" userId="S::jeanot.bijpost@vng.nl::cdf441b5-59e9-4346-906c-b64ac00bf298" providerId="AD" clId="Web-{28000A69-4AF1-47D8-AA95-621320C7DBCE}" dt="2022-06-02T14:00:01.481" v="6" actId="14100"/>
      <pc:docMkLst>
        <pc:docMk/>
      </pc:docMkLst>
      <pc:sldChg chg="addSp modSp">
        <pc:chgData name="Jeanot Bijpost" userId="S::jeanot.bijpost@vng.nl::cdf441b5-59e9-4346-906c-b64ac00bf298" providerId="AD" clId="Web-{28000A69-4AF1-47D8-AA95-621320C7DBCE}" dt="2022-06-02T14:00:01.481" v="6" actId="14100"/>
        <pc:sldMkLst>
          <pc:docMk/>
          <pc:sldMk cId="1378781602" sldId="807"/>
        </pc:sldMkLst>
        <pc:cxnChg chg="add mod">
          <ac:chgData name="Jeanot Bijpost" userId="S::jeanot.bijpost@vng.nl::cdf441b5-59e9-4346-906c-b64ac00bf298" providerId="AD" clId="Web-{28000A69-4AF1-47D8-AA95-621320C7DBCE}" dt="2022-06-02T13:59:51.653" v="4" actId="14100"/>
          <ac:cxnSpMkLst>
            <pc:docMk/>
            <pc:sldMk cId="1378781602" sldId="807"/>
            <ac:cxnSpMk id="2" creationId="{2AAFAA6B-D7E1-9E03-69BE-BBAB3DDF1EA6}"/>
          </ac:cxnSpMkLst>
        </pc:cxnChg>
        <pc:cxnChg chg="add mod">
          <ac:chgData name="Jeanot Bijpost" userId="S::jeanot.bijpost@vng.nl::cdf441b5-59e9-4346-906c-b64ac00bf298" providerId="AD" clId="Web-{28000A69-4AF1-47D8-AA95-621320C7DBCE}" dt="2022-06-02T14:00:01.481" v="6" actId="14100"/>
          <ac:cxnSpMkLst>
            <pc:docMk/>
            <pc:sldMk cId="1378781602" sldId="807"/>
            <ac:cxnSpMk id="4" creationId="{E8941602-8BA0-AFBF-E375-E2AF3A7A6457}"/>
          </ac:cxnSpMkLst>
        </pc:cxnChg>
      </pc:sldChg>
    </pc:docChg>
  </pc:docChgLst>
  <pc:docChgLst>
    <pc:chgData name="Jeanot" userId="cdf441b5-59e9-4346-906c-b64ac00bf298" providerId="ADAL" clId="{E88EC40F-4623-4774-847C-DA3898524106}"/>
    <pc:docChg chg="undo custSel addSld delSld modSld sldOrd">
      <pc:chgData name="Jeanot" userId="cdf441b5-59e9-4346-906c-b64ac00bf298" providerId="ADAL" clId="{E88EC40F-4623-4774-847C-DA3898524106}" dt="2021-06-09T14:55:48.876" v="3216" actId="478"/>
      <pc:docMkLst>
        <pc:docMk/>
      </pc:docMkLst>
      <pc:sldChg chg="addSp delSp modSp add mod modAnim">
        <pc:chgData name="Jeanot" userId="cdf441b5-59e9-4346-906c-b64ac00bf298" providerId="ADAL" clId="{E88EC40F-4623-4774-847C-DA3898524106}" dt="2021-06-09T09:21:16.541" v="3040" actId="478"/>
        <pc:sldMkLst>
          <pc:docMk/>
          <pc:sldMk cId="3715562829" sldId="297"/>
        </pc:sldMkLst>
        <pc:spChg chg="mod">
          <ac:chgData name="Jeanot" userId="cdf441b5-59e9-4346-906c-b64ac00bf298" providerId="ADAL" clId="{E88EC40F-4623-4774-847C-DA3898524106}" dt="2021-06-09T09:14:06.750" v="2924" actId="20577"/>
          <ac:spMkLst>
            <pc:docMk/>
            <pc:sldMk cId="3715562829" sldId="297"/>
            <ac:spMk id="2" creationId="{85EDFF7E-0613-4D0E-A9FC-D319A9CFDF81}"/>
          </ac:spMkLst>
        </pc:spChg>
        <pc:spChg chg="mod">
          <ac:chgData name="Jeanot" userId="cdf441b5-59e9-4346-906c-b64ac00bf298" providerId="ADAL" clId="{E88EC40F-4623-4774-847C-DA3898524106}" dt="2021-06-09T09:14:12.735" v="2932" actId="20577"/>
          <ac:spMkLst>
            <pc:docMk/>
            <pc:sldMk cId="3715562829" sldId="297"/>
            <ac:spMk id="6" creationId="{9F126EBE-0739-46DE-9FA6-3C824EB78319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8" creationId="{A8475AC7-5F89-4185-BF5F-18EF4B969072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12" creationId="{EF1418E4-98C8-4F0A-AC15-F58A2E1CBF18}"/>
          </ac:spMkLst>
        </pc:spChg>
        <pc:spChg chg="mod">
          <ac:chgData name="Jeanot" userId="cdf441b5-59e9-4346-906c-b64ac00bf298" providerId="ADAL" clId="{E88EC40F-4623-4774-847C-DA3898524106}" dt="2021-06-09T09:14:04.224" v="2922" actId="20577"/>
          <ac:spMkLst>
            <pc:docMk/>
            <pc:sldMk cId="3715562829" sldId="297"/>
            <ac:spMk id="27" creationId="{EC2805D0-6818-4723-A48B-5C317DBAC673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31" creationId="{F5F318E1-89A4-410B-A8A5-9087F19BDB44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32" creationId="{87E69357-C2DF-44EE-BF5C-FE46DBA88171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34" creationId="{295321DF-7E2C-4926-BE20-2069B4C18D27}"/>
          </ac:spMkLst>
        </pc:spChg>
        <pc:spChg chg="mod">
          <ac:chgData name="Jeanot" userId="cdf441b5-59e9-4346-906c-b64ac00bf298" providerId="ADAL" clId="{E88EC40F-4623-4774-847C-DA3898524106}" dt="2021-06-09T09:14:09.992" v="2929" actId="20577"/>
          <ac:spMkLst>
            <pc:docMk/>
            <pc:sldMk cId="3715562829" sldId="297"/>
            <ac:spMk id="39" creationId="{0698B05C-97A7-492F-B990-A1823B5DC16A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41" creationId="{EC7497CA-902D-4678-ACAA-DABF2F154F8F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42" creationId="{F04D386B-5698-4C10-9DCF-9A9A6BB9CA57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43" creationId="{23ACA176-78ED-4D65-9C27-B6627FEB63CF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45" creationId="{EC0F156D-1DD3-4CCC-B3F1-3E39E4DF82E6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46" creationId="{94D24E25-C3AF-4D48-B7D5-F9D974AACCF0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47" creationId="{6CC4E7D3-A59E-4F03-B6B6-89D946A2617F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48" creationId="{92D21E40-0C9C-4B2B-ACCB-D3315946E3ED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50" creationId="{7DF89C25-A427-484F-9D6E-9522FAAE61BC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51" creationId="{C600D365-F1E7-416A-96E9-25E3194A1C8E}"/>
          </ac:spMkLst>
        </pc:spChg>
        <pc:spChg chg="mod">
          <ac:chgData name="Jeanot" userId="cdf441b5-59e9-4346-906c-b64ac00bf298" providerId="ADAL" clId="{E88EC40F-4623-4774-847C-DA3898524106}" dt="2021-06-09T08:05:56.079" v="193" actId="164"/>
          <ac:spMkLst>
            <pc:docMk/>
            <pc:sldMk cId="3715562829" sldId="297"/>
            <ac:spMk id="52" creationId="{2699DB30-87AB-4748-A66B-5F24CB220B2A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53" creationId="{4D629293-58A4-458D-9CFF-96D93BAC68FB}"/>
          </ac:spMkLst>
        </pc:spChg>
        <pc:spChg chg="mod">
          <ac:chgData name="Jeanot" userId="cdf441b5-59e9-4346-906c-b64ac00bf298" providerId="ADAL" clId="{E88EC40F-4623-4774-847C-DA3898524106}" dt="2021-06-09T08:05:40.207" v="191" actId="164"/>
          <ac:spMkLst>
            <pc:docMk/>
            <pc:sldMk cId="3715562829" sldId="297"/>
            <ac:spMk id="54" creationId="{996FD065-B8CF-48B0-9CC7-7BE03AFAAFD1}"/>
          </ac:spMkLst>
        </pc:spChg>
        <pc:spChg chg="del">
          <ac:chgData name="Jeanot" userId="cdf441b5-59e9-4346-906c-b64ac00bf298" providerId="ADAL" clId="{E88EC40F-4623-4774-847C-DA3898524106}" dt="2021-06-09T08:01:49.156" v="147" actId="478"/>
          <ac:spMkLst>
            <pc:docMk/>
            <pc:sldMk cId="3715562829" sldId="297"/>
            <ac:spMk id="59" creationId="{656D029C-40A4-4F31-8EA4-2DD4F0533376}"/>
          </ac:spMkLst>
        </pc:spChg>
        <pc:spChg chg="del">
          <ac:chgData name="Jeanot" userId="cdf441b5-59e9-4346-906c-b64ac00bf298" providerId="ADAL" clId="{E88EC40F-4623-4774-847C-DA3898524106}" dt="2021-06-09T09:21:16.541" v="3040" actId="478"/>
          <ac:spMkLst>
            <pc:docMk/>
            <pc:sldMk cId="3715562829" sldId="297"/>
            <ac:spMk id="60" creationId="{39649335-7AAA-4AA5-A65F-4FC9969BBC31}"/>
          </ac:spMkLst>
        </pc:spChg>
        <pc:grpChg chg="add mod">
          <ac:chgData name="Jeanot" userId="cdf441b5-59e9-4346-906c-b64ac00bf298" providerId="ADAL" clId="{E88EC40F-4623-4774-847C-DA3898524106}" dt="2021-06-09T08:05:40.207" v="191" actId="164"/>
          <ac:grpSpMkLst>
            <pc:docMk/>
            <pc:sldMk cId="3715562829" sldId="297"/>
            <ac:grpSpMk id="9" creationId="{18A3AE5E-F93E-49FC-B3F8-712E33325085}"/>
          </ac:grpSpMkLst>
        </pc:grpChg>
        <pc:grpChg chg="add mod">
          <ac:chgData name="Jeanot" userId="cdf441b5-59e9-4346-906c-b64ac00bf298" providerId="ADAL" clId="{E88EC40F-4623-4774-847C-DA3898524106}" dt="2021-06-09T08:05:56.079" v="193" actId="164"/>
          <ac:grpSpMkLst>
            <pc:docMk/>
            <pc:sldMk cId="3715562829" sldId="297"/>
            <ac:grpSpMk id="10" creationId="{2E495EC6-5B3D-47DC-B597-7D951B76E279}"/>
          </ac:grpSpMkLst>
        </pc:grpChg>
      </pc:sldChg>
      <pc:sldChg chg="addSp delSp modSp add mod modAnim">
        <pc:chgData name="Jeanot" userId="cdf441b5-59e9-4346-906c-b64ac00bf298" providerId="ADAL" clId="{E88EC40F-4623-4774-847C-DA3898524106}" dt="2021-06-09T09:11:37.563" v="2893"/>
        <pc:sldMkLst>
          <pc:docMk/>
          <pc:sldMk cId="2251774890" sldId="298"/>
        </pc:sldMkLst>
        <pc:spChg chg="add del mod">
          <ac:chgData name="Jeanot" userId="cdf441b5-59e9-4346-906c-b64ac00bf298" providerId="ADAL" clId="{E88EC40F-4623-4774-847C-DA3898524106}" dt="2021-06-09T09:09:38.292" v="2857" actId="478"/>
          <ac:spMkLst>
            <pc:docMk/>
            <pc:sldMk cId="2251774890" sldId="298"/>
            <ac:spMk id="8" creationId="{442FB957-0BB9-4771-B67C-4C66AABACCC9}"/>
          </ac:spMkLst>
        </pc:spChg>
        <pc:spChg chg="add del mod ord">
          <ac:chgData name="Jeanot" userId="cdf441b5-59e9-4346-906c-b64ac00bf298" providerId="ADAL" clId="{E88EC40F-4623-4774-847C-DA3898524106}" dt="2021-06-09T09:11:14.443" v="2882"/>
          <ac:spMkLst>
            <pc:docMk/>
            <pc:sldMk cId="2251774890" sldId="298"/>
            <ac:spMk id="9" creationId="{916AADE8-2DEE-4190-AA0E-C9A96A466756}"/>
          </ac:spMkLst>
        </pc:spChg>
        <pc:spChg chg="add del mod">
          <ac:chgData name="Jeanot" userId="cdf441b5-59e9-4346-906c-b64ac00bf298" providerId="ADAL" clId="{E88EC40F-4623-4774-847C-DA3898524106}" dt="2021-06-09T09:11:14.443" v="2882"/>
          <ac:spMkLst>
            <pc:docMk/>
            <pc:sldMk cId="2251774890" sldId="298"/>
            <ac:spMk id="36" creationId="{AC81D838-2008-4948-8E72-638A37DF400B}"/>
          </ac:spMkLst>
        </pc:spChg>
        <pc:spChg chg="mod">
          <ac:chgData name="Jeanot" userId="cdf441b5-59e9-4346-906c-b64ac00bf298" providerId="ADAL" clId="{E88EC40F-4623-4774-847C-DA3898524106}" dt="2021-06-09T09:11:31.128" v="2892" actId="207"/>
          <ac:spMkLst>
            <pc:docMk/>
            <pc:sldMk cId="2251774890" sldId="298"/>
            <ac:spMk id="37" creationId="{77855F8F-97FC-48AA-B6FE-F46DFE7580B4}"/>
          </ac:spMkLst>
        </pc:spChg>
        <pc:grpChg chg="mod">
          <ac:chgData name="Jeanot" userId="cdf441b5-59e9-4346-906c-b64ac00bf298" providerId="ADAL" clId="{E88EC40F-4623-4774-847C-DA3898524106}" dt="2021-06-09T09:09:05.623" v="2852" actId="1076"/>
          <ac:grpSpMkLst>
            <pc:docMk/>
            <pc:sldMk cId="2251774890" sldId="298"/>
            <ac:grpSpMk id="7" creationId="{D616DE9C-43A1-4E73-A07A-D14DD74121AC}"/>
          </ac:grpSpMkLst>
        </pc:grpChg>
      </pc:sldChg>
      <pc:sldChg chg="delSp modSp mod modAnim">
        <pc:chgData name="Jeanot" userId="cdf441b5-59e9-4346-906c-b64ac00bf298" providerId="ADAL" clId="{E88EC40F-4623-4774-847C-DA3898524106}" dt="2021-06-09T14:52:38.518" v="3182" actId="6549"/>
        <pc:sldMkLst>
          <pc:docMk/>
          <pc:sldMk cId="3461155519" sldId="299"/>
        </pc:sldMkLst>
        <pc:spChg chg="mod">
          <ac:chgData name="Jeanot" userId="cdf441b5-59e9-4346-906c-b64ac00bf298" providerId="ADAL" clId="{E88EC40F-4623-4774-847C-DA3898524106}" dt="2021-06-09T14:52:36.043" v="3181" actId="6549"/>
          <ac:spMkLst>
            <pc:docMk/>
            <pc:sldMk cId="3461155519" sldId="299"/>
            <ac:spMk id="5" creationId="{528EBBC5-5DFE-4958-886C-49EAEFF09BEE}"/>
          </ac:spMkLst>
        </pc:spChg>
        <pc:spChg chg="del">
          <ac:chgData name="Jeanot" userId="cdf441b5-59e9-4346-906c-b64ac00bf298" providerId="ADAL" clId="{E88EC40F-4623-4774-847C-DA3898524106}" dt="2021-06-09T08:12:30.176" v="699" actId="478"/>
          <ac:spMkLst>
            <pc:docMk/>
            <pc:sldMk cId="3461155519" sldId="299"/>
            <ac:spMk id="6" creationId="{72EE4B10-BE0A-4356-B9A0-F3368891AA8E}"/>
          </ac:spMkLst>
        </pc:spChg>
      </pc:sldChg>
      <pc:sldChg chg="addSp delSp add del mod">
        <pc:chgData name="Jeanot" userId="cdf441b5-59e9-4346-906c-b64ac00bf298" providerId="ADAL" clId="{E88EC40F-4623-4774-847C-DA3898524106}" dt="2021-06-09T08:56:14.898" v="2355" actId="47"/>
        <pc:sldMkLst>
          <pc:docMk/>
          <pc:sldMk cId="3739579382" sldId="307"/>
        </pc:sldMkLst>
        <pc:grpChg chg="add del">
          <ac:chgData name="Jeanot" userId="cdf441b5-59e9-4346-906c-b64ac00bf298" providerId="ADAL" clId="{E88EC40F-4623-4774-847C-DA3898524106}" dt="2021-06-09T08:56:07.322" v="2353" actId="21"/>
          <ac:grpSpMkLst>
            <pc:docMk/>
            <pc:sldMk cId="3739579382" sldId="307"/>
            <ac:grpSpMk id="2" creationId="{38DE32F2-44C2-45EE-9C04-C6E9A3E12275}"/>
          </ac:grpSpMkLst>
        </pc:grpChg>
      </pc:sldChg>
      <pc:sldChg chg="delSp modSp mod">
        <pc:chgData name="Jeanot" userId="cdf441b5-59e9-4346-906c-b64ac00bf298" providerId="ADAL" clId="{E88EC40F-4623-4774-847C-DA3898524106}" dt="2021-06-09T09:24:49.025" v="3103" actId="207"/>
        <pc:sldMkLst>
          <pc:docMk/>
          <pc:sldMk cId="4285623285" sldId="316"/>
        </pc:sldMkLst>
        <pc:spChg chg="mod">
          <ac:chgData name="Jeanot" userId="cdf441b5-59e9-4346-906c-b64ac00bf298" providerId="ADAL" clId="{E88EC40F-4623-4774-847C-DA3898524106}" dt="2021-06-09T09:24:49.025" v="3103" actId="207"/>
          <ac:spMkLst>
            <pc:docMk/>
            <pc:sldMk cId="4285623285" sldId="316"/>
            <ac:spMk id="3" creationId="{52E91E86-C784-4339-95A7-E248E3A8DDBA}"/>
          </ac:spMkLst>
        </pc:spChg>
        <pc:spChg chg="del">
          <ac:chgData name="Jeanot" userId="cdf441b5-59e9-4346-906c-b64ac00bf298" providerId="ADAL" clId="{E88EC40F-4623-4774-847C-DA3898524106}" dt="2021-06-09T08:47:55.448" v="2006" actId="478"/>
          <ac:spMkLst>
            <pc:docMk/>
            <pc:sldMk cId="4285623285" sldId="316"/>
            <ac:spMk id="5" creationId="{E0F73870-F64A-44EA-A209-E1CAC50878C4}"/>
          </ac:spMkLst>
        </pc:spChg>
      </pc:sldChg>
      <pc:sldChg chg="del">
        <pc:chgData name="Jeanot" userId="cdf441b5-59e9-4346-906c-b64ac00bf298" providerId="ADAL" clId="{E88EC40F-4623-4774-847C-DA3898524106}" dt="2021-06-09T08:12:14.997" v="698" actId="47"/>
        <pc:sldMkLst>
          <pc:docMk/>
          <pc:sldMk cId="1175280318" sldId="321"/>
        </pc:sldMkLst>
      </pc:sldChg>
      <pc:sldChg chg="delSp mod">
        <pc:chgData name="Jeanot" userId="cdf441b5-59e9-4346-906c-b64ac00bf298" providerId="ADAL" clId="{E88EC40F-4623-4774-847C-DA3898524106}" dt="2021-06-09T08:12:33.184" v="700" actId="478"/>
        <pc:sldMkLst>
          <pc:docMk/>
          <pc:sldMk cId="3429161355" sldId="324"/>
        </pc:sldMkLst>
        <pc:spChg chg="del">
          <ac:chgData name="Jeanot" userId="cdf441b5-59e9-4346-906c-b64ac00bf298" providerId="ADAL" clId="{E88EC40F-4623-4774-847C-DA3898524106}" dt="2021-06-09T08:12:33.184" v="700" actId="478"/>
          <ac:spMkLst>
            <pc:docMk/>
            <pc:sldMk cId="3429161355" sldId="324"/>
            <ac:spMk id="6" creationId="{00BE80BD-4ED0-4253-B4A8-2CF5591E8E42}"/>
          </ac:spMkLst>
        </pc:spChg>
      </pc:sldChg>
      <pc:sldChg chg="del">
        <pc:chgData name="Jeanot" userId="cdf441b5-59e9-4346-906c-b64ac00bf298" providerId="ADAL" clId="{E88EC40F-4623-4774-847C-DA3898524106}" dt="2021-06-09T08:00:20.721" v="145" actId="47"/>
        <pc:sldMkLst>
          <pc:docMk/>
          <pc:sldMk cId="3877369876" sldId="329"/>
        </pc:sldMkLst>
      </pc:sldChg>
      <pc:sldChg chg="del">
        <pc:chgData name="Jeanot" userId="cdf441b5-59e9-4346-906c-b64ac00bf298" providerId="ADAL" clId="{E88EC40F-4623-4774-847C-DA3898524106}" dt="2021-06-09T08:07:17.418" v="212" actId="47"/>
        <pc:sldMkLst>
          <pc:docMk/>
          <pc:sldMk cId="723147189" sldId="330"/>
        </pc:sldMkLst>
      </pc:sldChg>
      <pc:sldChg chg="addSp delSp modSp mod modClrScheme chgLayout">
        <pc:chgData name="Jeanot" userId="cdf441b5-59e9-4346-906c-b64ac00bf298" providerId="ADAL" clId="{E88EC40F-4623-4774-847C-DA3898524106}" dt="2021-06-09T08:38:15.996" v="778" actId="1076"/>
        <pc:sldMkLst>
          <pc:docMk/>
          <pc:sldMk cId="3165861161" sldId="334"/>
        </pc:sldMkLst>
        <pc:spChg chg="del mod ord">
          <ac:chgData name="Jeanot" userId="cdf441b5-59e9-4346-906c-b64ac00bf298" providerId="ADAL" clId="{E88EC40F-4623-4774-847C-DA3898524106}" dt="2021-06-09T08:37:44.169" v="730" actId="700"/>
          <ac:spMkLst>
            <pc:docMk/>
            <pc:sldMk cId="3165861161" sldId="334"/>
            <ac:spMk id="4" creationId="{DC6BC753-E369-4C34-AB00-124A156A055D}"/>
          </ac:spMkLst>
        </pc:spChg>
        <pc:spChg chg="del mod ord">
          <ac:chgData name="Jeanot" userId="cdf441b5-59e9-4346-906c-b64ac00bf298" providerId="ADAL" clId="{E88EC40F-4623-4774-847C-DA3898524106}" dt="2021-06-09T08:37:47.077" v="731" actId="478"/>
          <ac:spMkLst>
            <pc:docMk/>
            <pc:sldMk cId="3165861161" sldId="334"/>
            <ac:spMk id="5" creationId="{3CC00FEF-738C-452E-A9B6-2DCC0E8C4234}"/>
          </ac:spMkLst>
        </pc:spChg>
        <pc:spChg chg="add mod ord">
          <ac:chgData name="Jeanot" userId="cdf441b5-59e9-4346-906c-b64ac00bf298" providerId="ADAL" clId="{E88EC40F-4623-4774-847C-DA3898524106}" dt="2021-06-09T08:38:09.044" v="777" actId="20577"/>
          <ac:spMkLst>
            <pc:docMk/>
            <pc:sldMk cId="3165861161" sldId="334"/>
            <ac:spMk id="6" creationId="{62F66171-292D-48B4-8635-439E8F0811FA}"/>
          </ac:spMkLst>
        </pc:spChg>
        <pc:spChg chg="del">
          <ac:chgData name="Jeanot" userId="cdf441b5-59e9-4346-906c-b64ac00bf298" providerId="ADAL" clId="{E88EC40F-4623-4774-847C-DA3898524106}" dt="2021-06-09T08:37:39.702" v="729" actId="478"/>
          <ac:spMkLst>
            <pc:docMk/>
            <pc:sldMk cId="3165861161" sldId="334"/>
            <ac:spMk id="7" creationId="{9C4619C4-114E-4580-9053-9387726FBBFA}"/>
          </ac:spMkLst>
        </pc:spChg>
        <pc:picChg chg="add mod">
          <ac:chgData name="Jeanot" userId="cdf441b5-59e9-4346-906c-b64ac00bf298" providerId="ADAL" clId="{E88EC40F-4623-4774-847C-DA3898524106}" dt="2021-06-09T08:38:15.996" v="778" actId="1076"/>
          <ac:picMkLst>
            <pc:docMk/>
            <pc:sldMk cId="3165861161" sldId="334"/>
            <ac:picMk id="3" creationId="{4FCAC13E-5227-497A-8369-BD7A1636BCAE}"/>
          </ac:picMkLst>
        </pc:picChg>
      </pc:sldChg>
      <pc:sldChg chg="addSp delSp modSp mod modAnim">
        <pc:chgData name="Jeanot" userId="cdf441b5-59e9-4346-906c-b64ac00bf298" providerId="ADAL" clId="{E88EC40F-4623-4774-847C-DA3898524106}" dt="2021-06-09T09:22:07.910" v="3097" actId="20577"/>
        <pc:sldMkLst>
          <pc:docMk/>
          <pc:sldMk cId="3550390120" sldId="335"/>
        </pc:sldMkLst>
        <pc:spChg chg="mod">
          <ac:chgData name="Jeanot" userId="cdf441b5-59e9-4346-906c-b64ac00bf298" providerId="ADAL" clId="{E88EC40F-4623-4774-847C-DA3898524106}" dt="2021-06-09T09:20:13.708" v="3032" actId="403"/>
          <ac:spMkLst>
            <pc:docMk/>
            <pc:sldMk cId="3550390120" sldId="335"/>
            <ac:spMk id="4" creationId="{DC6BC753-E369-4C34-AB00-124A156A055D}"/>
          </ac:spMkLst>
        </pc:spChg>
        <pc:spChg chg="mod">
          <ac:chgData name="Jeanot" userId="cdf441b5-59e9-4346-906c-b64ac00bf298" providerId="ADAL" clId="{E88EC40F-4623-4774-847C-DA3898524106}" dt="2021-06-09T09:22:07.910" v="3097" actId="20577"/>
          <ac:spMkLst>
            <pc:docMk/>
            <pc:sldMk cId="3550390120" sldId="335"/>
            <ac:spMk id="5" creationId="{3CC00FEF-738C-452E-A9B6-2DCC0E8C4234}"/>
          </ac:spMkLst>
        </pc:spChg>
        <pc:spChg chg="del">
          <ac:chgData name="Jeanot" userId="cdf441b5-59e9-4346-906c-b64ac00bf298" providerId="ADAL" clId="{E88EC40F-4623-4774-847C-DA3898524106}" dt="2021-06-09T08:10:49.435" v="631" actId="478"/>
          <ac:spMkLst>
            <pc:docMk/>
            <pc:sldMk cId="3550390120" sldId="335"/>
            <ac:spMk id="7" creationId="{9C4619C4-114E-4580-9053-9387726FBBFA}"/>
          </ac:spMkLst>
        </pc:spChg>
        <pc:picChg chg="add mod">
          <ac:chgData name="Jeanot" userId="cdf441b5-59e9-4346-906c-b64ac00bf298" providerId="ADAL" clId="{E88EC40F-4623-4774-847C-DA3898524106}" dt="2021-06-09T09:20:19.940" v="3033" actId="1076"/>
          <ac:picMkLst>
            <pc:docMk/>
            <pc:sldMk cId="3550390120" sldId="335"/>
            <ac:picMk id="3" creationId="{45DCBCC1-75EE-4F11-9B6D-4A03F607892A}"/>
          </ac:picMkLst>
        </pc:picChg>
      </pc:sldChg>
      <pc:sldChg chg="addSp delSp modSp mod modClrScheme modAnim chgLayout">
        <pc:chgData name="Jeanot" userId="cdf441b5-59e9-4346-906c-b64ac00bf298" providerId="ADAL" clId="{E88EC40F-4623-4774-847C-DA3898524106}" dt="2021-06-09T14:55:43.083" v="3215" actId="465"/>
        <pc:sldMkLst>
          <pc:docMk/>
          <pc:sldMk cId="547673720" sldId="336"/>
        </pc:sldMkLst>
        <pc:spChg chg="mod ord">
          <ac:chgData name="Jeanot" userId="cdf441b5-59e9-4346-906c-b64ac00bf298" providerId="ADAL" clId="{E88EC40F-4623-4774-847C-DA3898524106}" dt="2021-06-09T12:37:33.129" v="3180" actId="1076"/>
          <ac:spMkLst>
            <pc:docMk/>
            <pc:sldMk cId="547673720" sldId="336"/>
            <ac:spMk id="2" creationId="{EF47F0C2-0B17-49A6-BBB3-B029D660758A}"/>
          </ac:spMkLst>
        </pc:spChg>
        <pc:spChg chg="del">
          <ac:chgData name="Jeanot" userId="cdf441b5-59e9-4346-906c-b64ac00bf298" providerId="ADAL" clId="{E88EC40F-4623-4774-847C-DA3898524106}" dt="2021-06-09T08:50:23.262" v="2084" actId="478"/>
          <ac:spMkLst>
            <pc:docMk/>
            <pc:sldMk cId="547673720" sldId="336"/>
            <ac:spMk id="3" creationId="{AB26EB80-97E6-4EAC-9978-C0BEEAE6603E}"/>
          </ac:spMkLst>
        </pc:spChg>
        <pc:spChg chg="del">
          <ac:chgData name="Jeanot" userId="cdf441b5-59e9-4346-906c-b64ac00bf298" providerId="ADAL" clId="{E88EC40F-4623-4774-847C-DA3898524106}" dt="2021-06-09T08:50:29.202" v="2086" actId="478"/>
          <ac:spMkLst>
            <pc:docMk/>
            <pc:sldMk cId="547673720" sldId="336"/>
            <ac:spMk id="4" creationId="{C5260459-C95B-46C5-B2B3-B7E1FD08CA28}"/>
          </ac:spMkLst>
        </pc:spChg>
        <pc:spChg chg="add del mod">
          <ac:chgData name="Jeanot" userId="cdf441b5-59e9-4346-906c-b64ac00bf298" providerId="ADAL" clId="{E88EC40F-4623-4774-847C-DA3898524106}" dt="2021-06-09T08:50:27.083" v="2085" actId="700"/>
          <ac:spMkLst>
            <pc:docMk/>
            <pc:sldMk cId="547673720" sldId="336"/>
            <ac:spMk id="6" creationId="{BCF0CDF1-5488-4095-A518-E6D93549EAC9}"/>
          </ac:spMkLst>
        </pc:spChg>
        <pc:spChg chg="add del mod">
          <ac:chgData name="Jeanot" userId="cdf441b5-59e9-4346-906c-b64ac00bf298" providerId="ADAL" clId="{E88EC40F-4623-4774-847C-DA3898524106}" dt="2021-06-09T08:51:14.091" v="2093" actId="478"/>
          <ac:spMkLst>
            <pc:docMk/>
            <pc:sldMk cId="547673720" sldId="336"/>
            <ac:spMk id="7" creationId="{36F86C7B-CAE8-4773-9AE3-3652544F0101}"/>
          </ac:spMkLst>
        </pc:spChg>
        <pc:spChg chg="add mod">
          <ac:chgData name="Jeanot" userId="cdf441b5-59e9-4346-906c-b64ac00bf298" providerId="ADAL" clId="{E88EC40F-4623-4774-847C-DA3898524106}" dt="2021-06-09T12:34:39.684" v="3133" actId="1076"/>
          <ac:spMkLst>
            <pc:docMk/>
            <pc:sldMk cId="547673720" sldId="336"/>
            <ac:spMk id="8" creationId="{148EB097-7F11-42D9-9955-3F6D4D8797AA}"/>
          </ac:spMkLst>
        </pc:spChg>
        <pc:spChg chg="add mod">
          <ac:chgData name="Jeanot" userId="cdf441b5-59e9-4346-906c-b64ac00bf298" providerId="ADAL" clId="{E88EC40F-4623-4774-847C-DA3898524106}" dt="2021-06-09T12:35:06.309" v="3145" actId="1076"/>
          <ac:spMkLst>
            <pc:docMk/>
            <pc:sldMk cId="547673720" sldId="336"/>
            <ac:spMk id="9" creationId="{03E5313F-7E86-496A-BF7D-D4C6D6653B67}"/>
          </ac:spMkLst>
        </pc:spChg>
        <pc:spChg chg="add mod">
          <ac:chgData name="Jeanot" userId="cdf441b5-59e9-4346-906c-b64ac00bf298" providerId="ADAL" clId="{E88EC40F-4623-4774-847C-DA3898524106}" dt="2021-06-09T12:35:13.596" v="3147" actId="1076"/>
          <ac:spMkLst>
            <pc:docMk/>
            <pc:sldMk cId="547673720" sldId="336"/>
            <ac:spMk id="10" creationId="{8180C853-8FD6-4D82-B5F3-C423147F4709}"/>
          </ac:spMkLst>
        </pc:spChg>
        <pc:spChg chg="add mod">
          <ac:chgData name="Jeanot" userId="cdf441b5-59e9-4346-906c-b64ac00bf298" providerId="ADAL" clId="{E88EC40F-4623-4774-847C-DA3898524106}" dt="2021-06-09T12:34:53.807" v="3139" actId="1076"/>
          <ac:spMkLst>
            <pc:docMk/>
            <pc:sldMk cId="547673720" sldId="336"/>
            <ac:spMk id="11" creationId="{1A5402DA-40CC-4C06-AD6B-5BC2D146169D}"/>
          </ac:spMkLst>
        </pc:spChg>
        <pc:spChg chg="add mod">
          <ac:chgData name="Jeanot" userId="cdf441b5-59e9-4346-906c-b64ac00bf298" providerId="ADAL" clId="{E88EC40F-4623-4774-847C-DA3898524106}" dt="2021-06-09T12:35:27.756" v="3153" actId="1076"/>
          <ac:spMkLst>
            <pc:docMk/>
            <pc:sldMk cId="547673720" sldId="336"/>
            <ac:spMk id="12" creationId="{5EAA849C-3A57-4B70-BF1C-F68FC4734C93}"/>
          </ac:spMkLst>
        </pc:spChg>
        <pc:spChg chg="add mod">
          <ac:chgData name="Jeanot" userId="cdf441b5-59e9-4346-906c-b64ac00bf298" providerId="ADAL" clId="{E88EC40F-4623-4774-847C-DA3898524106}" dt="2021-06-09T12:35:17.889" v="3149" actId="1076"/>
          <ac:spMkLst>
            <pc:docMk/>
            <pc:sldMk cId="547673720" sldId="336"/>
            <ac:spMk id="13" creationId="{4CF1802C-7E26-41FF-8B0F-D21006BDD9A8}"/>
          </ac:spMkLst>
        </pc:spChg>
        <pc:spChg chg="add mod">
          <ac:chgData name="Jeanot" userId="cdf441b5-59e9-4346-906c-b64ac00bf298" providerId="ADAL" clId="{E88EC40F-4623-4774-847C-DA3898524106}" dt="2021-06-09T12:35:16.507" v="3148" actId="1076"/>
          <ac:spMkLst>
            <pc:docMk/>
            <pc:sldMk cId="547673720" sldId="336"/>
            <ac:spMk id="14" creationId="{49147F68-C902-43DA-8F23-C4EBC9C2D37C}"/>
          </ac:spMkLst>
        </pc:spChg>
        <pc:spChg chg="add mod">
          <ac:chgData name="Jeanot" userId="cdf441b5-59e9-4346-906c-b64ac00bf298" providerId="ADAL" clId="{E88EC40F-4623-4774-847C-DA3898524106}" dt="2021-06-09T12:35:22.189" v="3151" actId="1076"/>
          <ac:spMkLst>
            <pc:docMk/>
            <pc:sldMk cId="547673720" sldId="336"/>
            <ac:spMk id="15" creationId="{571B99D1-0422-4BE5-9819-F239BF81AD68}"/>
          </ac:spMkLst>
        </pc:spChg>
        <pc:spChg chg="add mod">
          <ac:chgData name="Jeanot" userId="cdf441b5-59e9-4346-906c-b64ac00bf298" providerId="ADAL" clId="{E88EC40F-4623-4774-847C-DA3898524106}" dt="2021-06-09T12:35:23.826" v="3152" actId="1076"/>
          <ac:spMkLst>
            <pc:docMk/>
            <pc:sldMk cId="547673720" sldId="336"/>
            <ac:spMk id="16" creationId="{49E35F81-BDEA-4114-A2BA-0E78AE80B1D2}"/>
          </ac:spMkLst>
        </pc:spChg>
        <pc:spChg chg="add mod">
          <ac:chgData name="Jeanot" userId="cdf441b5-59e9-4346-906c-b64ac00bf298" providerId="ADAL" clId="{E88EC40F-4623-4774-847C-DA3898524106}" dt="2021-06-09T12:35:20.516" v="3150" actId="1076"/>
          <ac:spMkLst>
            <pc:docMk/>
            <pc:sldMk cId="547673720" sldId="336"/>
            <ac:spMk id="17" creationId="{765ED26C-8824-462E-BC68-E8E5A465E028}"/>
          </ac:spMkLst>
        </pc:spChg>
        <pc:spChg chg="add mod">
          <ac:chgData name="Jeanot" userId="cdf441b5-59e9-4346-906c-b64ac00bf298" providerId="ADAL" clId="{E88EC40F-4623-4774-847C-DA3898524106}" dt="2021-06-09T12:34:48.529" v="3136" actId="1076"/>
          <ac:spMkLst>
            <pc:docMk/>
            <pc:sldMk cId="547673720" sldId="336"/>
            <ac:spMk id="18" creationId="{0FED9EA3-4A45-409F-BD27-224150A8EC9E}"/>
          </ac:spMkLst>
        </pc:spChg>
        <pc:spChg chg="add del mod">
          <ac:chgData name="Jeanot" userId="cdf441b5-59e9-4346-906c-b64ac00bf298" providerId="ADAL" clId="{E88EC40F-4623-4774-847C-DA3898524106}" dt="2021-06-09T08:55:21.826" v="2343" actId="478"/>
          <ac:spMkLst>
            <pc:docMk/>
            <pc:sldMk cId="547673720" sldId="336"/>
            <ac:spMk id="19" creationId="{57EED9C3-56C5-4B89-A694-A483EBE6813C}"/>
          </ac:spMkLst>
        </pc:spChg>
        <pc:spChg chg="add mod">
          <ac:chgData name="Jeanot" userId="cdf441b5-59e9-4346-906c-b64ac00bf298" providerId="ADAL" clId="{E88EC40F-4623-4774-847C-DA3898524106}" dt="2021-06-09T14:55:34.147" v="3214" actId="552"/>
          <ac:spMkLst>
            <pc:docMk/>
            <pc:sldMk cId="547673720" sldId="336"/>
            <ac:spMk id="20" creationId="{ECC4AA73-506B-400D-8DFD-DE9677DA1975}"/>
          </ac:spMkLst>
        </pc:spChg>
        <pc:spChg chg="mod">
          <ac:chgData name="Jeanot" userId="cdf441b5-59e9-4346-906c-b64ac00bf298" providerId="ADAL" clId="{E88EC40F-4623-4774-847C-DA3898524106}" dt="2021-06-09T08:56:12.742" v="2354"/>
          <ac:spMkLst>
            <pc:docMk/>
            <pc:sldMk cId="547673720" sldId="336"/>
            <ac:spMk id="22" creationId="{240592E3-E44D-4303-9FC6-11062975173C}"/>
          </ac:spMkLst>
        </pc:spChg>
        <pc:spChg chg="mod">
          <ac:chgData name="Jeanot" userId="cdf441b5-59e9-4346-906c-b64ac00bf298" providerId="ADAL" clId="{E88EC40F-4623-4774-847C-DA3898524106}" dt="2021-06-09T08:56:12.742" v="2354"/>
          <ac:spMkLst>
            <pc:docMk/>
            <pc:sldMk cId="547673720" sldId="336"/>
            <ac:spMk id="23" creationId="{29CE2839-C0A1-4B5B-A655-609D4EEA9472}"/>
          </ac:spMkLst>
        </pc:spChg>
        <pc:spChg chg="add del mod">
          <ac:chgData name="Jeanot" userId="cdf441b5-59e9-4346-906c-b64ac00bf298" providerId="ADAL" clId="{E88EC40F-4623-4774-847C-DA3898524106}" dt="2021-06-09T09:00:42.694" v="2674" actId="478"/>
          <ac:spMkLst>
            <pc:docMk/>
            <pc:sldMk cId="547673720" sldId="336"/>
            <ac:spMk id="24" creationId="{888E504A-16A5-423C-89E7-535C3F541809}"/>
          </ac:spMkLst>
        </pc:spChg>
        <pc:spChg chg="add del mod">
          <ac:chgData name="Jeanot" userId="cdf441b5-59e9-4346-906c-b64ac00bf298" providerId="ADAL" clId="{E88EC40F-4623-4774-847C-DA3898524106}" dt="2021-06-09T09:00:43.480" v="2675" actId="478"/>
          <ac:spMkLst>
            <pc:docMk/>
            <pc:sldMk cId="547673720" sldId="336"/>
            <ac:spMk id="25" creationId="{C9621650-11B9-428F-A5F0-99A998E8727E}"/>
          </ac:spMkLst>
        </pc:spChg>
        <pc:spChg chg="add del mod">
          <ac:chgData name="Jeanot" userId="cdf441b5-59e9-4346-906c-b64ac00bf298" providerId="ADAL" clId="{E88EC40F-4623-4774-847C-DA3898524106}" dt="2021-06-09T09:00:44.100" v="2676" actId="478"/>
          <ac:spMkLst>
            <pc:docMk/>
            <pc:sldMk cId="547673720" sldId="336"/>
            <ac:spMk id="26" creationId="{ACE98BE0-6E80-4CB2-976D-30385F0ACAB8}"/>
          </ac:spMkLst>
        </pc:spChg>
        <pc:spChg chg="add mod ord">
          <ac:chgData name="Jeanot" userId="cdf441b5-59e9-4346-906c-b64ac00bf298" providerId="ADAL" clId="{E88EC40F-4623-4774-847C-DA3898524106}" dt="2021-06-09T09:02:48.428" v="2759" actId="166"/>
          <ac:spMkLst>
            <pc:docMk/>
            <pc:sldMk cId="547673720" sldId="336"/>
            <ac:spMk id="27" creationId="{594A3697-B1E7-4E5D-9879-E4B59E00C557}"/>
          </ac:spMkLst>
        </pc:spChg>
        <pc:spChg chg="add mod">
          <ac:chgData name="Jeanot" userId="cdf441b5-59e9-4346-906c-b64ac00bf298" providerId="ADAL" clId="{E88EC40F-4623-4774-847C-DA3898524106}" dt="2021-06-09T08:58:21.298" v="2483" actId="108"/>
          <ac:spMkLst>
            <pc:docMk/>
            <pc:sldMk cId="547673720" sldId="336"/>
            <ac:spMk id="28" creationId="{3B4AA8EF-CD90-4660-82C7-E74630429613}"/>
          </ac:spMkLst>
        </pc:spChg>
        <pc:spChg chg="add mod">
          <ac:chgData name="Jeanot" userId="cdf441b5-59e9-4346-906c-b64ac00bf298" providerId="ADAL" clId="{E88EC40F-4623-4774-847C-DA3898524106}" dt="2021-06-09T08:58:21.298" v="2483" actId="108"/>
          <ac:spMkLst>
            <pc:docMk/>
            <pc:sldMk cId="547673720" sldId="336"/>
            <ac:spMk id="29" creationId="{E4621C6E-34EE-46EE-8513-4C0D96DE857E}"/>
          </ac:spMkLst>
        </pc:spChg>
        <pc:spChg chg="add mod ord">
          <ac:chgData name="Jeanot" userId="cdf441b5-59e9-4346-906c-b64ac00bf298" providerId="ADAL" clId="{E88EC40F-4623-4774-847C-DA3898524106}" dt="2021-06-09T08:59:23.086" v="2558" actId="167"/>
          <ac:spMkLst>
            <pc:docMk/>
            <pc:sldMk cId="547673720" sldId="336"/>
            <ac:spMk id="30" creationId="{525FD6C9-88D1-489C-B94D-79C2C9898603}"/>
          </ac:spMkLst>
        </pc:spChg>
        <pc:spChg chg="mod ord">
          <ac:chgData name="Jeanot" userId="cdf441b5-59e9-4346-906c-b64ac00bf298" providerId="ADAL" clId="{E88EC40F-4623-4774-847C-DA3898524106}" dt="2021-06-09T09:02:51.624" v="2760" actId="166"/>
          <ac:spMkLst>
            <pc:docMk/>
            <pc:sldMk cId="547673720" sldId="336"/>
            <ac:spMk id="33" creationId="{0FF214B7-CCB6-4C03-9D08-3C7816A121C4}"/>
          </ac:spMkLst>
        </pc:spChg>
        <pc:spChg chg="mod">
          <ac:chgData name="Jeanot" userId="cdf441b5-59e9-4346-906c-b64ac00bf298" providerId="ADAL" clId="{E88EC40F-4623-4774-847C-DA3898524106}" dt="2021-06-09T08:58:36.421" v="2489"/>
          <ac:spMkLst>
            <pc:docMk/>
            <pc:sldMk cId="547673720" sldId="336"/>
            <ac:spMk id="34" creationId="{971AB040-E9FD-4956-905E-F5DF30C53CDA}"/>
          </ac:spMkLst>
        </pc:spChg>
        <pc:spChg chg="mod">
          <ac:chgData name="Jeanot" userId="cdf441b5-59e9-4346-906c-b64ac00bf298" providerId="ADAL" clId="{E88EC40F-4623-4774-847C-DA3898524106}" dt="2021-06-09T08:58:36.421" v="2489"/>
          <ac:spMkLst>
            <pc:docMk/>
            <pc:sldMk cId="547673720" sldId="336"/>
            <ac:spMk id="35" creationId="{F91BA35A-8C02-46B8-93CA-43A08099D5DF}"/>
          </ac:spMkLst>
        </pc:spChg>
        <pc:spChg chg="mod">
          <ac:chgData name="Jeanot" userId="cdf441b5-59e9-4346-906c-b64ac00bf298" providerId="ADAL" clId="{E88EC40F-4623-4774-847C-DA3898524106}" dt="2021-06-09T08:58:36.421" v="2489"/>
          <ac:spMkLst>
            <pc:docMk/>
            <pc:sldMk cId="547673720" sldId="336"/>
            <ac:spMk id="36" creationId="{08F809CA-361D-4513-A3B7-256ABED8D194}"/>
          </ac:spMkLst>
        </pc:spChg>
        <pc:spChg chg="mod ord">
          <ac:chgData name="Jeanot" userId="cdf441b5-59e9-4346-906c-b64ac00bf298" providerId="ADAL" clId="{E88EC40F-4623-4774-847C-DA3898524106}" dt="2021-06-09T09:02:54.003" v="2761" actId="166"/>
          <ac:spMkLst>
            <pc:docMk/>
            <pc:sldMk cId="547673720" sldId="336"/>
            <ac:spMk id="38" creationId="{FDDF4DC8-C6A3-4071-AF80-318E14DC63F8}"/>
          </ac:spMkLst>
        </pc:spChg>
        <pc:spChg chg="mod">
          <ac:chgData name="Jeanot" userId="cdf441b5-59e9-4346-906c-b64ac00bf298" providerId="ADAL" clId="{E88EC40F-4623-4774-847C-DA3898524106}" dt="2021-06-09T08:58:43.535" v="2511"/>
          <ac:spMkLst>
            <pc:docMk/>
            <pc:sldMk cId="547673720" sldId="336"/>
            <ac:spMk id="39" creationId="{654433C4-D097-4325-9689-2E2047C8A98B}"/>
          </ac:spMkLst>
        </pc:spChg>
        <pc:spChg chg="mod">
          <ac:chgData name="Jeanot" userId="cdf441b5-59e9-4346-906c-b64ac00bf298" providerId="ADAL" clId="{E88EC40F-4623-4774-847C-DA3898524106}" dt="2021-06-09T08:58:43.535" v="2511"/>
          <ac:spMkLst>
            <pc:docMk/>
            <pc:sldMk cId="547673720" sldId="336"/>
            <ac:spMk id="40" creationId="{9491E21D-9911-45C2-BC70-81817E2518B0}"/>
          </ac:spMkLst>
        </pc:spChg>
        <pc:spChg chg="mod">
          <ac:chgData name="Jeanot" userId="cdf441b5-59e9-4346-906c-b64ac00bf298" providerId="ADAL" clId="{E88EC40F-4623-4774-847C-DA3898524106}" dt="2021-06-09T08:58:43.535" v="2511"/>
          <ac:spMkLst>
            <pc:docMk/>
            <pc:sldMk cId="547673720" sldId="336"/>
            <ac:spMk id="41" creationId="{5F874DE6-DEF5-4AE3-9043-733265F03CB2}"/>
          </ac:spMkLst>
        </pc:spChg>
        <pc:spChg chg="mod">
          <ac:chgData name="Jeanot" userId="cdf441b5-59e9-4346-906c-b64ac00bf298" providerId="ADAL" clId="{E88EC40F-4623-4774-847C-DA3898524106}" dt="2021-06-09T08:59:09.612" v="2554" actId="20577"/>
          <ac:spMkLst>
            <pc:docMk/>
            <pc:sldMk cId="547673720" sldId="336"/>
            <ac:spMk id="43" creationId="{E9E344E9-F12D-4797-B2E0-05C7BA4B338E}"/>
          </ac:spMkLst>
        </pc:spChg>
        <pc:spChg chg="mod">
          <ac:chgData name="Jeanot" userId="cdf441b5-59e9-4346-906c-b64ac00bf298" providerId="ADAL" clId="{E88EC40F-4623-4774-847C-DA3898524106}" dt="2021-06-09T08:58:57.077" v="2533"/>
          <ac:spMkLst>
            <pc:docMk/>
            <pc:sldMk cId="547673720" sldId="336"/>
            <ac:spMk id="44" creationId="{B1060884-0B5F-4356-A895-C746C9B53B00}"/>
          </ac:spMkLst>
        </pc:spChg>
        <pc:spChg chg="mod">
          <ac:chgData name="Jeanot" userId="cdf441b5-59e9-4346-906c-b64ac00bf298" providerId="ADAL" clId="{E88EC40F-4623-4774-847C-DA3898524106}" dt="2021-06-09T08:58:57.077" v="2533"/>
          <ac:spMkLst>
            <pc:docMk/>
            <pc:sldMk cId="547673720" sldId="336"/>
            <ac:spMk id="45" creationId="{1ECAD738-9012-4A3B-97B6-F7F4098FF5AB}"/>
          </ac:spMkLst>
        </pc:spChg>
        <pc:spChg chg="mod">
          <ac:chgData name="Jeanot" userId="cdf441b5-59e9-4346-906c-b64ac00bf298" providerId="ADAL" clId="{E88EC40F-4623-4774-847C-DA3898524106}" dt="2021-06-09T08:58:57.077" v="2533"/>
          <ac:spMkLst>
            <pc:docMk/>
            <pc:sldMk cId="547673720" sldId="336"/>
            <ac:spMk id="46" creationId="{83FC6B88-3C5D-4292-8645-3DFD4C38014D}"/>
          </ac:spMkLst>
        </pc:spChg>
        <pc:spChg chg="mod">
          <ac:chgData name="Jeanot" userId="cdf441b5-59e9-4346-906c-b64ac00bf298" providerId="ADAL" clId="{E88EC40F-4623-4774-847C-DA3898524106}" dt="2021-06-09T08:59:11.211" v="2555"/>
          <ac:spMkLst>
            <pc:docMk/>
            <pc:sldMk cId="547673720" sldId="336"/>
            <ac:spMk id="48" creationId="{07FAAEA7-644E-4503-91A2-F0B19DD7B6A0}"/>
          </ac:spMkLst>
        </pc:spChg>
        <pc:spChg chg="mod">
          <ac:chgData name="Jeanot" userId="cdf441b5-59e9-4346-906c-b64ac00bf298" providerId="ADAL" clId="{E88EC40F-4623-4774-847C-DA3898524106}" dt="2021-06-09T08:59:11.211" v="2555"/>
          <ac:spMkLst>
            <pc:docMk/>
            <pc:sldMk cId="547673720" sldId="336"/>
            <ac:spMk id="49" creationId="{2971E95F-EA7A-43E3-B77A-D5ADDE47D9E8}"/>
          </ac:spMkLst>
        </pc:spChg>
        <pc:spChg chg="mod">
          <ac:chgData name="Jeanot" userId="cdf441b5-59e9-4346-906c-b64ac00bf298" providerId="ADAL" clId="{E88EC40F-4623-4774-847C-DA3898524106}" dt="2021-06-09T08:59:11.211" v="2555"/>
          <ac:spMkLst>
            <pc:docMk/>
            <pc:sldMk cId="547673720" sldId="336"/>
            <ac:spMk id="50" creationId="{5711DFED-30B6-4F49-822F-5A2A7CF136D1}"/>
          </ac:spMkLst>
        </pc:spChg>
        <pc:spChg chg="mod">
          <ac:chgData name="Jeanot" userId="cdf441b5-59e9-4346-906c-b64ac00bf298" providerId="ADAL" clId="{E88EC40F-4623-4774-847C-DA3898524106}" dt="2021-06-09T08:59:11.211" v="2555"/>
          <ac:spMkLst>
            <pc:docMk/>
            <pc:sldMk cId="547673720" sldId="336"/>
            <ac:spMk id="51" creationId="{4266D699-07A8-42DC-8367-36B057D4A883}"/>
          </ac:spMkLst>
        </pc:spChg>
        <pc:spChg chg="mod ord">
          <ac:chgData name="Jeanot" userId="cdf441b5-59e9-4346-906c-b64ac00bf298" providerId="ADAL" clId="{E88EC40F-4623-4774-847C-DA3898524106}" dt="2021-06-09T09:02:59.591" v="2763" actId="166"/>
          <ac:spMkLst>
            <pc:docMk/>
            <pc:sldMk cId="547673720" sldId="336"/>
            <ac:spMk id="53" creationId="{F2B58149-C749-4467-B31E-CDE9302C0DD8}"/>
          </ac:spMkLst>
        </pc:spChg>
        <pc:spChg chg="mod">
          <ac:chgData name="Jeanot" userId="cdf441b5-59e9-4346-906c-b64ac00bf298" providerId="ADAL" clId="{E88EC40F-4623-4774-847C-DA3898524106}" dt="2021-06-09T08:59:25.161" v="2559"/>
          <ac:spMkLst>
            <pc:docMk/>
            <pc:sldMk cId="547673720" sldId="336"/>
            <ac:spMk id="54" creationId="{8E5F6AD5-DCD2-4A14-BCB2-2853D88B67CE}"/>
          </ac:spMkLst>
        </pc:spChg>
        <pc:spChg chg="mod">
          <ac:chgData name="Jeanot" userId="cdf441b5-59e9-4346-906c-b64ac00bf298" providerId="ADAL" clId="{E88EC40F-4623-4774-847C-DA3898524106}" dt="2021-06-09T08:59:25.161" v="2559"/>
          <ac:spMkLst>
            <pc:docMk/>
            <pc:sldMk cId="547673720" sldId="336"/>
            <ac:spMk id="55" creationId="{5AEB1B25-ABB3-4731-A1A3-57849392D13D}"/>
          </ac:spMkLst>
        </pc:spChg>
        <pc:spChg chg="mod ord">
          <ac:chgData name="Jeanot" userId="cdf441b5-59e9-4346-906c-b64ac00bf298" providerId="ADAL" clId="{E88EC40F-4623-4774-847C-DA3898524106}" dt="2021-06-09T08:59:40.259" v="2574" actId="167"/>
          <ac:spMkLst>
            <pc:docMk/>
            <pc:sldMk cId="547673720" sldId="336"/>
            <ac:spMk id="56" creationId="{6EA0730F-726D-47E8-9C7B-F00B454F6B7A}"/>
          </ac:spMkLst>
        </pc:spChg>
        <pc:spChg chg="mod ord">
          <ac:chgData name="Jeanot" userId="cdf441b5-59e9-4346-906c-b64ac00bf298" providerId="ADAL" clId="{E88EC40F-4623-4774-847C-DA3898524106}" dt="2021-06-09T09:03:07.941" v="2766" actId="166"/>
          <ac:spMkLst>
            <pc:docMk/>
            <pc:sldMk cId="547673720" sldId="336"/>
            <ac:spMk id="58" creationId="{6FD016FB-D11B-4708-A828-C3E4C9867652}"/>
          </ac:spMkLst>
        </pc:spChg>
        <pc:spChg chg="mod">
          <ac:chgData name="Jeanot" userId="cdf441b5-59e9-4346-906c-b64ac00bf298" providerId="ADAL" clId="{E88EC40F-4623-4774-847C-DA3898524106}" dt="2021-06-09T08:59:31.412" v="2572"/>
          <ac:spMkLst>
            <pc:docMk/>
            <pc:sldMk cId="547673720" sldId="336"/>
            <ac:spMk id="59" creationId="{66921B07-78AB-49BE-B51F-27C1AF001406}"/>
          </ac:spMkLst>
        </pc:spChg>
        <pc:spChg chg="mod">
          <ac:chgData name="Jeanot" userId="cdf441b5-59e9-4346-906c-b64ac00bf298" providerId="ADAL" clId="{E88EC40F-4623-4774-847C-DA3898524106}" dt="2021-06-09T08:59:31.412" v="2572"/>
          <ac:spMkLst>
            <pc:docMk/>
            <pc:sldMk cId="547673720" sldId="336"/>
            <ac:spMk id="60" creationId="{E91B2F3B-4FFF-4B17-A31F-A1AEA2E6DC7D}"/>
          </ac:spMkLst>
        </pc:spChg>
        <pc:spChg chg="mod">
          <ac:chgData name="Jeanot" userId="cdf441b5-59e9-4346-906c-b64ac00bf298" providerId="ADAL" clId="{E88EC40F-4623-4774-847C-DA3898524106}" dt="2021-06-09T08:59:31.412" v="2572"/>
          <ac:spMkLst>
            <pc:docMk/>
            <pc:sldMk cId="547673720" sldId="336"/>
            <ac:spMk id="61" creationId="{9628BA34-3A3E-4CD8-9900-D002D21B5F4E}"/>
          </ac:spMkLst>
        </pc:spChg>
        <pc:spChg chg="mod ord">
          <ac:chgData name="Jeanot" userId="cdf441b5-59e9-4346-906c-b64ac00bf298" providerId="ADAL" clId="{E88EC40F-4623-4774-847C-DA3898524106}" dt="2021-06-09T09:03:10.484" v="2767" actId="166"/>
          <ac:spMkLst>
            <pc:docMk/>
            <pc:sldMk cId="547673720" sldId="336"/>
            <ac:spMk id="63" creationId="{1DE318CD-A99C-4203-8C48-999475288179}"/>
          </ac:spMkLst>
        </pc:spChg>
        <pc:spChg chg="mod">
          <ac:chgData name="Jeanot" userId="cdf441b5-59e9-4346-906c-b64ac00bf298" providerId="ADAL" clId="{E88EC40F-4623-4774-847C-DA3898524106}" dt="2021-06-09T09:00:04.372" v="2610"/>
          <ac:spMkLst>
            <pc:docMk/>
            <pc:sldMk cId="547673720" sldId="336"/>
            <ac:spMk id="64" creationId="{0F0F5EC4-3B7E-4B94-8ACE-BEF480151482}"/>
          </ac:spMkLst>
        </pc:spChg>
        <pc:spChg chg="mod">
          <ac:chgData name="Jeanot" userId="cdf441b5-59e9-4346-906c-b64ac00bf298" providerId="ADAL" clId="{E88EC40F-4623-4774-847C-DA3898524106}" dt="2021-06-09T09:00:04.372" v="2610"/>
          <ac:spMkLst>
            <pc:docMk/>
            <pc:sldMk cId="547673720" sldId="336"/>
            <ac:spMk id="65" creationId="{DD2083A3-9384-4FDC-BA42-4E7F22CF1A7D}"/>
          </ac:spMkLst>
        </pc:spChg>
        <pc:spChg chg="mod ord">
          <ac:chgData name="Jeanot" userId="cdf441b5-59e9-4346-906c-b64ac00bf298" providerId="ADAL" clId="{E88EC40F-4623-4774-847C-DA3898524106}" dt="2021-06-09T09:00:11.715" v="2621" actId="167"/>
          <ac:spMkLst>
            <pc:docMk/>
            <pc:sldMk cId="547673720" sldId="336"/>
            <ac:spMk id="66" creationId="{E6BBF181-153F-49EA-8261-E7BD5C9815F3}"/>
          </ac:spMkLst>
        </pc:spChg>
        <pc:spChg chg="mod">
          <ac:chgData name="Jeanot" userId="cdf441b5-59e9-4346-906c-b64ac00bf298" providerId="ADAL" clId="{E88EC40F-4623-4774-847C-DA3898524106}" dt="2021-06-09T09:00:14.017" v="2622"/>
          <ac:spMkLst>
            <pc:docMk/>
            <pc:sldMk cId="547673720" sldId="336"/>
            <ac:spMk id="68" creationId="{DCABA88D-C647-49E6-9CE2-9AF5FAF28E94}"/>
          </ac:spMkLst>
        </pc:spChg>
        <pc:spChg chg="mod ord">
          <ac:chgData name="Jeanot" userId="cdf441b5-59e9-4346-906c-b64ac00bf298" providerId="ADAL" clId="{E88EC40F-4623-4774-847C-DA3898524106}" dt="2021-06-09T09:03:17.073" v="2769" actId="166"/>
          <ac:spMkLst>
            <pc:docMk/>
            <pc:sldMk cId="547673720" sldId="336"/>
            <ac:spMk id="69" creationId="{72E2FFA9-DD3D-4F28-915F-729C03E05FA7}"/>
          </ac:spMkLst>
        </pc:spChg>
        <pc:spChg chg="mod">
          <ac:chgData name="Jeanot" userId="cdf441b5-59e9-4346-906c-b64ac00bf298" providerId="ADAL" clId="{E88EC40F-4623-4774-847C-DA3898524106}" dt="2021-06-09T09:00:14.017" v="2622"/>
          <ac:spMkLst>
            <pc:docMk/>
            <pc:sldMk cId="547673720" sldId="336"/>
            <ac:spMk id="70" creationId="{1747E470-CFF9-46FE-9EE2-A0EC305CCE47}"/>
          </ac:spMkLst>
        </pc:spChg>
        <pc:spChg chg="mod">
          <ac:chgData name="Jeanot" userId="cdf441b5-59e9-4346-906c-b64ac00bf298" providerId="ADAL" clId="{E88EC40F-4623-4774-847C-DA3898524106}" dt="2021-06-09T09:00:14.017" v="2622"/>
          <ac:spMkLst>
            <pc:docMk/>
            <pc:sldMk cId="547673720" sldId="336"/>
            <ac:spMk id="71" creationId="{04229F53-E16F-446A-85EB-07CE4C437BFA}"/>
          </ac:spMkLst>
        </pc:spChg>
        <pc:spChg chg="mod ord">
          <ac:chgData name="Jeanot" userId="cdf441b5-59e9-4346-906c-b64ac00bf298" providerId="ADAL" clId="{E88EC40F-4623-4774-847C-DA3898524106}" dt="2021-06-09T09:02:56.875" v="2762" actId="166"/>
          <ac:spMkLst>
            <pc:docMk/>
            <pc:sldMk cId="547673720" sldId="336"/>
            <ac:spMk id="73" creationId="{864BAA34-A6C3-4E5B-ADC7-EB61E528ACBB}"/>
          </ac:spMkLst>
        </pc:spChg>
        <pc:spChg chg="mod">
          <ac:chgData name="Jeanot" userId="cdf441b5-59e9-4346-906c-b64ac00bf298" providerId="ADAL" clId="{E88EC40F-4623-4774-847C-DA3898524106}" dt="2021-06-09T09:00:30.169" v="2659"/>
          <ac:spMkLst>
            <pc:docMk/>
            <pc:sldMk cId="547673720" sldId="336"/>
            <ac:spMk id="74" creationId="{4DA41AD7-5C2F-4F87-A90A-63905FB77CB6}"/>
          </ac:spMkLst>
        </pc:spChg>
        <pc:spChg chg="mod">
          <ac:chgData name="Jeanot" userId="cdf441b5-59e9-4346-906c-b64ac00bf298" providerId="ADAL" clId="{E88EC40F-4623-4774-847C-DA3898524106}" dt="2021-06-09T09:00:30.169" v="2659"/>
          <ac:spMkLst>
            <pc:docMk/>
            <pc:sldMk cId="547673720" sldId="336"/>
            <ac:spMk id="75" creationId="{A001591E-067D-456D-819D-CDEEB8BEAB9A}"/>
          </ac:spMkLst>
        </pc:spChg>
        <pc:spChg chg="mod ord">
          <ac:chgData name="Jeanot" userId="cdf441b5-59e9-4346-906c-b64ac00bf298" providerId="ADAL" clId="{E88EC40F-4623-4774-847C-DA3898524106}" dt="2021-06-09T09:00:56.044" v="2681" actId="167"/>
          <ac:spMkLst>
            <pc:docMk/>
            <pc:sldMk cId="547673720" sldId="336"/>
            <ac:spMk id="76" creationId="{B541A296-1C0A-481D-87DD-D251F5B8B2D9}"/>
          </ac:spMkLst>
        </pc:spChg>
        <pc:spChg chg="mod ord">
          <ac:chgData name="Jeanot" userId="cdf441b5-59e9-4346-906c-b64ac00bf298" providerId="ADAL" clId="{E88EC40F-4623-4774-847C-DA3898524106}" dt="2021-06-09T09:03:02.360" v="2764" actId="166"/>
          <ac:spMkLst>
            <pc:docMk/>
            <pc:sldMk cId="547673720" sldId="336"/>
            <ac:spMk id="78" creationId="{4A13EAA2-104D-4C39-BBB5-93C2A5CB90BD}"/>
          </ac:spMkLst>
        </pc:spChg>
        <pc:spChg chg="mod">
          <ac:chgData name="Jeanot" userId="cdf441b5-59e9-4346-906c-b64ac00bf298" providerId="ADAL" clId="{E88EC40F-4623-4774-847C-DA3898524106}" dt="2021-06-09T09:00:36.067" v="2665"/>
          <ac:spMkLst>
            <pc:docMk/>
            <pc:sldMk cId="547673720" sldId="336"/>
            <ac:spMk id="79" creationId="{D2F92F54-EF1B-482F-A747-532307A7C8BE}"/>
          </ac:spMkLst>
        </pc:spChg>
        <pc:spChg chg="mod">
          <ac:chgData name="Jeanot" userId="cdf441b5-59e9-4346-906c-b64ac00bf298" providerId="ADAL" clId="{E88EC40F-4623-4774-847C-DA3898524106}" dt="2021-06-09T09:00:36.067" v="2665"/>
          <ac:spMkLst>
            <pc:docMk/>
            <pc:sldMk cId="547673720" sldId="336"/>
            <ac:spMk id="80" creationId="{7F4DE124-F3FD-4CD9-B48E-E759963BE94D}"/>
          </ac:spMkLst>
        </pc:spChg>
        <pc:spChg chg="mod">
          <ac:chgData name="Jeanot" userId="cdf441b5-59e9-4346-906c-b64ac00bf298" providerId="ADAL" clId="{E88EC40F-4623-4774-847C-DA3898524106}" dt="2021-06-09T09:00:36.067" v="2665"/>
          <ac:spMkLst>
            <pc:docMk/>
            <pc:sldMk cId="547673720" sldId="336"/>
            <ac:spMk id="81" creationId="{67868572-0E43-4550-8D9A-0C667D3821AA}"/>
          </ac:spMkLst>
        </pc:spChg>
        <pc:spChg chg="mod ord">
          <ac:chgData name="Jeanot" userId="cdf441b5-59e9-4346-906c-b64ac00bf298" providerId="ADAL" clId="{E88EC40F-4623-4774-847C-DA3898524106}" dt="2021-06-09T09:03:05.332" v="2765" actId="166"/>
          <ac:spMkLst>
            <pc:docMk/>
            <pc:sldMk cId="547673720" sldId="336"/>
            <ac:spMk id="83" creationId="{13EE6F22-38BD-44B6-8A21-FB7374A37601}"/>
          </ac:spMkLst>
        </pc:spChg>
        <pc:spChg chg="mod">
          <ac:chgData name="Jeanot" userId="cdf441b5-59e9-4346-906c-b64ac00bf298" providerId="ADAL" clId="{E88EC40F-4623-4774-847C-DA3898524106}" dt="2021-06-09T09:02:01.984" v="2706"/>
          <ac:spMkLst>
            <pc:docMk/>
            <pc:sldMk cId="547673720" sldId="336"/>
            <ac:spMk id="84" creationId="{70A00639-9A09-4ED8-8F3F-E4C98317E8D8}"/>
          </ac:spMkLst>
        </pc:spChg>
        <pc:spChg chg="mod">
          <ac:chgData name="Jeanot" userId="cdf441b5-59e9-4346-906c-b64ac00bf298" providerId="ADAL" clId="{E88EC40F-4623-4774-847C-DA3898524106}" dt="2021-06-09T09:02:01.984" v="2706"/>
          <ac:spMkLst>
            <pc:docMk/>
            <pc:sldMk cId="547673720" sldId="336"/>
            <ac:spMk id="85" creationId="{EE81BD79-CF04-4AA5-884F-BD4B12C4187C}"/>
          </ac:spMkLst>
        </pc:spChg>
        <pc:spChg chg="mod">
          <ac:chgData name="Jeanot" userId="cdf441b5-59e9-4346-906c-b64ac00bf298" providerId="ADAL" clId="{E88EC40F-4623-4774-847C-DA3898524106}" dt="2021-06-09T09:02:01.984" v="2706"/>
          <ac:spMkLst>
            <pc:docMk/>
            <pc:sldMk cId="547673720" sldId="336"/>
            <ac:spMk id="86" creationId="{6FC4E3C1-7446-4DB9-BB73-1053609954D4}"/>
          </ac:spMkLst>
        </pc:spChg>
        <pc:spChg chg="mod ord">
          <ac:chgData name="Jeanot" userId="cdf441b5-59e9-4346-906c-b64ac00bf298" providerId="ADAL" clId="{E88EC40F-4623-4774-847C-DA3898524106}" dt="2021-06-09T09:03:13.848" v="2768" actId="166"/>
          <ac:spMkLst>
            <pc:docMk/>
            <pc:sldMk cId="547673720" sldId="336"/>
            <ac:spMk id="88" creationId="{1C3B1309-8286-4788-8572-945B65D12A58}"/>
          </ac:spMkLst>
        </pc:spChg>
        <pc:spChg chg="mod">
          <ac:chgData name="Jeanot" userId="cdf441b5-59e9-4346-906c-b64ac00bf298" providerId="ADAL" clId="{E88EC40F-4623-4774-847C-DA3898524106}" dt="2021-06-09T09:02:29.382" v="2742"/>
          <ac:spMkLst>
            <pc:docMk/>
            <pc:sldMk cId="547673720" sldId="336"/>
            <ac:spMk id="89" creationId="{4B5E87CB-6F26-4322-A5F5-212EF8E993E1}"/>
          </ac:spMkLst>
        </pc:spChg>
        <pc:spChg chg="mod">
          <ac:chgData name="Jeanot" userId="cdf441b5-59e9-4346-906c-b64ac00bf298" providerId="ADAL" clId="{E88EC40F-4623-4774-847C-DA3898524106}" dt="2021-06-09T09:02:29.382" v="2742"/>
          <ac:spMkLst>
            <pc:docMk/>
            <pc:sldMk cId="547673720" sldId="336"/>
            <ac:spMk id="90" creationId="{75EA8A03-887C-4A86-BA5D-2A861023939D}"/>
          </ac:spMkLst>
        </pc:spChg>
        <pc:spChg chg="mod ord">
          <ac:chgData name="Jeanot" userId="cdf441b5-59e9-4346-906c-b64ac00bf298" providerId="ADAL" clId="{E88EC40F-4623-4774-847C-DA3898524106}" dt="2021-06-09T09:02:45.129" v="2758" actId="167"/>
          <ac:spMkLst>
            <pc:docMk/>
            <pc:sldMk cId="547673720" sldId="336"/>
            <ac:spMk id="91" creationId="{B378DBF6-DA5E-4E75-B078-9F799B610202}"/>
          </ac:spMkLst>
        </pc:spChg>
        <pc:spChg chg="add mod">
          <ac:chgData name="Jeanot" userId="cdf441b5-59e9-4346-906c-b64ac00bf298" providerId="ADAL" clId="{E88EC40F-4623-4774-847C-DA3898524106}" dt="2021-06-09T12:34:36.931" v="3132" actId="1076"/>
          <ac:spMkLst>
            <pc:docMk/>
            <pc:sldMk cId="547673720" sldId="336"/>
            <ac:spMk id="92" creationId="{4EE6636C-A673-4BD3-AE85-D9A5F17B8E90}"/>
          </ac:spMkLst>
        </pc:spChg>
        <pc:spChg chg="add mod">
          <ac:chgData name="Jeanot" userId="cdf441b5-59e9-4346-906c-b64ac00bf298" providerId="ADAL" clId="{E88EC40F-4623-4774-847C-DA3898524106}" dt="2021-06-09T14:55:43.083" v="3215" actId="465"/>
          <ac:spMkLst>
            <pc:docMk/>
            <pc:sldMk cId="547673720" sldId="336"/>
            <ac:spMk id="93" creationId="{D6A81E20-B094-495D-8776-4350CC23B565}"/>
          </ac:spMkLst>
        </pc:spChg>
        <pc:spChg chg="add mod">
          <ac:chgData name="Jeanot" userId="cdf441b5-59e9-4346-906c-b64ac00bf298" providerId="ADAL" clId="{E88EC40F-4623-4774-847C-DA3898524106}" dt="2021-06-09T14:55:43.083" v="3215" actId="465"/>
          <ac:spMkLst>
            <pc:docMk/>
            <pc:sldMk cId="547673720" sldId="336"/>
            <ac:spMk id="94" creationId="{CBF48764-FDD8-484A-8297-FB10654B714B}"/>
          </ac:spMkLst>
        </pc:spChg>
        <pc:spChg chg="add mod">
          <ac:chgData name="Jeanot" userId="cdf441b5-59e9-4346-906c-b64ac00bf298" providerId="ADAL" clId="{E88EC40F-4623-4774-847C-DA3898524106}" dt="2021-06-09T14:55:43.083" v="3215" actId="465"/>
          <ac:spMkLst>
            <pc:docMk/>
            <pc:sldMk cId="547673720" sldId="336"/>
            <ac:spMk id="95" creationId="{020E6B84-53B5-428D-8AB5-F8F1C566D9C8}"/>
          </ac:spMkLst>
        </pc:spChg>
        <pc:spChg chg="add mod">
          <ac:chgData name="Jeanot" userId="cdf441b5-59e9-4346-906c-b64ac00bf298" providerId="ADAL" clId="{E88EC40F-4623-4774-847C-DA3898524106}" dt="2021-06-09T14:55:43.083" v="3215" actId="465"/>
          <ac:spMkLst>
            <pc:docMk/>
            <pc:sldMk cId="547673720" sldId="336"/>
            <ac:spMk id="96" creationId="{65A2B522-F4F6-4C70-89AD-F5120E0EEA61}"/>
          </ac:spMkLst>
        </pc:spChg>
        <pc:spChg chg="add mod">
          <ac:chgData name="Jeanot" userId="cdf441b5-59e9-4346-906c-b64ac00bf298" providerId="ADAL" clId="{E88EC40F-4623-4774-847C-DA3898524106}" dt="2021-06-09T14:55:34.147" v="3214" actId="552"/>
          <ac:spMkLst>
            <pc:docMk/>
            <pc:sldMk cId="547673720" sldId="336"/>
            <ac:spMk id="97" creationId="{E1864A81-6A11-43DB-AD79-01FB9E670CEC}"/>
          </ac:spMkLst>
        </pc:spChg>
        <pc:grpChg chg="add del mod">
          <ac:chgData name="Jeanot" userId="cdf441b5-59e9-4346-906c-b64ac00bf298" providerId="ADAL" clId="{E88EC40F-4623-4774-847C-DA3898524106}" dt="2021-06-09T09:00:44.765" v="2677" actId="478"/>
          <ac:grpSpMkLst>
            <pc:docMk/>
            <pc:sldMk cId="547673720" sldId="336"/>
            <ac:grpSpMk id="21" creationId="{67059230-641B-4658-99FC-080D9AFEC4BF}"/>
          </ac:grpSpMkLst>
        </pc:grpChg>
        <pc:grpChg chg="add mod">
          <ac:chgData name="Jeanot" userId="cdf441b5-59e9-4346-906c-b64ac00bf298" providerId="ADAL" clId="{E88EC40F-4623-4774-847C-DA3898524106}" dt="2021-06-09T12:35:31.783" v="3154" actId="1076"/>
          <ac:grpSpMkLst>
            <pc:docMk/>
            <pc:sldMk cId="547673720" sldId="336"/>
            <ac:grpSpMk id="31" creationId="{FC11899E-AE4F-40DD-8183-A056BA5A8167}"/>
          </ac:grpSpMkLst>
        </pc:grpChg>
        <pc:grpChg chg="add mod">
          <ac:chgData name="Jeanot" userId="cdf441b5-59e9-4346-906c-b64ac00bf298" providerId="ADAL" clId="{E88EC40F-4623-4774-847C-DA3898524106}" dt="2021-06-09T12:36:40.486" v="3171" actId="1076"/>
          <ac:grpSpMkLst>
            <pc:docMk/>
            <pc:sldMk cId="547673720" sldId="336"/>
            <ac:grpSpMk id="32" creationId="{568DFD09-27E1-46F4-B036-0512F762EF54}"/>
          </ac:grpSpMkLst>
        </pc:grpChg>
        <pc:grpChg chg="add mod">
          <ac:chgData name="Jeanot" userId="cdf441b5-59e9-4346-906c-b64ac00bf298" providerId="ADAL" clId="{E88EC40F-4623-4774-847C-DA3898524106}" dt="2021-06-09T12:36:35.479" v="3170" actId="1076"/>
          <ac:grpSpMkLst>
            <pc:docMk/>
            <pc:sldMk cId="547673720" sldId="336"/>
            <ac:grpSpMk id="37" creationId="{E7E17A82-4D3B-48EC-81ED-3D805797DB02}"/>
          </ac:grpSpMkLst>
        </pc:grpChg>
        <pc:grpChg chg="add del mod">
          <ac:chgData name="Jeanot" userId="cdf441b5-59e9-4346-906c-b64ac00bf298" providerId="ADAL" clId="{E88EC40F-4623-4774-847C-DA3898524106}" dt="2021-06-09T08:59:16.590" v="2557" actId="478"/>
          <ac:grpSpMkLst>
            <pc:docMk/>
            <pc:sldMk cId="547673720" sldId="336"/>
            <ac:grpSpMk id="42" creationId="{D2892E58-B6DD-46D1-83EF-00543D104E51}"/>
          </ac:grpSpMkLst>
        </pc:grpChg>
        <pc:grpChg chg="add del mod">
          <ac:chgData name="Jeanot" userId="cdf441b5-59e9-4346-906c-b64ac00bf298" providerId="ADAL" clId="{E88EC40F-4623-4774-847C-DA3898524106}" dt="2021-06-09T08:59:16.590" v="2557" actId="478"/>
          <ac:grpSpMkLst>
            <pc:docMk/>
            <pc:sldMk cId="547673720" sldId="336"/>
            <ac:grpSpMk id="47" creationId="{8443BFC0-3A18-4961-87F1-807E0509D378}"/>
          </ac:grpSpMkLst>
        </pc:grpChg>
        <pc:grpChg chg="add mod">
          <ac:chgData name="Jeanot" userId="cdf441b5-59e9-4346-906c-b64ac00bf298" providerId="ADAL" clId="{E88EC40F-4623-4774-847C-DA3898524106}" dt="2021-06-09T12:36:54.527" v="3173" actId="1076"/>
          <ac:grpSpMkLst>
            <pc:docMk/>
            <pc:sldMk cId="547673720" sldId="336"/>
            <ac:grpSpMk id="52" creationId="{7C5FA5E9-AABB-40D9-B81C-9417067EF49C}"/>
          </ac:grpSpMkLst>
        </pc:grpChg>
        <pc:grpChg chg="add mod">
          <ac:chgData name="Jeanot" userId="cdf441b5-59e9-4346-906c-b64ac00bf298" providerId="ADAL" clId="{E88EC40F-4623-4774-847C-DA3898524106}" dt="2021-06-09T12:36:17.018" v="3165" actId="465"/>
          <ac:grpSpMkLst>
            <pc:docMk/>
            <pc:sldMk cId="547673720" sldId="336"/>
            <ac:grpSpMk id="57" creationId="{51071EDC-04DB-41D1-9881-9ECC0F7B9B76}"/>
          </ac:grpSpMkLst>
        </pc:grpChg>
        <pc:grpChg chg="add mod">
          <ac:chgData name="Jeanot" userId="cdf441b5-59e9-4346-906c-b64ac00bf298" providerId="ADAL" clId="{E88EC40F-4623-4774-847C-DA3898524106}" dt="2021-06-09T12:37:17.934" v="3177" actId="1076"/>
          <ac:grpSpMkLst>
            <pc:docMk/>
            <pc:sldMk cId="547673720" sldId="336"/>
            <ac:grpSpMk id="62" creationId="{30B8E06D-A610-4751-87C6-4C27EF85CEEB}"/>
          </ac:grpSpMkLst>
        </pc:grpChg>
        <pc:grpChg chg="add mod">
          <ac:chgData name="Jeanot" userId="cdf441b5-59e9-4346-906c-b64ac00bf298" providerId="ADAL" clId="{E88EC40F-4623-4774-847C-DA3898524106}" dt="2021-06-09T12:37:14.840" v="3176" actId="1076"/>
          <ac:grpSpMkLst>
            <pc:docMk/>
            <pc:sldMk cId="547673720" sldId="336"/>
            <ac:grpSpMk id="67" creationId="{BA2AF52B-585C-480B-A7C3-369CECBFCC84}"/>
          </ac:grpSpMkLst>
        </pc:grpChg>
        <pc:grpChg chg="add mod">
          <ac:chgData name="Jeanot" userId="cdf441b5-59e9-4346-906c-b64ac00bf298" providerId="ADAL" clId="{E88EC40F-4623-4774-847C-DA3898524106}" dt="2021-06-09T12:36:45.920" v="3172" actId="1076"/>
          <ac:grpSpMkLst>
            <pc:docMk/>
            <pc:sldMk cId="547673720" sldId="336"/>
            <ac:grpSpMk id="72" creationId="{3CADE540-796C-47FD-B361-1C6394197DC3}"/>
          </ac:grpSpMkLst>
        </pc:grpChg>
        <pc:grpChg chg="add mod">
          <ac:chgData name="Jeanot" userId="cdf441b5-59e9-4346-906c-b64ac00bf298" providerId="ADAL" clId="{E88EC40F-4623-4774-847C-DA3898524106}" dt="2021-06-09T12:37:04.040" v="3174" actId="1076"/>
          <ac:grpSpMkLst>
            <pc:docMk/>
            <pc:sldMk cId="547673720" sldId="336"/>
            <ac:grpSpMk id="77" creationId="{239B4766-C438-48E9-85DC-C28FDDD3C522}"/>
          </ac:grpSpMkLst>
        </pc:grpChg>
        <pc:grpChg chg="add mod">
          <ac:chgData name="Jeanot" userId="cdf441b5-59e9-4346-906c-b64ac00bf298" providerId="ADAL" clId="{E88EC40F-4623-4774-847C-DA3898524106}" dt="2021-06-09T12:37:07.143" v="3175" actId="1076"/>
          <ac:grpSpMkLst>
            <pc:docMk/>
            <pc:sldMk cId="547673720" sldId="336"/>
            <ac:grpSpMk id="82" creationId="{A6F51781-8741-4C0E-AFD1-41F4117811DA}"/>
          </ac:grpSpMkLst>
        </pc:grpChg>
        <pc:grpChg chg="add mod">
          <ac:chgData name="Jeanot" userId="cdf441b5-59e9-4346-906c-b64ac00bf298" providerId="ADAL" clId="{E88EC40F-4623-4774-847C-DA3898524106}" dt="2021-06-09T12:36:24.328" v="3167" actId="1076"/>
          <ac:grpSpMkLst>
            <pc:docMk/>
            <pc:sldMk cId="547673720" sldId="336"/>
            <ac:grpSpMk id="87" creationId="{FA52F2F3-9EF2-4763-AF20-BB029EC0B3F7}"/>
          </ac:grpSpMkLst>
        </pc:grpChg>
      </pc:sldChg>
      <pc:sldChg chg="addSp delSp modSp mod modAnim">
        <pc:chgData name="Jeanot" userId="cdf441b5-59e9-4346-906c-b64ac00bf298" providerId="ADAL" clId="{E88EC40F-4623-4774-847C-DA3898524106}" dt="2021-06-09T09:20:52.614" v="3039" actId="20577"/>
        <pc:sldMkLst>
          <pc:docMk/>
          <pc:sldMk cId="3925748139" sldId="337"/>
        </pc:sldMkLst>
        <pc:spChg chg="add del mod">
          <ac:chgData name="Jeanot" userId="cdf441b5-59e9-4346-906c-b64ac00bf298" providerId="ADAL" clId="{E88EC40F-4623-4774-847C-DA3898524106}" dt="2021-06-09T09:20:36.064" v="3037" actId="478"/>
          <ac:spMkLst>
            <pc:docMk/>
            <pc:sldMk cId="3925748139" sldId="337"/>
            <ac:spMk id="3" creationId="{5AC8B34A-493B-4C3C-A332-BD219EFB1BB3}"/>
          </ac:spMkLst>
        </pc:spChg>
        <pc:spChg chg="del mod">
          <ac:chgData name="Jeanot" userId="cdf441b5-59e9-4346-906c-b64ac00bf298" providerId="ADAL" clId="{E88EC40F-4623-4774-847C-DA3898524106}" dt="2021-06-09T09:20:30.669" v="3034" actId="478"/>
          <ac:spMkLst>
            <pc:docMk/>
            <pc:sldMk cId="3925748139" sldId="337"/>
            <ac:spMk id="4" creationId="{DC6BC753-E369-4C34-AB00-124A156A055D}"/>
          </ac:spMkLst>
        </pc:spChg>
        <pc:spChg chg="mod">
          <ac:chgData name="Jeanot" userId="cdf441b5-59e9-4346-906c-b64ac00bf298" providerId="ADAL" clId="{E88EC40F-4623-4774-847C-DA3898524106}" dt="2021-06-09T09:20:52.614" v="3039" actId="20577"/>
          <ac:spMkLst>
            <pc:docMk/>
            <pc:sldMk cId="3925748139" sldId="337"/>
            <ac:spMk id="5" creationId="{3CC00FEF-738C-452E-A9B6-2DCC0E8C4234}"/>
          </ac:spMkLst>
        </pc:spChg>
        <pc:spChg chg="del">
          <ac:chgData name="Jeanot" userId="cdf441b5-59e9-4346-906c-b64ac00bf298" providerId="ADAL" clId="{E88EC40F-4623-4774-847C-DA3898524106}" dt="2021-06-09T08:43:01.252" v="1318" actId="478"/>
          <ac:spMkLst>
            <pc:docMk/>
            <pc:sldMk cId="3925748139" sldId="337"/>
            <ac:spMk id="7" creationId="{9C4619C4-114E-4580-9053-9387726FBBFA}"/>
          </ac:spMkLst>
        </pc:spChg>
        <pc:spChg chg="add del mod">
          <ac:chgData name="Jeanot" userId="cdf441b5-59e9-4346-906c-b64ac00bf298" providerId="ADAL" clId="{E88EC40F-4623-4774-847C-DA3898524106}" dt="2021-06-09T09:20:34.166" v="3036"/>
          <ac:spMkLst>
            <pc:docMk/>
            <pc:sldMk cId="3925748139" sldId="337"/>
            <ac:spMk id="8" creationId="{CF199257-CAEE-42EE-8C13-DCA9E085E635}"/>
          </ac:spMkLst>
        </pc:spChg>
        <pc:spChg chg="add mod">
          <ac:chgData name="Jeanot" userId="cdf441b5-59e9-4346-906c-b64ac00bf298" providerId="ADAL" clId="{E88EC40F-4623-4774-847C-DA3898524106}" dt="2021-06-09T09:20:36.349" v="3038"/>
          <ac:spMkLst>
            <pc:docMk/>
            <pc:sldMk cId="3925748139" sldId="337"/>
            <ac:spMk id="10" creationId="{262CF998-FB6C-4CDE-99F3-3850DEC3300B}"/>
          </ac:spMkLst>
        </pc:spChg>
        <pc:picChg chg="add del mod">
          <ac:chgData name="Jeanot" userId="cdf441b5-59e9-4346-906c-b64ac00bf298" providerId="ADAL" clId="{E88EC40F-4623-4774-847C-DA3898524106}" dt="2021-06-09T09:20:34.166" v="3036"/>
          <ac:picMkLst>
            <pc:docMk/>
            <pc:sldMk cId="3925748139" sldId="337"/>
            <ac:picMk id="9" creationId="{237668F9-A8BA-4719-A5C0-152DA4535009}"/>
          </ac:picMkLst>
        </pc:picChg>
        <pc:picChg chg="add mod">
          <ac:chgData name="Jeanot" userId="cdf441b5-59e9-4346-906c-b64ac00bf298" providerId="ADAL" clId="{E88EC40F-4623-4774-847C-DA3898524106}" dt="2021-06-09T09:20:36.349" v="3038"/>
          <ac:picMkLst>
            <pc:docMk/>
            <pc:sldMk cId="3925748139" sldId="337"/>
            <ac:picMk id="11" creationId="{356F45D6-2A48-4926-B90B-283CEAB01FD0}"/>
          </ac:picMkLst>
        </pc:picChg>
      </pc:sldChg>
      <pc:sldChg chg="addSp delSp modSp mod">
        <pc:chgData name="Jeanot" userId="cdf441b5-59e9-4346-906c-b64ac00bf298" providerId="ADAL" clId="{E88EC40F-4623-4774-847C-DA3898524106}" dt="2021-06-09T14:55:48.876" v="3216" actId="478"/>
        <pc:sldMkLst>
          <pc:docMk/>
          <pc:sldMk cId="1711266939" sldId="342"/>
        </pc:sldMkLst>
        <pc:spChg chg="add del mod">
          <ac:chgData name="Jeanot" userId="cdf441b5-59e9-4346-906c-b64ac00bf298" providerId="ADAL" clId="{E88EC40F-4623-4774-847C-DA3898524106}" dt="2021-06-09T14:55:48.876" v="3216" actId="478"/>
          <ac:spMkLst>
            <pc:docMk/>
            <pc:sldMk cId="1711266939" sldId="342"/>
            <ac:spMk id="3" creationId="{9D914889-1175-4BF1-AEE7-BA0321CFFE58}"/>
          </ac:spMkLst>
        </pc:spChg>
        <pc:spChg chg="add mod">
          <ac:chgData name="Jeanot" userId="cdf441b5-59e9-4346-906c-b64ac00bf298" providerId="ADAL" clId="{E88EC40F-4623-4774-847C-DA3898524106}" dt="2021-06-09T07:45:28.747" v="50" actId="13822"/>
          <ac:spMkLst>
            <pc:docMk/>
            <pc:sldMk cId="1711266939" sldId="342"/>
            <ac:spMk id="4" creationId="{6EA48386-BCFC-4C5F-9094-8C20B0A39A7E}"/>
          </ac:spMkLst>
        </pc:spChg>
        <pc:spChg chg="add del mod">
          <ac:chgData name="Jeanot" userId="cdf441b5-59e9-4346-906c-b64ac00bf298" providerId="ADAL" clId="{E88EC40F-4623-4774-847C-DA3898524106}" dt="2021-06-09T07:45:10" v="11" actId="478"/>
          <ac:spMkLst>
            <pc:docMk/>
            <pc:sldMk cId="1711266939" sldId="342"/>
            <ac:spMk id="6" creationId="{BCF1F08A-647B-4369-ACF3-8C76537AB6D9}"/>
          </ac:spMkLst>
        </pc:spChg>
      </pc:sldChg>
      <pc:sldChg chg="addSp delSp modSp new mod modClrScheme modAnim chgLayout">
        <pc:chgData name="Jeanot" userId="cdf441b5-59e9-4346-906c-b64ac00bf298" providerId="ADAL" clId="{E88EC40F-4623-4774-847C-DA3898524106}" dt="2021-06-09T09:12:52.111" v="2901" actId="478"/>
        <pc:sldMkLst>
          <pc:docMk/>
          <pc:sldMk cId="394527765" sldId="345"/>
        </pc:sldMkLst>
        <pc:spChg chg="del mod ord">
          <ac:chgData name="Jeanot" userId="cdf441b5-59e9-4346-906c-b64ac00bf298" providerId="ADAL" clId="{E88EC40F-4623-4774-847C-DA3898524106}" dt="2021-06-09T07:56:31.440" v="52" actId="700"/>
          <ac:spMkLst>
            <pc:docMk/>
            <pc:sldMk cId="394527765" sldId="345"/>
            <ac:spMk id="2" creationId="{6FC3B460-760F-407E-8318-405B0DF967B4}"/>
          </ac:spMkLst>
        </pc:spChg>
        <pc:spChg chg="del mod ord">
          <ac:chgData name="Jeanot" userId="cdf441b5-59e9-4346-906c-b64ac00bf298" providerId="ADAL" clId="{E88EC40F-4623-4774-847C-DA3898524106}" dt="2021-06-09T07:56:31.440" v="52" actId="700"/>
          <ac:spMkLst>
            <pc:docMk/>
            <pc:sldMk cId="394527765" sldId="345"/>
            <ac:spMk id="3" creationId="{BDDB3C43-10F1-48C5-9222-C39AF1B8AAB1}"/>
          </ac:spMkLst>
        </pc:spChg>
        <pc:spChg chg="add mod ord">
          <ac:chgData name="Jeanot" userId="cdf441b5-59e9-4346-906c-b64ac00bf298" providerId="ADAL" clId="{E88EC40F-4623-4774-847C-DA3898524106}" dt="2021-06-09T07:56:52.231" v="76" actId="20577"/>
          <ac:spMkLst>
            <pc:docMk/>
            <pc:sldMk cId="394527765" sldId="345"/>
            <ac:spMk id="4" creationId="{1B0C7938-8AD7-4E5E-A099-275047161D2B}"/>
          </ac:spMkLst>
        </pc:spChg>
        <pc:spChg chg="add mod ord">
          <ac:chgData name="Jeanot" userId="cdf441b5-59e9-4346-906c-b64ac00bf298" providerId="ADAL" clId="{E88EC40F-4623-4774-847C-DA3898524106}" dt="2021-06-09T08:13:43.485" v="708" actId="207"/>
          <ac:spMkLst>
            <pc:docMk/>
            <pc:sldMk cId="394527765" sldId="345"/>
            <ac:spMk id="5" creationId="{E62D008E-1A03-4DA9-B47E-5C048C640B4D}"/>
          </ac:spMkLst>
        </pc:spChg>
        <pc:spChg chg="add del mod">
          <ac:chgData name="Jeanot" userId="cdf441b5-59e9-4346-906c-b64ac00bf298" providerId="ADAL" clId="{E88EC40F-4623-4774-847C-DA3898524106}" dt="2021-06-09T09:12:52.111" v="2901" actId="478"/>
          <ac:spMkLst>
            <pc:docMk/>
            <pc:sldMk cId="394527765" sldId="345"/>
            <ac:spMk id="6" creationId="{89FCF3C2-F09C-4358-A6ED-676257AC427D}"/>
          </ac:spMkLst>
        </pc:spChg>
      </pc:sldChg>
      <pc:sldChg chg="new del">
        <pc:chgData name="Jeanot" userId="cdf441b5-59e9-4346-906c-b64ac00bf298" providerId="ADAL" clId="{E88EC40F-4623-4774-847C-DA3898524106}" dt="2021-06-09T08:07:18.189" v="213" actId="47"/>
        <pc:sldMkLst>
          <pc:docMk/>
          <pc:sldMk cId="181394757" sldId="346"/>
        </pc:sldMkLst>
      </pc:sldChg>
      <pc:sldChg chg="addSp delSp modSp add mod ord modAnim">
        <pc:chgData name="Jeanot" userId="cdf441b5-59e9-4346-906c-b64ac00bf298" providerId="ADAL" clId="{E88EC40F-4623-4774-847C-DA3898524106}" dt="2021-06-09T09:16:29.853" v="3009" actId="6549"/>
        <pc:sldMkLst>
          <pc:docMk/>
          <pc:sldMk cId="1870769850" sldId="347"/>
        </pc:sldMkLst>
        <pc:spChg chg="mod">
          <ac:chgData name="Jeanot" userId="cdf441b5-59e9-4346-906c-b64ac00bf298" providerId="ADAL" clId="{E88EC40F-4623-4774-847C-DA3898524106}" dt="2021-06-09T09:15:44.992" v="2957" actId="20577"/>
          <ac:spMkLst>
            <pc:docMk/>
            <pc:sldMk cId="1870769850" sldId="347"/>
            <ac:spMk id="2" creationId="{85EDFF7E-0613-4D0E-A9FC-D319A9CFDF81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4" creationId="{B45724DC-C28D-4862-AFA7-3B8850B7BEF4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5" creationId="{A08AB7FC-1104-4973-8896-3697A2B15D58}"/>
          </ac:spMkLst>
        </pc:spChg>
        <pc:spChg chg="mod">
          <ac:chgData name="Jeanot" userId="cdf441b5-59e9-4346-906c-b64ac00bf298" providerId="ADAL" clId="{E88EC40F-4623-4774-847C-DA3898524106}" dt="2021-06-09T09:15:45.465" v="2958" actId="20577"/>
          <ac:spMkLst>
            <pc:docMk/>
            <pc:sldMk cId="1870769850" sldId="347"/>
            <ac:spMk id="6" creationId="{9F126EBE-0739-46DE-9FA6-3C824EB78319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7" creationId="{23E602C0-B61D-4747-8E89-705C0D24D646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8" creationId="{A8475AC7-5F89-4185-BF5F-18EF4B969072}"/>
          </ac:spMkLst>
        </pc:spChg>
        <pc:spChg chg="del">
          <ac:chgData name="Jeanot" userId="cdf441b5-59e9-4346-906c-b64ac00bf298" providerId="ADAL" clId="{E88EC40F-4623-4774-847C-DA3898524106}" dt="2021-06-09T08:02:11.149" v="152" actId="478"/>
          <ac:spMkLst>
            <pc:docMk/>
            <pc:sldMk cId="1870769850" sldId="347"/>
            <ac:spMk id="11" creationId="{AEF1F494-024C-43E3-8D4E-BCF86E2144D6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12" creationId="{EF1418E4-98C8-4F0A-AC15-F58A2E1CBF18}"/>
          </ac:spMkLst>
        </pc:spChg>
        <pc:spChg chg="add mod">
          <ac:chgData name="Jeanot" userId="cdf441b5-59e9-4346-906c-b64ac00bf298" providerId="ADAL" clId="{E88EC40F-4623-4774-847C-DA3898524106}" dt="2021-06-09T09:16:29.853" v="3009" actId="6549"/>
          <ac:spMkLst>
            <pc:docMk/>
            <pc:sldMk cId="1870769850" sldId="347"/>
            <ac:spMk id="14" creationId="{CD23A1E1-71BD-4446-8088-A6088F86C2B6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24" creationId="{B91D2CED-C116-4472-A0D9-A74F64B781D2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26" creationId="{4852AEC3-B93F-4790-8B75-7EBC0E09880B}"/>
          </ac:spMkLst>
        </pc:spChg>
        <pc:spChg chg="mod">
          <ac:chgData name="Jeanot" userId="cdf441b5-59e9-4346-906c-b64ac00bf298" providerId="ADAL" clId="{E88EC40F-4623-4774-847C-DA3898524106}" dt="2021-06-09T09:15:44.553" v="2956" actId="20577"/>
          <ac:spMkLst>
            <pc:docMk/>
            <pc:sldMk cId="1870769850" sldId="347"/>
            <ac:spMk id="27" creationId="{EC2805D0-6818-4723-A48B-5C317DBAC673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31" creationId="{F5F318E1-89A4-410B-A8A5-9087F19BDB44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32" creationId="{87E69357-C2DF-44EE-BF5C-FE46DBA88171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34" creationId="{295321DF-7E2C-4926-BE20-2069B4C18D27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35" creationId="{3EE2CC0C-9CCC-415D-9C53-4B8AD19EB8CF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36" creationId="{E16C39F3-1CD4-4BC8-A713-E875C83331FE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37" creationId="{A0BC5005-D207-43FB-A26F-F7F72505BB86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38" creationId="{0BA5F00B-1348-4387-8079-8B2D14F9173C}"/>
          </ac:spMkLst>
        </pc:spChg>
        <pc:spChg chg="mod">
          <ac:chgData name="Jeanot" userId="cdf441b5-59e9-4346-906c-b64ac00bf298" providerId="ADAL" clId="{E88EC40F-4623-4774-847C-DA3898524106}" dt="2021-06-09T09:13:55.758" v="2919" actId="20577"/>
          <ac:spMkLst>
            <pc:docMk/>
            <pc:sldMk cId="1870769850" sldId="347"/>
            <ac:spMk id="39" creationId="{0698B05C-97A7-492F-B990-A1823B5DC16A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41" creationId="{EC7497CA-902D-4678-ACAA-DABF2F154F8F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42" creationId="{F04D386B-5698-4C10-9DCF-9A9A6BB9CA57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43" creationId="{23ACA176-78ED-4D65-9C27-B6627FEB63CF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44" creationId="{B0679C73-1DF8-4682-A3C2-B94A0E8A2E12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45" creationId="{EC0F156D-1DD3-4CCC-B3F1-3E39E4DF82E6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46" creationId="{94D24E25-C3AF-4D48-B7D5-F9D974AACCF0}"/>
          </ac:spMkLst>
        </pc:spChg>
        <pc:spChg chg="del">
          <ac:chgData name="Jeanot" userId="cdf441b5-59e9-4346-906c-b64ac00bf298" providerId="ADAL" clId="{E88EC40F-4623-4774-847C-DA3898524106}" dt="2021-06-09T08:02:09.529" v="151" actId="478"/>
          <ac:spMkLst>
            <pc:docMk/>
            <pc:sldMk cId="1870769850" sldId="347"/>
            <ac:spMk id="47" creationId="{6CC4E7D3-A59E-4F03-B6B6-89D946A2617F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48" creationId="{92D21E40-0C9C-4B2B-ACCB-D3315946E3ED}"/>
          </ac:spMkLst>
        </pc:spChg>
        <pc:spChg chg="mod">
          <ac:chgData name="Jeanot" userId="cdf441b5-59e9-4346-906c-b64ac00bf298" providerId="ADAL" clId="{E88EC40F-4623-4774-847C-DA3898524106}" dt="2021-06-09T09:13:18.320" v="2902" actId="164"/>
          <ac:spMkLst>
            <pc:docMk/>
            <pc:sldMk cId="1870769850" sldId="347"/>
            <ac:spMk id="49" creationId="{E6E8563F-BB5B-414F-B133-037BA2EEAC12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50" creationId="{7DF89C25-A427-484F-9D6E-9522FAAE61BC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51" creationId="{C600D365-F1E7-416A-96E9-25E3194A1C8E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52" creationId="{2699DB30-87AB-4748-A66B-5F24CB220B2A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53" creationId="{4D629293-58A4-458D-9CFF-96D93BAC68FB}"/>
          </ac:spMkLst>
        </pc:spChg>
        <pc:spChg chg="del">
          <ac:chgData name="Jeanot" userId="cdf441b5-59e9-4346-906c-b64ac00bf298" providerId="ADAL" clId="{E88EC40F-4623-4774-847C-DA3898524106}" dt="2021-06-09T08:02:03.277" v="149" actId="478"/>
          <ac:spMkLst>
            <pc:docMk/>
            <pc:sldMk cId="1870769850" sldId="347"/>
            <ac:spMk id="54" creationId="{996FD065-B8CF-48B0-9CC7-7BE03AFAAFD1}"/>
          </ac:spMkLst>
        </pc:spChg>
        <pc:spChg chg="add del">
          <ac:chgData name="Jeanot" userId="cdf441b5-59e9-4346-906c-b64ac00bf298" providerId="ADAL" clId="{E88EC40F-4623-4774-847C-DA3898524106}" dt="2021-06-09T08:02:23.841" v="154" actId="478"/>
          <ac:spMkLst>
            <pc:docMk/>
            <pc:sldMk cId="1870769850" sldId="347"/>
            <ac:spMk id="59" creationId="{3ED04297-2911-47BF-BBAA-F5B225E76104}"/>
          </ac:spMkLst>
        </pc:spChg>
        <pc:spChg chg="mod">
          <ac:chgData name="Jeanot" userId="cdf441b5-59e9-4346-906c-b64ac00bf298" providerId="ADAL" clId="{E88EC40F-4623-4774-847C-DA3898524106}" dt="2021-06-09T08:02:59.524" v="159" actId="14100"/>
          <ac:spMkLst>
            <pc:docMk/>
            <pc:sldMk cId="1870769850" sldId="347"/>
            <ac:spMk id="60" creationId="{39649335-7AAA-4AA5-A65F-4FC9969BBC31}"/>
          </ac:spMkLst>
        </pc:spChg>
        <pc:grpChg chg="del">
          <ac:chgData name="Jeanot" userId="cdf441b5-59e9-4346-906c-b64ac00bf298" providerId="ADAL" clId="{E88EC40F-4623-4774-847C-DA3898524106}" dt="2021-06-09T08:02:06.353" v="150" actId="478"/>
          <ac:grpSpMkLst>
            <pc:docMk/>
            <pc:sldMk cId="1870769850" sldId="347"/>
            <ac:grpSpMk id="3" creationId="{082837CC-B9BF-4C1E-A243-DF2B5474B1B1}"/>
          </ac:grpSpMkLst>
        </pc:grpChg>
        <pc:grpChg chg="add mod">
          <ac:chgData name="Jeanot" userId="cdf441b5-59e9-4346-906c-b64ac00bf298" providerId="ADAL" clId="{E88EC40F-4623-4774-847C-DA3898524106}" dt="2021-06-09T09:13:18.320" v="2902" actId="164"/>
          <ac:grpSpMkLst>
            <pc:docMk/>
            <pc:sldMk cId="1870769850" sldId="347"/>
            <ac:grpSpMk id="10" creationId="{40174BA5-4BD2-4917-8DBF-5FC5D45A05D0}"/>
          </ac:grpSpMkLst>
        </pc:grpChg>
        <pc:cxnChg chg="add mod">
          <ac:chgData name="Jeanot" userId="cdf441b5-59e9-4346-906c-b64ac00bf298" providerId="ADAL" clId="{E88EC40F-4623-4774-847C-DA3898524106}" dt="2021-06-09T09:13:18.320" v="2902" actId="164"/>
          <ac:cxnSpMkLst>
            <pc:docMk/>
            <pc:sldMk cId="1870769850" sldId="347"/>
            <ac:cxnSpMk id="62" creationId="{74E65150-292F-420A-84AC-7AED915E9DA1}"/>
          </ac:cxnSpMkLst>
        </pc:cxnChg>
        <pc:cxnChg chg="add mod">
          <ac:chgData name="Jeanot" userId="cdf441b5-59e9-4346-906c-b64ac00bf298" providerId="ADAL" clId="{E88EC40F-4623-4774-847C-DA3898524106}" dt="2021-06-09T09:13:18.320" v="2902" actId="164"/>
          <ac:cxnSpMkLst>
            <pc:docMk/>
            <pc:sldMk cId="1870769850" sldId="347"/>
            <ac:cxnSpMk id="63" creationId="{DDFE5F84-C11D-4ECC-BA0F-D88CD8D5E0CA}"/>
          </ac:cxnSpMkLst>
        </pc:cxnChg>
        <pc:cxnChg chg="add mod">
          <ac:chgData name="Jeanot" userId="cdf441b5-59e9-4346-906c-b64ac00bf298" providerId="ADAL" clId="{E88EC40F-4623-4774-847C-DA3898524106}" dt="2021-06-09T08:03:15.326" v="162" actId="208"/>
          <ac:cxnSpMkLst>
            <pc:docMk/>
            <pc:sldMk cId="1870769850" sldId="347"/>
            <ac:cxnSpMk id="64" creationId="{FC4B395C-B1E2-4A47-9AB6-880CF27241BA}"/>
          </ac:cxnSpMkLst>
        </pc:cxnChg>
        <pc:cxnChg chg="add mod">
          <ac:chgData name="Jeanot" userId="cdf441b5-59e9-4346-906c-b64ac00bf298" providerId="ADAL" clId="{E88EC40F-4623-4774-847C-DA3898524106}" dt="2021-06-09T08:03:15.326" v="162" actId="208"/>
          <ac:cxnSpMkLst>
            <pc:docMk/>
            <pc:sldMk cId="1870769850" sldId="347"/>
            <ac:cxnSpMk id="65" creationId="{96168FF0-ACE1-4A2F-A059-0DCF809C5791}"/>
          </ac:cxnSpMkLst>
        </pc:cxnChg>
      </pc:sldChg>
      <pc:sldChg chg="addSp delSp modSp add del mod">
        <pc:chgData name="Jeanot" userId="cdf441b5-59e9-4346-906c-b64ac00bf298" providerId="ADAL" clId="{E88EC40F-4623-4774-847C-DA3898524106}" dt="2021-06-09T08:06:18.477" v="198" actId="47"/>
        <pc:sldMkLst>
          <pc:docMk/>
          <pc:sldMk cId="873123172" sldId="348"/>
        </pc:sldMkLst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59" creationId="{21A60C0F-35BA-4608-A567-9104747A12F5}"/>
          </ac:spMkLst>
        </pc:spChg>
        <pc:spChg chg="mod">
          <ac:chgData name="Jeanot" userId="cdf441b5-59e9-4346-906c-b64ac00bf298" providerId="ADAL" clId="{E88EC40F-4623-4774-847C-DA3898524106}" dt="2021-06-09T08:05:04.741" v="187" actId="1076"/>
          <ac:spMkLst>
            <pc:docMk/>
            <pc:sldMk cId="873123172" sldId="348"/>
            <ac:spMk id="61" creationId="{F009B554-E49B-48C0-BC79-07ADEB4E8C27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2" creationId="{54185C21-16CB-4A12-85E4-5C1F839A2F32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3" creationId="{E6C4B5D3-540A-44B0-8B6C-134B45CC4417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4" creationId="{7B4B66DB-DB42-4DCC-8939-E38D9DACB870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5" creationId="{420FF676-9D2D-4AC5-A056-345E2A97B23B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6" creationId="{F29DE19E-DA5E-4C39-88C3-D931166CC1D5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7" creationId="{4B643C8F-5306-4358-8A3E-BBCFAB554CE4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8" creationId="{6566FF9A-EC51-4373-B3CC-98C1DBC1F4CC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69" creationId="{24362808-03B5-4316-83FA-D23AEE4A4951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70" creationId="{B5B09F54-73A9-4E3B-B341-2E67B58F71D8}"/>
          </ac:spMkLst>
        </pc:spChg>
        <pc:spChg chg="add del mod">
          <ac:chgData name="Jeanot" userId="cdf441b5-59e9-4346-906c-b64ac00bf298" providerId="ADAL" clId="{E88EC40F-4623-4774-847C-DA3898524106}" dt="2021-06-09T08:06:12.855" v="196" actId="21"/>
          <ac:spMkLst>
            <pc:docMk/>
            <pc:sldMk cId="873123172" sldId="348"/>
            <ac:spMk id="71" creationId="{352DA5E7-148D-4E4E-A42B-C288CBBE84CA}"/>
          </ac:spMkLst>
        </pc:spChg>
      </pc:sldChg>
      <pc:sldChg chg="addSp delSp modSp add mod modAnim">
        <pc:chgData name="Jeanot" userId="cdf441b5-59e9-4346-906c-b64ac00bf298" providerId="ADAL" clId="{E88EC40F-4623-4774-847C-DA3898524106}" dt="2021-06-09T09:21:18.950" v="3041" actId="478"/>
        <pc:sldMkLst>
          <pc:docMk/>
          <pc:sldMk cId="953869121" sldId="349"/>
        </pc:sldMkLst>
        <pc:spChg chg="mod">
          <ac:chgData name="Jeanot" userId="cdf441b5-59e9-4346-906c-b64ac00bf298" providerId="ADAL" clId="{E88EC40F-4623-4774-847C-DA3898524106}" dt="2021-06-09T09:14:23.215" v="2944" actId="20577"/>
          <ac:spMkLst>
            <pc:docMk/>
            <pc:sldMk cId="953869121" sldId="349"/>
            <ac:spMk id="2" creationId="{85EDFF7E-0613-4D0E-A9FC-D319A9CFDF81}"/>
          </ac:spMkLst>
        </pc:spChg>
        <pc:spChg chg="mod">
          <ac:chgData name="Jeanot" userId="cdf441b5-59e9-4346-906c-b64ac00bf298" providerId="ADAL" clId="{E88EC40F-4623-4774-847C-DA3898524106}" dt="2021-06-09T09:14:18.474" v="2935" actId="20577"/>
          <ac:spMkLst>
            <pc:docMk/>
            <pc:sldMk cId="953869121" sldId="349"/>
            <ac:spMk id="6" creationId="{9F126EBE-0739-46DE-9FA6-3C824EB78319}"/>
          </ac:spMkLst>
        </pc:spChg>
        <pc:spChg chg="mod">
          <ac:chgData name="Jeanot" userId="cdf441b5-59e9-4346-906c-b64ac00bf298" providerId="ADAL" clId="{E88EC40F-4623-4774-847C-DA3898524106}" dt="2021-06-09T09:14:26.300" v="2947" actId="20577"/>
          <ac:spMkLst>
            <pc:docMk/>
            <pc:sldMk cId="953869121" sldId="349"/>
            <ac:spMk id="27" creationId="{EC2805D0-6818-4723-A48B-5C317DBAC673}"/>
          </ac:spMkLst>
        </pc:spChg>
        <pc:spChg chg="mod">
          <ac:chgData name="Jeanot" userId="cdf441b5-59e9-4346-906c-b64ac00bf298" providerId="ADAL" clId="{E88EC40F-4623-4774-847C-DA3898524106}" dt="2021-06-09T09:14:29.383" v="2952" actId="20577"/>
          <ac:spMkLst>
            <pc:docMk/>
            <pc:sldMk cId="953869121" sldId="349"/>
            <ac:spMk id="39" creationId="{0698B05C-97A7-492F-B990-A1823B5DC16A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59" creationId="{86843A18-38C2-43A5-B5D3-B22217CE7586}"/>
          </ac:spMkLst>
        </pc:spChg>
        <pc:spChg chg="del">
          <ac:chgData name="Jeanot" userId="cdf441b5-59e9-4346-906c-b64ac00bf298" providerId="ADAL" clId="{E88EC40F-4623-4774-847C-DA3898524106}" dt="2021-06-09T09:21:18.950" v="3041" actId="478"/>
          <ac:spMkLst>
            <pc:docMk/>
            <pc:sldMk cId="953869121" sldId="349"/>
            <ac:spMk id="60" creationId="{39649335-7AAA-4AA5-A65F-4FC9969BBC31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2" creationId="{16144293-6154-4BB9-B5B2-AA117A23E886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3" creationId="{033A3DB2-14C7-4535-8714-6F55353DD73E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4" creationId="{F15712A3-6B5A-49F6-B7CE-A583F527E5FC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5" creationId="{A6E3535D-5F4B-4180-8E35-ED66E2F9547D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6" creationId="{7C095460-8912-48A7-8FFD-C883FEBA512F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7" creationId="{D177832F-6183-41C5-AC41-FCB33D9F0F9E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8" creationId="{AB6F40BC-5EDE-402B-9163-C1735057AE1F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69" creationId="{36E7CD6E-C9A5-4E12-9C9A-3DFC03CF495C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70" creationId="{2945224C-F075-42E1-8622-9B19B5157424}"/>
          </ac:spMkLst>
        </pc:spChg>
        <pc:spChg chg="add mod">
          <ac:chgData name="Jeanot" userId="cdf441b5-59e9-4346-906c-b64ac00bf298" providerId="ADAL" clId="{E88EC40F-4623-4774-847C-DA3898524106}" dt="2021-06-09T08:06:16.635" v="197"/>
          <ac:spMkLst>
            <pc:docMk/>
            <pc:sldMk cId="953869121" sldId="349"/>
            <ac:spMk id="71" creationId="{56E24A26-6A04-4E2B-972B-DBC96C2A2398}"/>
          </ac:spMkLst>
        </pc:spChg>
      </pc:sldChg>
      <pc:sldChg chg="add del">
        <pc:chgData name="Jeanot" userId="cdf441b5-59e9-4346-906c-b64ac00bf298" providerId="ADAL" clId="{E88EC40F-4623-4774-847C-DA3898524106}" dt="2021-06-09T08:56:06.790" v="2352"/>
        <pc:sldMkLst>
          <pc:docMk/>
          <pc:sldMk cId="1064262762" sldId="350"/>
        </pc:sldMkLst>
      </pc:sldChg>
      <pc:sldChg chg="modSp mod">
        <pc:chgData name="Jeanot" userId="cdf441b5-59e9-4346-906c-b64ac00bf298" providerId="ADAL" clId="{E88EC40F-4623-4774-847C-DA3898524106}" dt="2021-06-09T14:52:58.466" v="3186" actId="1076"/>
        <pc:sldMkLst>
          <pc:docMk/>
          <pc:sldMk cId="3377920599" sldId="351"/>
        </pc:sldMkLst>
        <pc:spChg chg="mod">
          <ac:chgData name="Jeanot" userId="cdf441b5-59e9-4346-906c-b64ac00bf298" providerId="ADAL" clId="{E88EC40F-4623-4774-847C-DA3898524106}" dt="2021-06-09T14:52:46.626" v="3183" actId="1076"/>
          <ac:spMkLst>
            <pc:docMk/>
            <pc:sldMk cId="3377920599" sldId="351"/>
            <ac:spMk id="21" creationId="{8267031E-389E-4B92-AAFA-7715696B23A6}"/>
          </ac:spMkLst>
        </pc:spChg>
        <pc:spChg chg="mod">
          <ac:chgData name="Jeanot" userId="cdf441b5-59e9-4346-906c-b64ac00bf298" providerId="ADAL" clId="{E88EC40F-4623-4774-847C-DA3898524106}" dt="2021-06-09T14:52:55.629" v="3185" actId="1076"/>
          <ac:spMkLst>
            <pc:docMk/>
            <pc:sldMk cId="3377920599" sldId="351"/>
            <ac:spMk id="26" creationId="{703008C6-6FE9-4B54-A91F-B9DB8565B79B}"/>
          </ac:spMkLst>
        </pc:spChg>
        <pc:spChg chg="mod">
          <ac:chgData name="Jeanot" userId="cdf441b5-59e9-4346-906c-b64ac00bf298" providerId="ADAL" clId="{E88EC40F-4623-4774-847C-DA3898524106}" dt="2021-06-09T14:52:58.466" v="3186" actId="1076"/>
          <ac:spMkLst>
            <pc:docMk/>
            <pc:sldMk cId="3377920599" sldId="351"/>
            <ac:spMk id="27" creationId="{80E961DA-507F-4609-A36C-A61693848652}"/>
          </ac:spMkLst>
        </pc:spChg>
        <pc:spChg chg="mod">
          <ac:chgData name="Jeanot" userId="cdf441b5-59e9-4346-906c-b64ac00bf298" providerId="ADAL" clId="{E88EC40F-4623-4774-847C-DA3898524106}" dt="2021-06-09T14:52:52.588" v="3184" actId="1076"/>
          <ac:spMkLst>
            <pc:docMk/>
            <pc:sldMk cId="3377920599" sldId="351"/>
            <ac:spMk id="28" creationId="{CF025A53-5EA6-4FBC-B81D-A30256884ADD}"/>
          </ac:spMkLst>
        </pc:spChg>
      </pc:sldChg>
    </pc:docChg>
  </pc:docChgLst>
  <pc:docChgLst>
    <pc:chgData name="Jeanot" userId="cdf441b5-59e9-4346-906c-b64ac00bf298" providerId="ADAL" clId="{9AB55C22-EFA8-485F-9985-75A8A727223A}"/>
    <pc:docChg chg="undo custSel addSld delSld modSld">
      <pc:chgData name="Jeanot" userId="cdf441b5-59e9-4346-906c-b64ac00bf298" providerId="ADAL" clId="{9AB55C22-EFA8-485F-9985-75A8A727223A}" dt="2021-04-22T10:47:16.825" v="2301"/>
      <pc:docMkLst>
        <pc:docMk/>
      </pc:docMkLst>
      <pc:sldChg chg="addSp delSp modSp mod modAnim">
        <pc:chgData name="Jeanot" userId="cdf441b5-59e9-4346-906c-b64ac00bf298" providerId="ADAL" clId="{9AB55C22-EFA8-485F-9985-75A8A727223A}" dt="2021-04-15T14:18:21.217" v="1224"/>
        <pc:sldMkLst>
          <pc:docMk/>
          <pc:sldMk cId="2285937976" sldId="290"/>
        </pc:sldMkLst>
        <pc:spChg chg="mod">
          <ac:chgData name="Jeanot" userId="cdf441b5-59e9-4346-906c-b64ac00bf298" providerId="ADAL" clId="{9AB55C22-EFA8-485F-9985-75A8A727223A}" dt="2021-04-15T14:10:02.823" v="683" actId="1076"/>
          <ac:spMkLst>
            <pc:docMk/>
            <pc:sldMk cId="2285937976" sldId="290"/>
            <ac:spMk id="2" creationId="{7EBDF966-45F5-4D6C-AE1E-DA553301C4C6}"/>
          </ac:spMkLst>
        </pc:spChg>
        <pc:spChg chg="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7" creationId="{BFDF2703-4D6A-4C4D-8859-789A033E34DF}"/>
          </ac:spMkLst>
        </pc:spChg>
        <pc:spChg chg="add del mod">
          <ac:chgData name="Jeanot" userId="cdf441b5-59e9-4346-906c-b64ac00bf298" providerId="ADAL" clId="{9AB55C22-EFA8-485F-9985-75A8A727223A}" dt="2021-04-15T14:12:06.068" v="858" actId="478"/>
          <ac:spMkLst>
            <pc:docMk/>
            <pc:sldMk cId="2285937976" sldId="290"/>
            <ac:spMk id="8" creationId="{65DBC129-4D32-4200-A1C1-DB51C7DC828A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15" creationId="{3FB9BDBA-2259-47CE-899A-3EA8DFB5A456}"/>
          </ac:spMkLst>
        </pc:spChg>
        <pc:spChg chg="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27" creationId="{C1B160D4-3444-43A2-87F1-7E455ED852C4}"/>
          </ac:spMkLst>
        </pc:spChg>
        <pc:spChg chg="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28" creationId="{5DC3980E-7E0B-4F0F-8977-D106F8ED6CB3}"/>
          </ac:spMkLst>
        </pc:spChg>
        <pc:spChg chg="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29" creationId="{ABD8B31F-7E5E-4702-B107-DC283E3BBB56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30" creationId="{7C4CA899-64CE-450A-81CB-3C60F8D3EBE6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31" creationId="{3A84A81A-6CBF-4A9C-B0C3-11C04B41733B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32" creationId="{2051B53D-FCE9-4A9B-9472-ECB39EB444C0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34" creationId="{65A2CDD0-6A6A-4226-8E1E-0D4011596CD7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36" creationId="{B243B8CD-4E16-4795-98CD-EFDF6610D00A}"/>
          </ac:spMkLst>
        </pc:spChg>
        <pc:spChg chg="add del mod">
          <ac:chgData name="Jeanot" userId="cdf441b5-59e9-4346-906c-b64ac00bf298" providerId="ADAL" clId="{9AB55C22-EFA8-485F-9985-75A8A727223A}" dt="2021-04-15T14:12:29.322" v="869" actId="478"/>
          <ac:spMkLst>
            <pc:docMk/>
            <pc:sldMk cId="2285937976" sldId="290"/>
            <ac:spMk id="37" creationId="{4B0309B2-30AC-4A35-B462-BC01D54C6ADA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38" creationId="{3144F2E3-47A6-4776-9125-0316631D0921}"/>
          </ac:spMkLst>
        </pc:spChg>
        <pc:spChg chg="add mod">
          <ac:chgData name="Jeanot" userId="cdf441b5-59e9-4346-906c-b64ac00bf298" providerId="ADAL" clId="{9AB55C22-EFA8-485F-9985-75A8A727223A}" dt="2021-04-15T14:16:06.330" v="1207" actId="1076"/>
          <ac:spMkLst>
            <pc:docMk/>
            <pc:sldMk cId="2285937976" sldId="290"/>
            <ac:spMk id="44" creationId="{A489255C-0EF5-4317-9FD5-1708395CC3C8}"/>
          </ac:spMkLst>
        </pc:spChg>
        <pc:spChg chg="add mod">
          <ac:chgData name="Jeanot" userId="cdf441b5-59e9-4346-906c-b64ac00bf298" providerId="ADAL" clId="{9AB55C22-EFA8-485F-9985-75A8A727223A}" dt="2021-04-15T14:17:37.099" v="1221" actId="1076"/>
          <ac:spMkLst>
            <pc:docMk/>
            <pc:sldMk cId="2285937976" sldId="290"/>
            <ac:spMk id="45" creationId="{8E34F714-CAC9-4A8E-89F4-0EB28BC98DAB}"/>
          </ac:spMkLst>
        </pc:spChg>
        <pc:grpChg chg="del">
          <ac:chgData name="Jeanot" userId="cdf441b5-59e9-4346-906c-b64ac00bf298" providerId="ADAL" clId="{9AB55C22-EFA8-485F-9985-75A8A727223A}" dt="2021-04-15T14:10:06.297" v="684" actId="478"/>
          <ac:grpSpMkLst>
            <pc:docMk/>
            <pc:sldMk cId="2285937976" sldId="290"/>
            <ac:grpSpMk id="55" creationId="{424E4FAE-1240-4B11-A698-8F5007FC872C}"/>
          </ac:grpSpMkLst>
        </pc:grpChg>
        <pc:grpChg chg="del">
          <ac:chgData name="Jeanot" userId="cdf441b5-59e9-4346-906c-b64ac00bf298" providerId="ADAL" clId="{9AB55C22-EFA8-485F-9985-75A8A727223A}" dt="2021-04-15T14:10:06.297" v="684" actId="478"/>
          <ac:grpSpMkLst>
            <pc:docMk/>
            <pc:sldMk cId="2285937976" sldId="290"/>
            <ac:grpSpMk id="57" creationId="{75638ECE-007C-4FF5-A6E1-E50ED5B733AE}"/>
          </ac:grpSpMkLst>
        </pc:grpChg>
        <pc:grpChg chg="del">
          <ac:chgData name="Jeanot" userId="cdf441b5-59e9-4346-906c-b64ac00bf298" providerId="ADAL" clId="{9AB55C22-EFA8-485F-9985-75A8A727223A}" dt="2021-04-15T14:10:06.297" v="684" actId="478"/>
          <ac:grpSpMkLst>
            <pc:docMk/>
            <pc:sldMk cId="2285937976" sldId="290"/>
            <ac:grpSpMk id="58" creationId="{5FB715DF-BDF2-40A8-9C56-E8D1475674A0}"/>
          </ac:grpSpMkLst>
        </pc:grpChg>
        <pc:grpChg chg="del">
          <ac:chgData name="Jeanot" userId="cdf441b5-59e9-4346-906c-b64ac00bf298" providerId="ADAL" clId="{9AB55C22-EFA8-485F-9985-75A8A727223A}" dt="2021-04-15T14:10:06.297" v="684" actId="478"/>
          <ac:grpSpMkLst>
            <pc:docMk/>
            <pc:sldMk cId="2285937976" sldId="290"/>
            <ac:grpSpMk id="59" creationId="{451488F5-2ECD-45FA-A687-2D2C1B132963}"/>
          </ac:grpSpMkLst>
        </pc:grpChg>
        <pc:grpChg chg="del">
          <ac:chgData name="Jeanot" userId="cdf441b5-59e9-4346-906c-b64ac00bf298" providerId="ADAL" clId="{9AB55C22-EFA8-485F-9985-75A8A727223A}" dt="2021-04-15T14:10:06.297" v="684" actId="478"/>
          <ac:grpSpMkLst>
            <pc:docMk/>
            <pc:sldMk cId="2285937976" sldId="290"/>
            <ac:grpSpMk id="61" creationId="{A7A82726-1CF4-40B3-B851-E418A3B47560}"/>
          </ac:grpSpMkLst>
        </pc:grpChg>
        <pc:graphicFrameChg chg="del mod">
          <ac:chgData name="Jeanot" userId="cdf441b5-59e9-4346-906c-b64ac00bf298" providerId="ADAL" clId="{9AB55C22-EFA8-485F-9985-75A8A727223A}" dt="2021-04-15T14:11:58.612" v="855" actId="478"/>
          <ac:graphicFrameMkLst>
            <pc:docMk/>
            <pc:sldMk cId="2285937976" sldId="290"/>
            <ac:graphicFrameMk id="60" creationId="{1F790406-7FE6-49C7-90E9-24DC7C5A505B}"/>
          </ac:graphicFrameMkLst>
        </pc:graphicFrameChg>
        <pc:picChg chg="add mod modCrop">
          <ac:chgData name="Jeanot" userId="cdf441b5-59e9-4346-906c-b64ac00bf298" providerId="ADAL" clId="{9AB55C22-EFA8-485F-9985-75A8A727223A}" dt="2021-04-15T14:09:06.090" v="675" actId="1076"/>
          <ac:picMkLst>
            <pc:docMk/>
            <pc:sldMk cId="2285937976" sldId="290"/>
            <ac:picMk id="6" creationId="{5E4F4F90-9F9A-49E6-94D0-170D9E955656}"/>
          </ac:picMkLst>
        </pc:picChg>
      </pc:sldChg>
      <pc:sldChg chg="delSp modSp del mod">
        <pc:chgData name="Jeanot" userId="cdf441b5-59e9-4346-906c-b64ac00bf298" providerId="ADAL" clId="{9AB55C22-EFA8-485F-9985-75A8A727223A}" dt="2021-04-15T14:28:20.812" v="1253" actId="47"/>
        <pc:sldMkLst>
          <pc:docMk/>
          <pc:sldMk cId="1603159871" sldId="301"/>
        </pc:sldMkLst>
        <pc:spChg chg="del">
          <ac:chgData name="Jeanot" userId="cdf441b5-59e9-4346-906c-b64ac00bf298" providerId="ADAL" clId="{9AB55C22-EFA8-485F-9985-75A8A727223A}" dt="2021-04-15T14:27:02.892" v="1241" actId="478"/>
          <ac:spMkLst>
            <pc:docMk/>
            <pc:sldMk cId="1603159871" sldId="301"/>
            <ac:spMk id="7" creationId="{22FEB65F-9A9B-4B01-BF12-8DDA586D5E59}"/>
          </ac:spMkLst>
        </pc:spChg>
        <pc:graphicFrameChg chg="modGraphic">
          <ac:chgData name="Jeanot" userId="cdf441b5-59e9-4346-906c-b64ac00bf298" providerId="ADAL" clId="{9AB55C22-EFA8-485F-9985-75A8A727223A}" dt="2021-04-15T14:27:07.293" v="1251" actId="20577"/>
          <ac:graphicFrameMkLst>
            <pc:docMk/>
            <pc:sldMk cId="1603159871" sldId="301"/>
            <ac:graphicFrameMk id="6" creationId="{33FDD64A-F5F7-4005-9B58-D17FF8836AEC}"/>
          </ac:graphicFrameMkLst>
        </pc:graphicFrameChg>
      </pc:sldChg>
      <pc:sldChg chg="addSp modSp mod">
        <pc:chgData name="Jeanot" userId="cdf441b5-59e9-4346-906c-b64ac00bf298" providerId="ADAL" clId="{9AB55C22-EFA8-485F-9985-75A8A727223A}" dt="2021-04-15T13:52:41.955" v="667" actId="1076"/>
        <pc:sldMkLst>
          <pc:docMk/>
          <pc:sldMk cId="716239402" sldId="303"/>
        </pc:sldMkLst>
        <pc:spChg chg="add mod">
          <ac:chgData name="Jeanot" userId="cdf441b5-59e9-4346-906c-b64ac00bf298" providerId="ADAL" clId="{9AB55C22-EFA8-485F-9985-75A8A727223A}" dt="2021-04-15T13:52:41.955" v="667" actId="1076"/>
          <ac:spMkLst>
            <pc:docMk/>
            <pc:sldMk cId="716239402" sldId="303"/>
            <ac:spMk id="4" creationId="{211B5C9B-57A2-4912-BBEF-96F046918810}"/>
          </ac:spMkLst>
        </pc:spChg>
        <pc:spChg chg="add mod ord">
          <ac:chgData name="Jeanot" userId="cdf441b5-59e9-4346-906c-b64ac00bf298" providerId="ADAL" clId="{9AB55C22-EFA8-485F-9985-75A8A727223A}" dt="2021-04-15T13:52:41.955" v="667" actId="1076"/>
          <ac:spMkLst>
            <pc:docMk/>
            <pc:sldMk cId="716239402" sldId="303"/>
            <ac:spMk id="5" creationId="{F07A71A4-FDCE-4E21-870B-26FA57895E37}"/>
          </ac:spMkLst>
        </pc:spChg>
      </pc:sldChg>
      <pc:sldChg chg="addSp modSp add del mod modAnim">
        <pc:chgData name="Jeanot" userId="cdf441b5-59e9-4346-906c-b64ac00bf298" providerId="ADAL" clId="{9AB55C22-EFA8-485F-9985-75A8A727223A}" dt="2021-04-22T10:47:16.825" v="2301"/>
        <pc:sldMkLst>
          <pc:docMk/>
          <pc:sldMk cId="2282023260" sldId="311"/>
        </pc:sldMkLst>
        <pc:spChg chg="mod">
          <ac:chgData name="Jeanot" userId="cdf441b5-59e9-4346-906c-b64ac00bf298" providerId="ADAL" clId="{9AB55C22-EFA8-485F-9985-75A8A727223A}" dt="2021-04-15T14:32:45.960" v="1344" actId="13926"/>
          <ac:spMkLst>
            <pc:docMk/>
            <pc:sldMk cId="2282023260" sldId="311"/>
            <ac:spMk id="8" creationId="{E60B71B2-4751-417C-815D-AFC824EB2110}"/>
          </ac:spMkLst>
        </pc:spChg>
        <pc:spChg chg="mod">
          <ac:chgData name="Jeanot" userId="cdf441b5-59e9-4346-906c-b64ac00bf298" providerId="ADAL" clId="{9AB55C22-EFA8-485F-9985-75A8A727223A}" dt="2021-04-15T14:34:14.113" v="1402" actId="1076"/>
          <ac:spMkLst>
            <pc:docMk/>
            <pc:sldMk cId="2282023260" sldId="311"/>
            <ac:spMk id="10" creationId="{15DACDBE-AA45-418A-9DC9-B51AFB087332}"/>
          </ac:spMkLst>
        </pc:spChg>
        <pc:spChg chg="mod">
          <ac:chgData name="Jeanot" userId="cdf441b5-59e9-4346-906c-b64ac00bf298" providerId="ADAL" clId="{9AB55C22-EFA8-485F-9985-75A8A727223A}" dt="2021-04-15T14:32:49.521" v="1345" actId="13926"/>
          <ac:spMkLst>
            <pc:docMk/>
            <pc:sldMk cId="2282023260" sldId="311"/>
            <ac:spMk id="15" creationId="{5DAB6C5F-D93B-4C0A-8BEA-16FD9D679895}"/>
          </ac:spMkLst>
        </pc:spChg>
        <pc:spChg chg="add mod">
          <ac:chgData name="Jeanot" userId="cdf441b5-59e9-4346-906c-b64ac00bf298" providerId="ADAL" clId="{9AB55C22-EFA8-485F-9985-75A8A727223A}" dt="2021-04-15T14:34:57.764" v="1429" actId="404"/>
          <ac:spMkLst>
            <pc:docMk/>
            <pc:sldMk cId="2282023260" sldId="311"/>
            <ac:spMk id="47" creationId="{A23AA571-7237-4E40-AE1F-5B1FDAB4D436}"/>
          </ac:spMkLst>
        </pc:spChg>
        <pc:spChg chg="add mod">
          <ac:chgData name="Jeanot" userId="cdf441b5-59e9-4346-906c-b64ac00bf298" providerId="ADAL" clId="{9AB55C22-EFA8-485F-9985-75A8A727223A}" dt="2021-04-15T14:35:05.377" v="1433" actId="1076"/>
          <ac:spMkLst>
            <pc:docMk/>
            <pc:sldMk cId="2282023260" sldId="311"/>
            <ac:spMk id="52" creationId="{066744A3-6764-4A8E-BF5B-F070F96F2316}"/>
          </ac:spMkLst>
        </pc:spChg>
        <pc:spChg chg="mod">
          <ac:chgData name="Jeanot" userId="cdf441b5-59e9-4346-906c-b64ac00bf298" providerId="ADAL" clId="{9AB55C22-EFA8-485F-9985-75A8A727223A}" dt="2021-04-15T14:33:40.458" v="1381" actId="14100"/>
          <ac:spMkLst>
            <pc:docMk/>
            <pc:sldMk cId="2282023260" sldId="311"/>
            <ac:spMk id="56" creationId="{FC9B0799-6E1A-4579-8A1D-A09CA2A85777}"/>
          </ac:spMkLst>
        </pc:spChg>
        <pc:spChg chg="mod">
          <ac:chgData name="Jeanot" userId="cdf441b5-59e9-4346-906c-b64ac00bf298" providerId="ADAL" clId="{9AB55C22-EFA8-485F-9985-75A8A727223A}" dt="2021-04-15T14:34:52.997" v="1427" actId="1076"/>
          <ac:spMkLst>
            <pc:docMk/>
            <pc:sldMk cId="2282023260" sldId="311"/>
            <ac:spMk id="57" creationId="{83A9AEDF-718C-4F3D-94AE-3BF2D2DFD770}"/>
          </ac:spMkLst>
        </pc:spChg>
        <pc:spChg chg="mod">
          <ac:chgData name="Jeanot" userId="cdf441b5-59e9-4346-906c-b64ac00bf298" providerId="ADAL" clId="{9AB55C22-EFA8-485F-9985-75A8A727223A}" dt="2021-04-15T14:37:08.342" v="1471" actId="20577"/>
          <ac:spMkLst>
            <pc:docMk/>
            <pc:sldMk cId="2282023260" sldId="311"/>
            <ac:spMk id="59" creationId="{3A34C5CB-0E71-4DF3-B6CC-B85B0A1FB2E4}"/>
          </ac:spMkLst>
        </pc:spChg>
      </pc:sldChg>
      <pc:sldChg chg="addSp modSp add del mod modAnim">
        <pc:chgData name="Jeanot" userId="cdf441b5-59e9-4346-906c-b64ac00bf298" providerId="ADAL" clId="{9AB55C22-EFA8-485F-9985-75A8A727223A}" dt="2021-04-15T14:38:23.785" v="1519" actId="20577"/>
        <pc:sldMkLst>
          <pc:docMk/>
          <pc:sldMk cId="900329119" sldId="312"/>
        </pc:sldMkLst>
        <pc:spChg chg="mod">
          <ac:chgData name="Jeanot" userId="cdf441b5-59e9-4346-906c-b64ac00bf298" providerId="ADAL" clId="{9AB55C22-EFA8-485F-9985-75A8A727223A}" dt="2021-04-15T14:38:23.785" v="1519" actId="20577"/>
          <ac:spMkLst>
            <pc:docMk/>
            <pc:sldMk cId="900329119" sldId="312"/>
            <ac:spMk id="10" creationId="{9F23123E-4F91-449A-8226-62C2CA313A83}"/>
          </ac:spMkLst>
        </pc:spChg>
        <pc:spChg chg="add mod">
          <ac:chgData name="Jeanot" userId="cdf441b5-59e9-4346-906c-b64ac00bf298" providerId="ADAL" clId="{9AB55C22-EFA8-485F-9985-75A8A727223A}" dt="2021-04-15T14:37:39.593" v="1510" actId="1076"/>
          <ac:spMkLst>
            <pc:docMk/>
            <pc:sldMk cId="900329119" sldId="312"/>
            <ac:spMk id="16" creationId="{CBF1EF67-7741-4451-80FD-317743E715CE}"/>
          </ac:spMkLst>
        </pc:spChg>
      </pc:sldChg>
      <pc:sldChg chg="delSp modSp add del mod delAnim">
        <pc:chgData name="Jeanot" userId="cdf441b5-59e9-4346-906c-b64ac00bf298" providerId="ADAL" clId="{9AB55C22-EFA8-485F-9985-75A8A727223A}" dt="2021-04-15T14:41:07.109" v="1816" actId="478"/>
        <pc:sldMkLst>
          <pc:docMk/>
          <pc:sldMk cId="3965324163" sldId="313"/>
        </pc:sldMkLst>
        <pc:spChg chg="del mod">
          <ac:chgData name="Jeanot" userId="cdf441b5-59e9-4346-906c-b64ac00bf298" providerId="ADAL" clId="{9AB55C22-EFA8-485F-9985-75A8A727223A}" dt="2021-04-15T14:41:07.109" v="1816" actId="478"/>
          <ac:spMkLst>
            <pc:docMk/>
            <pc:sldMk cId="3965324163" sldId="313"/>
            <ac:spMk id="9" creationId="{BE503CA2-964C-4F8D-99F6-185AAC6D09DB}"/>
          </ac:spMkLst>
        </pc:spChg>
        <pc:spChg chg="mod">
          <ac:chgData name="Jeanot" userId="cdf441b5-59e9-4346-906c-b64ac00bf298" providerId="ADAL" clId="{9AB55C22-EFA8-485F-9985-75A8A727223A}" dt="2021-04-15T14:39:07.993" v="1534" actId="1076"/>
          <ac:spMkLst>
            <pc:docMk/>
            <pc:sldMk cId="3965324163" sldId="313"/>
            <ac:spMk id="19" creationId="{6BE293FA-7ED9-49AC-8920-12FB373D3451}"/>
          </ac:spMkLst>
        </pc:spChg>
        <pc:spChg chg="del">
          <ac:chgData name="Jeanot" userId="cdf441b5-59e9-4346-906c-b64ac00bf298" providerId="ADAL" clId="{9AB55C22-EFA8-485F-9985-75A8A727223A}" dt="2021-04-15T14:39:16.155" v="1536" actId="478"/>
          <ac:spMkLst>
            <pc:docMk/>
            <pc:sldMk cId="3965324163" sldId="313"/>
            <ac:spMk id="67" creationId="{7DC0709C-DB57-4971-A3C2-23D612061C40}"/>
          </ac:spMkLst>
        </pc:spChg>
        <pc:spChg chg="mod">
          <ac:chgData name="Jeanot" userId="cdf441b5-59e9-4346-906c-b64ac00bf298" providerId="ADAL" clId="{9AB55C22-EFA8-485F-9985-75A8A727223A}" dt="2021-04-15T14:39:57.880" v="1624" actId="1076"/>
          <ac:spMkLst>
            <pc:docMk/>
            <pc:sldMk cId="3965324163" sldId="313"/>
            <ac:spMk id="68" creationId="{5111E472-783E-4CFC-B291-7DB82D180B95}"/>
          </ac:spMkLst>
        </pc:spChg>
        <pc:spChg chg="mod">
          <ac:chgData name="Jeanot" userId="cdf441b5-59e9-4346-906c-b64ac00bf298" providerId="ADAL" clId="{9AB55C22-EFA8-485F-9985-75A8A727223A}" dt="2021-04-15T14:41:04.990" v="1815" actId="14100"/>
          <ac:spMkLst>
            <pc:docMk/>
            <pc:sldMk cId="3965324163" sldId="313"/>
            <ac:spMk id="73" creationId="{93BA28EE-716D-4769-A8D5-B4F69CB35238}"/>
          </ac:spMkLst>
        </pc:spChg>
      </pc:sldChg>
      <pc:sldChg chg="addSp modSp mod">
        <pc:chgData name="Jeanot" userId="cdf441b5-59e9-4346-906c-b64ac00bf298" providerId="ADAL" clId="{9AB55C22-EFA8-485F-9985-75A8A727223A}" dt="2021-04-15T14:41:37.120" v="1825" actId="20577"/>
        <pc:sldMkLst>
          <pc:docMk/>
          <pc:sldMk cId="2522437270" sldId="314"/>
        </pc:sldMkLst>
        <pc:spChg chg="add mod">
          <ac:chgData name="Jeanot" userId="cdf441b5-59e9-4346-906c-b64ac00bf298" providerId="ADAL" clId="{9AB55C22-EFA8-485F-9985-75A8A727223A}" dt="2021-04-15T14:41:37.120" v="1825" actId="20577"/>
          <ac:spMkLst>
            <pc:docMk/>
            <pc:sldMk cId="2522437270" sldId="314"/>
            <ac:spMk id="3" creationId="{8A60405B-0E22-4E02-86A0-B05E3C91741E}"/>
          </ac:spMkLst>
        </pc:spChg>
      </pc:sldChg>
      <pc:sldChg chg="new del">
        <pc:chgData name="Jeanot" userId="cdf441b5-59e9-4346-906c-b64ac00bf298" providerId="ADAL" clId="{9AB55C22-EFA8-485F-9985-75A8A727223A}" dt="2021-04-15T13:42:33.404" v="1" actId="47"/>
        <pc:sldMkLst>
          <pc:docMk/>
          <pc:sldMk cId="3786167045" sldId="315"/>
        </pc:sldMkLst>
      </pc:sldChg>
      <pc:sldChg chg="modSp add mod">
        <pc:chgData name="Jeanot" userId="cdf441b5-59e9-4346-906c-b64ac00bf298" providerId="ADAL" clId="{9AB55C22-EFA8-485F-9985-75A8A727223A}" dt="2021-04-15T14:30:48.552" v="1300" actId="1076"/>
        <pc:sldMkLst>
          <pc:docMk/>
          <pc:sldMk cId="4273443926" sldId="315"/>
        </pc:sldMkLst>
        <pc:spChg chg="mod">
          <ac:chgData name="Jeanot" userId="cdf441b5-59e9-4346-906c-b64ac00bf298" providerId="ADAL" clId="{9AB55C22-EFA8-485F-9985-75A8A727223A}" dt="2021-04-15T14:30:48.552" v="1300" actId="1076"/>
          <ac:spMkLst>
            <pc:docMk/>
            <pc:sldMk cId="4273443926" sldId="315"/>
            <ac:spMk id="9" creationId="{653A786D-DD12-4F9D-B5A4-3E54C722EA40}"/>
          </ac:spMkLst>
        </pc:spChg>
        <pc:spChg chg="mod">
          <ac:chgData name="Jeanot" userId="cdf441b5-59e9-4346-906c-b64ac00bf298" providerId="ADAL" clId="{9AB55C22-EFA8-485F-9985-75A8A727223A}" dt="2021-04-15T14:30:48.552" v="1300" actId="1076"/>
          <ac:spMkLst>
            <pc:docMk/>
            <pc:sldMk cId="4273443926" sldId="315"/>
            <ac:spMk id="10" creationId="{3FDE909F-8186-438E-A0DE-ADCCC17AE0BE}"/>
          </ac:spMkLst>
        </pc:spChg>
        <pc:graphicFrameChg chg="mod modGraphic">
          <ac:chgData name="Jeanot" userId="cdf441b5-59e9-4346-906c-b64ac00bf298" providerId="ADAL" clId="{9AB55C22-EFA8-485F-9985-75A8A727223A}" dt="2021-04-15T14:30:48.552" v="1300" actId="1076"/>
          <ac:graphicFrameMkLst>
            <pc:docMk/>
            <pc:sldMk cId="4273443926" sldId="315"/>
            <ac:graphicFrameMk id="6" creationId="{33FDD64A-F5F7-4005-9B58-D17FF8836AEC}"/>
          </ac:graphicFrameMkLst>
        </pc:graphicFrameChg>
      </pc:sldChg>
      <pc:sldChg chg="new del">
        <pc:chgData name="Jeanot" userId="cdf441b5-59e9-4346-906c-b64ac00bf298" providerId="ADAL" clId="{9AB55C22-EFA8-485F-9985-75A8A727223A}" dt="2021-04-22T10:30:11.594" v="1828" actId="47"/>
        <pc:sldMkLst>
          <pc:docMk/>
          <pc:sldMk cId="1708124905" sldId="319"/>
        </pc:sldMkLst>
      </pc:sldChg>
      <pc:sldChg chg="addSp delSp modSp add mod delAnim modAnim">
        <pc:chgData name="Jeanot" userId="cdf441b5-59e9-4346-906c-b64ac00bf298" providerId="ADAL" clId="{9AB55C22-EFA8-485F-9985-75A8A727223A}" dt="2021-04-22T10:45:31.127" v="2296" actId="478"/>
        <pc:sldMkLst>
          <pc:docMk/>
          <pc:sldMk cId="2814479593" sldId="320"/>
        </pc:sldMkLst>
        <pc:spChg chg="del">
          <ac:chgData name="Jeanot" userId="cdf441b5-59e9-4346-906c-b64ac00bf298" providerId="ADAL" clId="{9AB55C22-EFA8-485F-9985-75A8A727223A}" dt="2021-04-22T10:30:56.222" v="1936" actId="478"/>
          <ac:spMkLst>
            <pc:docMk/>
            <pc:sldMk cId="2814479593" sldId="320"/>
            <ac:spMk id="2" creationId="{95D5975E-6B82-4593-B230-FA4F23A3B524}"/>
          </ac:spMkLst>
        </pc:spChg>
        <pc:spChg chg="add del mod">
          <ac:chgData name="Jeanot" userId="cdf441b5-59e9-4346-906c-b64ac00bf298" providerId="ADAL" clId="{9AB55C22-EFA8-485F-9985-75A8A727223A}" dt="2021-04-22T10:33:27.673" v="1999" actId="478"/>
          <ac:spMkLst>
            <pc:docMk/>
            <pc:sldMk cId="2814479593" sldId="320"/>
            <ac:spMk id="3" creationId="{58A87F91-F682-4AA7-8266-B3143678E6F2}"/>
          </ac:spMkLst>
        </pc:spChg>
        <pc:spChg chg="mod">
          <ac:chgData name="Jeanot" userId="cdf441b5-59e9-4346-906c-b64ac00bf298" providerId="ADAL" clId="{9AB55C22-EFA8-485F-9985-75A8A727223A}" dt="2021-04-22T10:38:35.724" v="2136" actId="313"/>
          <ac:spMkLst>
            <pc:docMk/>
            <pc:sldMk cId="2814479593" sldId="320"/>
            <ac:spMk id="4" creationId="{02529FC3-1B4A-43AF-A2B3-935CA16B18F5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7" creationId="{1408A67F-9340-4788-AD4B-518D5CC89704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8" creationId="{E60B71B2-4751-417C-815D-AFC824EB2110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0" creationId="{15DACDBE-AA45-418A-9DC9-B51AFB087332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1" creationId="{EDC53C1F-05F5-4954-9857-F939661E0B6B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2" creationId="{F2B8D490-6CF9-4805-96D1-7ACE7F07B350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3" creationId="{E4D27126-D719-4158-97AA-8A19CEDC380D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5" creationId="{5DAB6C5F-D93B-4C0A-8BEA-16FD9D679895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6" creationId="{9C4CC601-37AA-4C25-81B8-95BDDB90C4AB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7" creationId="{3C851551-7D08-4FF3-A7D7-2E4DCDDAB7E3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19" creationId="{6BE293FA-7ED9-49AC-8920-12FB373D3451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20" creationId="{497BB456-CB97-4BC3-AB57-240D6DDE85F6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23" creationId="{FD461899-E690-42B1-B141-3D4F710C3C79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25" creationId="{30AFFC77-CB79-4280-8147-EEEA863D6876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26" creationId="{C537EAB0-017B-44AB-8B73-25ED6DBBD5F9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27" creationId="{49FC8D25-DABA-44D4-94C7-DC36BBAC0224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28" creationId="{FD7B651E-7C1B-4773-AEC6-3BFF59239B6F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0" creationId="{C8954DCE-89D3-4685-86A6-5F1B37A34E31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1" creationId="{38027426-DCA1-4D97-8267-5E35EA794CAC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3" creationId="{0457786E-B6AA-46BA-B915-957749568B88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4" creationId="{384EAAF3-8C06-4BD2-ABC3-73078EDA3EBE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5" creationId="{79BF65BF-2B59-4710-884D-20256D9D2545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6" creationId="{4F1E46E2-C271-4726-B5CF-43FD6FC68503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37" creationId="{0392FF5D-0992-4D38-80BB-F45F53D82085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0" creationId="{659D6076-9132-40D6-A2A1-B6D9AE95E444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3" creationId="{FCE1710A-DA09-486B-8779-234E597A1BDE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5" creationId="{DC34C40A-47BD-41ED-A1C4-733CF4F9B594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6" creationId="{7AC1C098-F387-4209-8DF6-80F6FCD43EA8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7" creationId="{A23AA571-7237-4E40-AE1F-5B1FDAB4D436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8" creationId="{83E52C62-BF50-4CF0-B9B4-E71D92FDF799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49" creationId="{706B7F18-AEDB-4386-B5AE-FAE40FD9E12A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0" creationId="{EBD3EC76-1675-42BF-B53E-972318F858DC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1" creationId="{1B29560F-6214-40D9-9261-BCAAB381AAE7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2" creationId="{066744A3-6764-4A8E-BF5B-F070F96F2316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3" creationId="{7766C6D1-AC8E-4E53-AEC2-23E1B27F1E57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4" creationId="{5FD59A95-BC61-4760-A26C-2F510BA73A5D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5" creationId="{41621132-B502-4CC2-93F5-42B7223237FE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6" creationId="{FC9B0799-6E1A-4579-8A1D-A09CA2A85777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7" creationId="{83A9AEDF-718C-4F3D-94AE-3BF2D2DFD770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8" creationId="{01AFBB3C-890A-402A-8152-83D5CAD1E723}"/>
          </ac:spMkLst>
        </pc:spChg>
        <pc:spChg chg="del">
          <ac:chgData name="Jeanot" userId="cdf441b5-59e9-4346-906c-b64ac00bf298" providerId="ADAL" clId="{9AB55C22-EFA8-485F-9985-75A8A727223A}" dt="2021-04-22T10:31:06.375" v="1938" actId="478"/>
          <ac:spMkLst>
            <pc:docMk/>
            <pc:sldMk cId="2814479593" sldId="320"/>
            <ac:spMk id="59" creationId="{3A34C5CB-0E71-4DF3-B6CC-B85B0A1FB2E4}"/>
          </ac:spMkLst>
        </pc:spChg>
        <pc:spChg chg="del">
          <ac:chgData name="Jeanot" userId="cdf441b5-59e9-4346-906c-b64ac00bf298" providerId="ADAL" clId="{9AB55C22-EFA8-485F-9985-75A8A727223A}" dt="2021-04-22T10:30:56.222" v="1936" actId="478"/>
          <ac:spMkLst>
            <pc:docMk/>
            <pc:sldMk cId="2814479593" sldId="320"/>
            <ac:spMk id="60" creationId="{E753FFFE-9786-40DD-9FFA-BFA277EEFA6C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1" creationId="{545C4A6B-D046-428C-8340-F9F07A4633A0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2" creationId="{C7FEFE66-8C45-46EE-AADD-98982C1EB4A2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3" creationId="{F78ACA19-AE21-47B2-A905-0B09963C746D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4" creationId="{FFD23E36-09BF-4FDF-B5C8-0F517FEE88B8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5" creationId="{F6D44723-470E-4C9C-8552-F014A61C3F3A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6" creationId="{3535A479-A272-42AE-884E-5C80699C86BC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7" creationId="{A884DC49-9E3A-4342-831C-4EACB0324C64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8" creationId="{C57E0859-92FA-4AD8-8066-8FB59B07D564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69" creationId="{0D2D8901-6C50-4241-8C57-6A5920375C4F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0" creationId="{B791A72B-1017-454B-B73D-379CC69A488B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1" creationId="{4DD2ACE3-D2AE-4D5F-95F9-A4B900CF33FF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2" creationId="{4780DE26-643D-4875-A16E-FE6374FFAB85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3" creationId="{8BD8643E-A415-4E0C-8998-91C99860FA0A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4" creationId="{F7AAF1C7-EFFF-45F9-A95D-7EE8B6CFF1FA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5" creationId="{41889CFE-9706-4DB4-86C8-648125AF6743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6" creationId="{BDD95592-C0A0-44C5-B83C-C2A4E5913551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77" creationId="{EC1A0C8C-E9CF-4033-844F-12E4468A88EE}"/>
          </ac:spMkLst>
        </pc:spChg>
        <pc:spChg chg="add mod">
          <ac:chgData name="Jeanot" userId="cdf441b5-59e9-4346-906c-b64ac00bf298" providerId="ADAL" clId="{9AB55C22-EFA8-485F-9985-75A8A727223A}" dt="2021-04-22T10:40:44.650" v="2261" actId="164"/>
          <ac:spMkLst>
            <pc:docMk/>
            <pc:sldMk cId="2814479593" sldId="320"/>
            <ac:spMk id="78" creationId="{CB54177F-110C-4B6A-8EFB-BD2E0C3761A8}"/>
          </ac:spMkLst>
        </pc:spChg>
        <pc:spChg chg="add mod">
          <ac:chgData name="Jeanot" userId="cdf441b5-59e9-4346-906c-b64ac00bf298" providerId="ADAL" clId="{9AB55C22-EFA8-485F-9985-75A8A727223A}" dt="2021-04-22T10:40:44.650" v="2261" actId="164"/>
          <ac:spMkLst>
            <pc:docMk/>
            <pc:sldMk cId="2814479593" sldId="320"/>
            <ac:spMk id="79" creationId="{5A982162-6FD0-458B-B5E8-C91C216D656A}"/>
          </ac:spMkLst>
        </pc:spChg>
        <pc:spChg chg="add mod">
          <ac:chgData name="Jeanot" userId="cdf441b5-59e9-4346-906c-b64ac00bf298" providerId="ADAL" clId="{9AB55C22-EFA8-485F-9985-75A8A727223A}" dt="2021-04-22T10:40:44.650" v="2261" actId="164"/>
          <ac:spMkLst>
            <pc:docMk/>
            <pc:sldMk cId="2814479593" sldId="320"/>
            <ac:spMk id="80" creationId="{E9D96E62-D57F-449A-A9AE-80E58FCE56E1}"/>
          </ac:spMkLst>
        </pc:spChg>
        <pc:spChg chg="add mod">
          <ac:chgData name="Jeanot" userId="cdf441b5-59e9-4346-906c-b64ac00bf298" providerId="ADAL" clId="{9AB55C22-EFA8-485F-9985-75A8A727223A}" dt="2021-04-22T10:40:44.650" v="2261" actId="164"/>
          <ac:spMkLst>
            <pc:docMk/>
            <pc:sldMk cId="2814479593" sldId="320"/>
            <ac:spMk id="81" creationId="{D625A862-B03E-40D5-A041-98BF427ED24B}"/>
          </ac:spMkLst>
        </pc:spChg>
        <pc:spChg chg="add mod">
          <ac:chgData name="Jeanot" userId="cdf441b5-59e9-4346-906c-b64ac00bf298" providerId="ADAL" clId="{9AB55C22-EFA8-485F-9985-75A8A727223A}" dt="2021-04-22T10:40:44.650" v="2261" actId="164"/>
          <ac:spMkLst>
            <pc:docMk/>
            <pc:sldMk cId="2814479593" sldId="320"/>
            <ac:spMk id="82" creationId="{FF090C50-C6AE-4801-A98B-772A34D454D6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3" creationId="{52EA4200-423A-4370-B178-7A747E511A87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4" creationId="{872DEBD4-C550-487C-B722-076410DFC026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5" creationId="{F536E5CE-90CD-4576-A8B4-1515D6D5A167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6" creationId="{2AE0813B-5A54-4875-ABCD-C042990E5319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7" creationId="{EEA9C45E-0731-444C-9260-64272C327ECD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8" creationId="{7B3B13F2-5F8E-4465-8E54-690E4FB52A39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89" creationId="{A8BE6608-3092-4DFB-A062-B42EB45E7B84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0" creationId="{B5CCE171-85E1-46CA-8A84-2ADDA3F8E197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1" creationId="{E40E8CB6-B792-4982-86AB-2E7492579B1B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2" creationId="{4CC41232-9E58-472B-929F-32EDD357D83E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3" creationId="{4442D50C-F091-4B1E-A94A-BFDAAF72DE80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4" creationId="{58707DD9-07FB-4E25-8BE9-93539215DCDE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5" creationId="{3EBF6F07-C7D3-473F-8AE2-9E6A47BD2553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6" creationId="{C161BFF9-12B8-4307-86C5-281A3359ADF3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7" creationId="{AC9919C9-C82B-41B8-B12A-216A048267AE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8" creationId="{13294DE2-F328-4C85-B60F-40C09844879C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99" creationId="{B083DF59-6B6B-4633-B276-3919A9706964}"/>
          </ac:spMkLst>
        </pc:spChg>
        <pc:spChg chg="add del mod">
          <ac:chgData name="Jeanot" userId="cdf441b5-59e9-4346-906c-b64ac00bf298" providerId="ADAL" clId="{9AB55C22-EFA8-485F-9985-75A8A727223A}" dt="2021-04-22T10:36:48.198" v="2087" actId="478"/>
          <ac:spMkLst>
            <pc:docMk/>
            <pc:sldMk cId="2814479593" sldId="320"/>
            <ac:spMk id="100" creationId="{CA02DDB0-88E5-4C61-BDB7-4832297C9986}"/>
          </ac:spMkLst>
        </pc:spChg>
        <pc:spChg chg="add del mod">
          <ac:chgData name="Jeanot" userId="cdf441b5-59e9-4346-906c-b64ac00bf298" providerId="ADAL" clId="{9AB55C22-EFA8-485F-9985-75A8A727223A}" dt="2021-04-22T10:36:48.198" v="2087" actId="478"/>
          <ac:spMkLst>
            <pc:docMk/>
            <pc:sldMk cId="2814479593" sldId="320"/>
            <ac:spMk id="101" creationId="{1FD10F71-0EC8-4189-B22E-EC43B3C61905}"/>
          </ac:spMkLst>
        </pc:spChg>
        <pc:spChg chg="add del mod">
          <ac:chgData name="Jeanot" userId="cdf441b5-59e9-4346-906c-b64ac00bf298" providerId="ADAL" clId="{9AB55C22-EFA8-485F-9985-75A8A727223A}" dt="2021-04-22T10:36:48.198" v="2087" actId="478"/>
          <ac:spMkLst>
            <pc:docMk/>
            <pc:sldMk cId="2814479593" sldId="320"/>
            <ac:spMk id="102" creationId="{0F6A18E0-C6E5-4711-BEAB-9D5DC63D6FE7}"/>
          </ac:spMkLst>
        </pc:spChg>
        <pc:spChg chg="add del mod">
          <ac:chgData name="Jeanot" userId="cdf441b5-59e9-4346-906c-b64ac00bf298" providerId="ADAL" clId="{9AB55C22-EFA8-485F-9985-75A8A727223A}" dt="2021-04-22T10:36:44.243" v="2086" actId="478"/>
          <ac:spMkLst>
            <pc:docMk/>
            <pc:sldMk cId="2814479593" sldId="320"/>
            <ac:spMk id="103" creationId="{CBAC1754-CB88-430C-8784-51EE1B7C00B9}"/>
          </ac:spMkLst>
        </pc:spChg>
        <pc:spChg chg="add del mod">
          <ac:chgData name="Jeanot" userId="cdf441b5-59e9-4346-906c-b64ac00bf298" providerId="ADAL" clId="{9AB55C22-EFA8-485F-9985-75A8A727223A}" dt="2021-04-22T10:36:44.243" v="2086" actId="478"/>
          <ac:spMkLst>
            <pc:docMk/>
            <pc:sldMk cId="2814479593" sldId="320"/>
            <ac:spMk id="104" creationId="{5EB3A904-FF77-40DE-9A95-BAD458668B6B}"/>
          </ac:spMkLst>
        </pc:spChg>
        <pc:spChg chg="add mod">
          <ac:chgData name="Jeanot" userId="cdf441b5-59e9-4346-906c-b64ac00bf298" providerId="ADAL" clId="{9AB55C22-EFA8-485F-9985-75A8A727223A}" dt="2021-04-22T10:41:26.673" v="2266" actId="164"/>
          <ac:spMkLst>
            <pc:docMk/>
            <pc:sldMk cId="2814479593" sldId="320"/>
            <ac:spMk id="105" creationId="{52B2CDE8-35CB-4DAC-880D-AFE78363459D}"/>
          </ac:spMkLst>
        </pc:spChg>
        <pc:spChg chg="add mod">
          <ac:chgData name="Jeanot" userId="cdf441b5-59e9-4346-906c-b64ac00bf298" providerId="ADAL" clId="{9AB55C22-EFA8-485F-9985-75A8A727223A}" dt="2021-04-22T10:41:26.673" v="2266" actId="164"/>
          <ac:spMkLst>
            <pc:docMk/>
            <pc:sldMk cId="2814479593" sldId="320"/>
            <ac:spMk id="106" creationId="{7A27FDFB-D5AA-4B32-B37D-BAECEDF8F629}"/>
          </ac:spMkLst>
        </pc:spChg>
        <pc:spChg chg="add mod">
          <ac:chgData name="Jeanot" userId="cdf441b5-59e9-4346-906c-b64ac00bf298" providerId="ADAL" clId="{9AB55C22-EFA8-485F-9985-75A8A727223A}" dt="2021-04-22T10:41:26.673" v="2266" actId="164"/>
          <ac:spMkLst>
            <pc:docMk/>
            <pc:sldMk cId="2814479593" sldId="320"/>
            <ac:spMk id="107" creationId="{29D13B1D-D8E5-4E0E-AFE6-C907632B2A20}"/>
          </ac:spMkLst>
        </pc:spChg>
        <pc:spChg chg="add mod">
          <ac:chgData name="Jeanot" userId="cdf441b5-59e9-4346-906c-b64ac00bf298" providerId="ADAL" clId="{9AB55C22-EFA8-485F-9985-75A8A727223A}" dt="2021-04-22T10:41:26.673" v="2266" actId="164"/>
          <ac:spMkLst>
            <pc:docMk/>
            <pc:sldMk cId="2814479593" sldId="320"/>
            <ac:spMk id="108" creationId="{D3679B79-283D-4691-8973-FAE9FF573AA9}"/>
          </ac:spMkLst>
        </pc:spChg>
        <pc:spChg chg="add mod">
          <ac:chgData name="Jeanot" userId="cdf441b5-59e9-4346-906c-b64ac00bf298" providerId="ADAL" clId="{9AB55C22-EFA8-485F-9985-75A8A727223A}" dt="2021-04-22T10:41:26.673" v="2266" actId="164"/>
          <ac:spMkLst>
            <pc:docMk/>
            <pc:sldMk cId="2814479593" sldId="320"/>
            <ac:spMk id="109" creationId="{544548C2-11C6-422C-B86F-8F8EDB208FD9}"/>
          </ac:spMkLst>
        </pc:spChg>
        <pc:spChg chg="add mod">
          <ac:chgData name="Jeanot" userId="cdf441b5-59e9-4346-906c-b64ac00bf298" providerId="ADAL" clId="{9AB55C22-EFA8-485F-9985-75A8A727223A}" dt="2021-04-22T10:40:36.331" v="2259" actId="164"/>
          <ac:spMkLst>
            <pc:docMk/>
            <pc:sldMk cId="2814479593" sldId="320"/>
            <ac:spMk id="110" creationId="{81CD1535-C6A9-4CD5-9B21-B86E710AE36C}"/>
          </ac:spMkLst>
        </pc:spChg>
        <pc:spChg chg="add mod">
          <ac:chgData name="Jeanot" userId="cdf441b5-59e9-4346-906c-b64ac00bf298" providerId="ADAL" clId="{9AB55C22-EFA8-485F-9985-75A8A727223A}" dt="2021-04-22T10:41:14.193" v="2264" actId="164"/>
          <ac:spMkLst>
            <pc:docMk/>
            <pc:sldMk cId="2814479593" sldId="320"/>
            <ac:spMk id="111" creationId="{376E437B-578A-42BB-848E-02795AE53062}"/>
          </ac:spMkLst>
        </pc:spChg>
        <pc:spChg chg="add mod">
          <ac:chgData name="Jeanot" userId="cdf441b5-59e9-4346-906c-b64ac00bf298" providerId="ADAL" clId="{9AB55C22-EFA8-485F-9985-75A8A727223A}" dt="2021-04-22T10:39:47.300" v="2254" actId="1076"/>
          <ac:spMkLst>
            <pc:docMk/>
            <pc:sldMk cId="2814479593" sldId="320"/>
            <ac:spMk id="112" creationId="{889D585F-C487-41D4-8696-CEFCF05D3F45}"/>
          </ac:spMkLst>
        </pc:spChg>
        <pc:grpChg chg="add mod">
          <ac:chgData name="Jeanot" userId="cdf441b5-59e9-4346-906c-b64ac00bf298" providerId="ADAL" clId="{9AB55C22-EFA8-485F-9985-75A8A727223A}" dt="2021-04-22T10:40:27.712" v="2258" actId="164"/>
          <ac:grpSpMkLst>
            <pc:docMk/>
            <pc:sldMk cId="2814479593" sldId="320"/>
            <ac:grpSpMk id="18" creationId="{39DE6813-0653-404E-9D54-77C3A8F627FB}"/>
          </ac:grpSpMkLst>
        </pc:grpChg>
        <pc:grpChg chg="del mod">
          <ac:chgData name="Jeanot" userId="cdf441b5-59e9-4346-906c-b64ac00bf298" providerId="ADAL" clId="{9AB55C22-EFA8-485F-9985-75A8A727223A}" dt="2021-04-22T10:31:06.375" v="1938" actId="478"/>
          <ac:grpSpMkLst>
            <pc:docMk/>
            <pc:sldMk cId="2814479593" sldId="320"/>
            <ac:grpSpMk id="22" creationId="{6FD8DC81-67A5-4E19-A7B1-18E9D577C1FC}"/>
          </ac:grpSpMkLst>
        </pc:grpChg>
        <pc:grpChg chg="add mod">
          <ac:chgData name="Jeanot" userId="cdf441b5-59e9-4346-906c-b64ac00bf298" providerId="ADAL" clId="{9AB55C22-EFA8-485F-9985-75A8A727223A}" dt="2021-04-22T10:40:36.331" v="2259" actId="164"/>
          <ac:grpSpMkLst>
            <pc:docMk/>
            <pc:sldMk cId="2814479593" sldId="320"/>
            <ac:grpSpMk id="24" creationId="{4926355A-216D-429B-9EFF-342A61BCB959}"/>
          </ac:grpSpMkLst>
        </pc:grpChg>
        <pc:grpChg chg="add mod ord">
          <ac:chgData name="Jeanot" userId="cdf441b5-59e9-4346-906c-b64ac00bf298" providerId="ADAL" clId="{9AB55C22-EFA8-485F-9985-75A8A727223A}" dt="2021-04-22T10:40:53.973" v="2263" actId="166"/>
          <ac:grpSpMkLst>
            <pc:docMk/>
            <pc:sldMk cId="2814479593" sldId="320"/>
            <ac:grpSpMk id="29" creationId="{D0A01676-19CF-432D-B196-7266466BF4F8}"/>
          </ac:grpSpMkLst>
        </pc:grpChg>
        <pc:grpChg chg="add mod">
          <ac:chgData name="Jeanot" userId="cdf441b5-59e9-4346-906c-b64ac00bf298" providerId="ADAL" clId="{9AB55C22-EFA8-485F-9985-75A8A727223A}" dt="2021-04-22T10:41:14.193" v="2264" actId="164"/>
          <ac:grpSpMkLst>
            <pc:docMk/>
            <pc:sldMk cId="2814479593" sldId="320"/>
            <ac:grpSpMk id="32" creationId="{C00AD55B-E3B0-47CA-A851-79AC9A27CE9A}"/>
          </ac:grpSpMkLst>
        </pc:grpChg>
        <pc:grpChg chg="add mod ord">
          <ac:chgData name="Jeanot" userId="cdf441b5-59e9-4346-906c-b64ac00bf298" providerId="ADAL" clId="{9AB55C22-EFA8-485F-9985-75A8A727223A}" dt="2021-04-22T10:41:30.308" v="2267" actId="166"/>
          <ac:grpSpMkLst>
            <pc:docMk/>
            <pc:sldMk cId="2814479593" sldId="320"/>
            <ac:grpSpMk id="41" creationId="{0822988F-81A5-4C6A-8D32-733DF01CE764}"/>
          </ac:grpSpMkLst>
        </pc:grpChg>
        <pc:picChg chg="del">
          <ac:chgData name="Jeanot" userId="cdf441b5-59e9-4346-906c-b64ac00bf298" providerId="ADAL" clId="{9AB55C22-EFA8-485F-9985-75A8A727223A}" dt="2021-04-22T10:31:06.375" v="1938" actId="478"/>
          <ac:picMkLst>
            <pc:docMk/>
            <pc:sldMk cId="2814479593" sldId="320"/>
            <ac:picMk id="38" creationId="{EB5B2C9A-B6D8-4B98-BDC9-CED16DCCC5F2}"/>
          </ac:picMkLst>
        </pc:picChg>
        <pc:picChg chg="del">
          <ac:chgData name="Jeanot" userId="cdf441b5-59e9-4346-906c-b64ac00bf298" providerId="ADAL" clId="{9AB55C22-EFA8-485F-9985-75A8A727223A}" dt="2021-04-22T10:31:06.375" v="1938" actId="478"/>
          <ac:picMkLst>
            <pc:docMk/>
            <pc:sldMk cId="2814479593" sldId="320"/>
            <ac:picMk id="39" creationId="{3435B736-9B48-47FA-8FF4-031187F14564}"/>
          </ac:picMkLst>
        </pc:picChg>
        <pc:picChg chg="add del mod">
          <ac:chgData name="Jeanot" userId="cdf441b5-59e9-4346-906c-b64ac00bf298" providerId="ADAL" clId="{9AB55C22-EFA8-485F-9985-75A8A727223A}" dt="2021-04-22T10:43:29.218" v="2284" actId="478"/>
          <ac:picMkLst>
            <pc:docMk/>
            <pc:sldMk cId="2814479593" sldId="320"/>
            <ac:picMk id="42" creationId="{E6AC5695-B655-4026-9796-8AB21A12EFB6}"/>
          </ac:picMkLst>
        </pc:picChg>
        <pc:picChg chg="add del mod">
          <ac:chgData name="Jeanot" userId="cdf441b5-59e9-4346-906c-b64ac00bf298" providerId="ADAL" clId="{9AB55C22-EFA8-485F-9985-75A8A727223A}" dt="2021-04-22T10:44:02.566" v="2291" actId="478"/>
          <ac:picMkLst>
            <pc:docMk/>
            <pc:sldMk cId="2814479593" sldId="320"/>
            <ac:picMk id="44" creationId="{A259CE56-A3D5-47B6-8F87-8EF9FE33BA7E}"/>
          </ac:picMkLst>
        </pc:picChg>
        <pc:picChg chg="add mod">
          <ac:chgData name="Jeanot" userId="cdf441b5-59e9-4346-906c-b64ac00bf298" providerId="ADAL" clId="{9AB55C22-EFA8-485F-9985-75A8A727223A}" dt="2021-04-22T10:42:40.816" v="2274" actId="1076"/>
          <ac:picMkLst>
            <pc:docMk/>
            <pc:sldMk cId="2814479593" sldId="320"/>
            <ac:picMk id="113" creationId="{29047628-D686-4CFF-A257-810B5819F05B}"/>
          </ac:picMkLst>
        </pc:picChg>
        <pc:picChg chg="add del mod">
          <ac:chgData name="Jeanot" userId="cdf441b5-59e9-4346-906c-b64ac00bf298" providerId="ADAL" clId="{9AB55C22-EFA8-485F-9985-75A8A727223A}" dt="2021-04-22T10:45:31.127" v="2296" actId="478"/>
          <ac:picMkLst>
            <pc:docMk/>
            <pc:sldMk cId="2814479593" sldId="320"/>
            <ac:picMk id="114" creationId="{CA841A4D-357B-4AA2-AD7C-080D85141C38}"/>
          </ac:picMkLst>
        </pc:picChg>
        <pc:cxnChg chg="add mod">
          <ac:chgData name="Jeanot" userId="cdf441b5-59e9-4346-906c-b64ac00bf298" providerId="ADAL" clId="{9AB55C22-EFA8-485F-9985-75A8A727223A}" dt="2021-04-22T10:41:14.193" v="2264" actId="164"/>
          <ac:cxnSpMkLst>
            <pc:docMk/>
            <pc:sldMk cId="2814479593" sldId="320"/>
            <ac:cxnSpMk id="9" creationId="{69440906-ABBB-4D64-A669-62EB5C86847F}"/>
          </ac:cxnSpMkLst>
        </pc:cxnChg>
      </pc:sldChg>
    </pc:docChg>
  </pc:docChgLst>
  <pc:docChgLst>
    <pc:chgData name="Ad Gerrits" userId="S::ad.gerrits@vng.nl::1e844392-3ac1-496e-b414-2cc5963c111d" providerId="AD" clId="Web-{D099FE9C-2B01-778C-2C9A-1568683D5B49}"/>
    <pc:docChg chg="modSld">
      <pc:chgData name="Ad Gerrits" userId="S::ad.gerrits@vng.nl::1e844392-3ac1-496e-b414-2cc5963c111d" providerId="AD" clId="Web-{D099FE9C-2B01-778C-2C9A-1568683D5B49}" dt="2021-04-23T08:15:16.930" v="1" actId="20577"/>
      <pc:docMkLst>
        <pc:docMk/>
      </pc:docMkLst>
      <pc:sldChg chg="modSp">
        <pc:chgData name="Ad Gerrits" userId="S::ad.gerrits@vng.nl::1e844392-3ac1-496e-b414-2cc5963c111d" providerId="AD" clId="Web-{D099FE9C-2B01-778C-2C9A-1568683D5B49}" dt="2021-04-23T08:15:16.930" v="1" actId="20577"/>
        <pc:sldMkLst>
          <pc:docMk/>
          <pc:sldMk cId="3739579382" sldId="307"/>
        </pc:sldMkLst>
        <pc:spChg chg="mod">
          <ac:chgData name="Ad Gerrits" userId="S::ad.gerrits@vng.nl::1e844392-3ac1-496e-b414-2cc5963c111d" providerId="AD" clId="Web-{D099FE9C-2B01-778C-2C9A-1568683D5B49}" dt="2021-04-23T08:15:16.930" v="1" actId="20577"/>
          <ac:spMkLst>
            <pc:docMk/>
            <pc:sldMk cId="3739579382" sldId="307"/>
            <ac:spMk id="36" creationId="{642A3317-3A21-40D3-B296-41789702B9D0}"/>
          </ac:spMkLst>
        </pc:spChg>
      </pc:sldChg>
    </pc:docChg>
  </pc:docChgLst>
  <pc:docChgLst>
    <pc:chgData name="Jeanot Bijpost" userId="S::jeanot.bijpost@vng.nl::cdf441b5-59e9-4346-906c-b64ac00bf298" providerId="AD" clId="Web-{32AF4F00-47D1-4F89-9733-2AF8EE8DF116}"/>
    <pc:docChg chg="modSld">
      <pc:chgData name="Jeanot Bijpost" userId="S::jeanot.bijpost@vng.nl::cdf441b5-59e9-4346-906c-b64ac00bf298" providerId="AD" clId="Web-{32AF4F00-47D1-4F89-9733-2AF8EE8DF116}" dt="2021-04-21T13:05:15.990" v="77"/>
      <pc:docMkLst>
        <pc:docMk/>
      </pc:docMkLst>
      <pc:sldChg chg="modSp addAnim modAnim">
        <pc:chgData name="Jeanot Bijpost" userId="S::jeanot.bijpost@vng.nl::cdf441b5-59e9-4346-906c-b64ac00bf298" providerId="AD" clId="Web-{32AF4F00-47D1-4F89-9733-2AF8EE8DF116}" dt="2021-04-21T13:05:15.990" v="77"/>
        <pc:sldMkLst>
          <pc:docMk/>
          <pc:sldMk cId="4285623285" sldId="316"/>
        </pc:sldMkLst>
        <pc:spChg chg="mod">
          <ac:chgData name="Jeanot Bijpost" userId="S::jeanot.bijpost@vng.nl::cdf441b5-59e9-4346-906c-b64ac00bf298" providerId="AD" clId="Web-{32AF4F00-47D1-4F89-9733-2AF8EE8DF116}" dt="2021-04-21T13:04:03.941" v="74" actId="20577"/>
          <ac:spMkLst>
            <pc:docMk/>
            <pc:sldMk cId="4285623285" sldId="316"/>
            <ac:spMk id="3" creationId="{52E91E86-C784-4339-95A7-E248E3A8DDBA}"/>
          </ac:spMkLst>
        </pc:spChg>
      </pc:sldChg>
    </pc:docChg>
  </pc:docChgLst>
  <pc:docChgLst>
    <pc:chgData name="Jeanot Bijpost" userId="cdf441b5-59e9-4346-906c-b64ac00bf298" providerId="ADAL" clId="{B8E77A7B-1B78-5F4E-AA8A-45FC8DA50B8D}"/>
    <pc:docChg chg="undo custSel addSld delSld modSld sldOrd">
      <pc:chgData name="Jeanot Bijpost" userId="cdf441b5-59e9-4346-906c-b64ac00bf298" providerId="ADAL" clId="{B8E77A7B-1B78-5F4E-AA8A-45FC8DA50B8D}" dt="2021-09-08T12:29:09.761" v="1971" actId="6549"/>
      <pc:docMkLst>
        <pc:docMk/>
      </pc:docMkLst>
      <pc:sldChg chg="addSp delSp modSp add mod delAnim modAnim">
        <pc:chgData name="Jeanot Bijpost" userId="cdf441b5-59e9-4346-906c-b64ac00bf298" providerId="ADAL" clId="{B8E77A7B-1B78-5F4E-AA8A-45FC8DA50B8D}" dt="2021-09-08T07:39:03.099" v="828" actId="1037"/>
        <pc:sldMkLst>
          <pc:docMk/>
          <pc:sldMk cId="3578065601" sldId="276"/>
        </pc:sldMkLst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2" creationId="{F3E40F64-894D-45A5-A0B5-DD0913838CFC}"/>
          </ac:spMkLst>
        </pc:spChg>
        <pc:spChg chg="mod">
          <ac:chgData name="Jeanot Bijpost" userId="cdf441b5-59e9-4346-906c-b64ac00bf298" providerId="ADAL" clId="{B8E77A7B-1B78-5F4E-AA8A-45FC8DA50B8D}" dt="2021-09-08T07:36:52.405" v="676" actId="1076"/>
          <ac:spMkLst>
            <pc:docMk/>
            <pc:sldMk cId="3578065601" sldId="276"/>
            <ac:spMk id="4" creationId="{2289C163-60DC-4ECB-9BD7-DC4AF9796E36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5" creationId="{5AF1E223-D551-4D71-B139-26B2765D9484}"/>
          </ac:spMkLst>
        </pc:spChg>
        <pc:spChg chg="mod">
          <ac:chgData name="Jeanot Bijpost" userId="cdf441b5-59e9-4346-906c-b64ac00bf298" providerId="ADAL" clId="{B8E77A7B-1B78-5F4E-AA8A-45FC8DA50B8D}" dt="2021-09-08T07:37:39.358" v="688" actId="1582"/>
          <ac:spMkLst>
            <pc:docMk/>
            <pc:sldMk cId="3578065601" sldId="276"/>
            <ac:spMk id="6" creationId="{FFB92E1D-F0AA-4301-8ADA-1175DC1F3F39}"/>
          </ac:spMkLst>
        </pc:spChg>
        <pc:spChg chg="mod">
          <ac:chgData name="Jeanot Bijpost" userId="cdf441b5-59e9-4346-906c-b64ac00bf298" providerId="ADAL" clId="{B8E77A7B-1B78-5F4E-AA8A-45FC8DA50B8D}" dt="2021-09-08T07:36:28.009" v="671" actId="14100"/>
          <ac:spMkLst>
            <pc:docMk/>
            <pc:sldMk cId="3578065601" sldId="276"/>
            <ac:spMk id="7" creationId="{96B5ECF6-4A1B-431B-86B1-3045C6853F56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8" creationId="{984BC99D-3AD6-497E-A9D5-EF874454B410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9" creationId="{44790099-ACF5-4D26-9F7F-60BFA128CABE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10" creationId="{E1FACDC8-D034-4160-B98F-2451C912AA98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11" creationId="{8F97F9CB-976C-4247-A4E6-9A4ACAC9FB71}"/>
          </ac:spMkLst>
        </pc:spChg>
        <pc:spChg chg="mod">
          <ac:chgData name="Jeanot Bijpost" userId="cdf441b5-59e9-4346-906c-b64ac00bf298" providerId="ADAL" clId="{B8E77A7B-1B78-5F4E-AA8A-45FC8DA50B8D}" dt="2021-09-08T07:35:14.701" v="651" actId="1076"/>
          <ac:spMkLst>
            <pc:docMk/>
            <pc:sldMk cId="3578065601" sldId="276"/>
            <ac:spMk id="12" creationId="{2FDCFB82-3C79-4CD0-B813-0DE67385EDEF}"/>
          </ac:spMkLst>
        </pc:spChg>
        <pc:spChg chg="mod">
          <ac:chgData name="Jeanot Bijpost" userId="cdf441b5-59e9-4346-906c-b64ac00bf298" providerId="ADAL" clId="{B8E77A7B-1B78-5F4E-AA8A-45FC8DA50B8D}" dt="2021-09-08T07:35:14.701" v="651" actId="1076"/>
          <ac:spMkLst>
            <pc:docMk/>
            <pc:sldMk cId="3578065601" sldId="276"/>
            <ac:spMk id="13" creationId="{F375797F-F9BA-46A8-B66A-95C7FCFEE3C4}"/>
          </ac:spMkLst>
        </pc:spChg>
        <pc:spChg chg="mod">
          <ac:chgData name="Jeanot Bijpost" userId="cdf441b5-59e9-4346-906c-b64ac00bf298" providerId="ADAL" clId="{B8E77A7B-1B78-5F4E-AA8A-45FC8DA50B8D}" dt="2021-09-08T07:36:55.008" v="677" actId="1076"/>
          <ac:spMkLst>
            <pc:docMk/>
            <pc:sldMk cId="3578065601" sldId="276"/>
            <ac:spMk id="14" creationId="{D64C7468-FC9D-4FA4-9889-8DEE4C96A31F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35" creationId="{30578158-B448-458E-8E95-44B878AA2308}"/>
          </ac:spMkLst>
        </pc:spChg>
        <pc:spChg chg="del mod">
          <ac:chgData name="Jeanot Bijpost" userId="cdf441b5-59e9-4346-906c-b64ac00bf298" providerId="ADAL" clId="{B8E77A7B-1B78-5F4E-AA8A-45FC8DA50B8D}" dt="2021-09-08T07:35:01.732" v="649" actId="478"/>
          <ac:spMkLst>
            <pc:docMk/>
            <pc:sldMk cId="3578065601" sldId="276"/>
            <ac:spMk id="36" creationId="{CE0AEC55-AF1C-473A-9F37-652203215F43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37" creationId="{9E904CED-395D-4337-A17B-A2C3B08F7FB0}"/>
          </ac:spMkLst>
        </pc:spChg>
        <pc:spChg chg="del mod">
          <ac:chgData name="Jeanot Bijpost" userId="cdf441b5-59e9-4346-906c-b64ac00bf298" providerId="ADAL" clId="{B8E77A7B-1B78-5F4E-AA8A-45FC8DA50B8D}" dt="2021-09-08T07:35:54.103" v="663" actId="478"/>
          <ac:spMkLst>
            <pc:docMk/>
            <pc:sldMk cId="3578065601" sldId="276"/>
            <ac:spMk id="45" creationId="{8F82A0FA-0BF3-4157-8251-9DCF87628C46}"/>
          </ac:spMkLst>
        </pc:spChg>
        <pc:spChg chg="del mod">
          <ac:chgData name="Jeanot Bijpost" userId="cdf441b5-59e9-4346-906c-b64ac00bf298" providerId="ADAL" clId="{B8E77A7B-1B78-5F4E-AA8A-45FC8DA50B8D}" dt="2021-09-08T07:35:52.502" v="662" actId="478"/>
          <ac:spMkLst>
            <pc:docMk/>
            <pc:sldMk cId="3578065601" sldId="276"/>
            <ac:spMk id="46" creationId="{0D8DB99E-AE09-4783-AB82-FF90FD444532}"/>
          </ac:spMkLst>
        </pc:spChg>
        <pc:spChg chg="del">
          <ac:chgData name="Jeanot Bijpost" userId="cdf441b5-59e9-4346-906c-b64ac00bf298" providerId="ADAL" clId="{B8E77A7B-1B78-5F4E-AA8A-45FC8DA50B8D}" dt="2021-09-08T07:35:01.732" v="649" actId="478"/>
          <ac:spMkLst>
            <pc:docMk/>
            <pc:sldMk cId="3578065601" sldId="276"/>
            <ac:spMk id="47" creationId="{D32838B8-3697-45BC-A97A-947638F60D78}"/>
          </ac:spMkLst>
        </pc:spChg>
        <pc:spChg chg="del">
          <ac:chgData name="Jeanot Bijpost" userId="cdf441b5-59e9-4346-906c-b64ac00bf298" providerId="ADAL" clId="{B8E77A7B-1B78-5F4E-AA8A-45FC8DA50B8D}" dt="2021-09-08T07:34:59.385" v="648" actId="478"/>
          <ac:spMkLst>
            <pc:docMk/>
            <pc:sldMk cId="3578065601" sldId="276"/>
            <ac:spMk id="48" creationId="{5E8BBDBB-E10A-4AF2-95FE-883E55028229}"/>
          </ac:spMkLst>
        </pc:spChg>
        <pc:spChg chg="del">
          <ac:chgData name="Jeanot Bijpost" userId="cdf441b5-59e9-4346-906c-b64ac00bf298" providerId="ADAL" clId="{B8E77A7B-1B78-5F4E-AA8A-45FC8DA50B8D}" dt="2021-09-08T07:35:01.732" v="649" actId="478"/>
          <ac:spMkLst>
            <pc:docMk/>
            <pc:sldMk cId="3578065601" sldId="276"/>
            <ac:spMk id="49" creationId="{C13D4A8D-1BE2-42ED-8AD5-0E5BD8C16A60}"/>
          </ac:spMkLst>
        </pc:spChg>
        <pc:spChg chg="del">
          <ac:chgData name="Jeanot Bijpost" userId="cdf441b5-59e9-4346-906c-b64ac00bf298" providerId="ADAL" clId="{B8E77A7B-1B78-5F4E-AA8A-45FC8DA50B8D}" dt="2021-09-08T07:34:51.583" v="641" actId="478"/>
          <ac:spMkLst>
            <pc:docMk/>
            <pc:sldMk cId="3578065601" sldId="276"/>
            <ac:spMk id="50" creationId="{32A0C355-D354-4CFE-B511-E5C85D6443B1}"/>
          </ac:spMkLst>
        </pc:spChg>
        <pc:spChg chg="add del mod">
          <ac:chgData name="Jeanot Bijpost" userId="cdf441b5-59e9-4346-906c-b64ac00bf298" providerId="ADAL" clId="{B8E77A7B-1B78-5F4E-AA8A-45FC8DA50B8D}" dt="2021-09-08T07:36:14.615" v="668" actId="478"/>
          <ac:spMkLst>
            <pc:docMk/>
            <pc:sldMk cId="3578065601" sldId="276"/>
            <ac:spMk id="52" creationId="{1C4299F3-2FDB-914E-8E55-C5984B6CED23}"/>
          </ac:spMkLst>
        </pc:spChg>
        <pc:spChg chg="add mod">
          <ac:chgData name="Jeanot Bijpost" userId="cdf441b5-59e9-4346-906c-b64ac00bf298" providerId="ADAL" clId="{B8E77A7B-1B78-5F4E-AA8A-45FC8DA50B8D}" dt="2021-09-08T07:36:18.803" v="670" actId="14100"/>
          <ac:spMkLst>
            <pc:docMk/>
            <pc:sldMk cId="3578065601" sldId="276"/>
            <ac:spMk id="53" creationId="{6C3E9802-0FFD-E641-A377-858CEF4F3C6C}"/>
          </ac:spMkLst>
        </pc:spChg>
        <pc:spChg chg="add mod">
          <ac:chgData name="Jeanot Bijpost" userId="cdf441b5-59e9-4346-906c-b64ac00bf298" providerId="ADAL" clId="{B8E77A7B-1B78-5F4E-AA8A-45FC8DA50B8D}" dt="2021-09-08T07:39:03.099" v="828" actId="1037"/>
          <ac:spMkLst>
            <pc:docMk/>
            <pc:sldMk cId="3578065601" sldId="276"/>
            <ac:spMk id="58" creationId="{4D004632-9262-A34F-98BA-91935192A8C1}"/>
          </ac:spMkLst>
        </pc:spChg>
        <pc:spChg chg="del">
          <ac:chgData name="Jeanot Bijpost" userId="cdf441b5-59e9-4346-906c-b64ac00bf298" providerId="ADAL" clId="{B8E77A7B-1B78-5F4E-AA8A-45FC8DA50B8D}" dt="2021-09-08T07:34:57.344" v="645" actId="478"/>
          <ac:spMkLst>
            <pc:docMk/>
            <pc:sldMk cId="3578065601" sldId="276"/>
            <ac:spMk id="64" creationId="{05D7B3F8-49C4-4517-AA41-58FB302C9E09}"/>
          </ac:spMkLst>
        </pc:spChg>
        <pc:spChg chg="del">
          <ac:chgData name="Jeanot Bijpost" userId="cdf441b5-59e9-4346-906c-b64ac00bf298" providerId="ADAL" clId="{B8E77A7B-1B78-5F4E-AA8A-45FC8DA50B8D}" dt="2021-09-08T07:34:57.861" v="646" actId="478"/>
          <ac:spMkLst>
            <pc:docMk/>
            <pc:sldMk cId="3578065601" sldId="276"/>
            <ac:spMk id="65" creationId="{7C5D3758-84F1-4508-9A57-376D09D1ED01}"/>
          </ac:spMkLst>
        </pc:spChg>
        <pc:spChg chg="del">
          <ac:chgData name="Jeanot Bijpost" userId="cdf441b5-59e9-4346-906c-b64ac00bf298" providerId="ADAL" clId="{B8E77A7B-1B78-5F4E-AA8A-45FC8DA50B8D}" dt="2021-09-08T07:36:47.007" v="675" actId="478"/>
          <ac:spMkLst>
            <pc:docMk/>
            <pc:sldMk cId="3578065601" sldId="276"/>
            <ac:spMk id="70" creationId="{EA2CDE69-ADAE-4F9B-A81C-725D8E2F3F88}"/>
          </ac:spMkLst>
        </pc:spChg>
        <pc:spChg chg="del">
          <ac:chgData name="Jeanot Bijpost" userId="cdf441b5-59e9-4346-906c-b64ac00bf298" providerId="ADAL" clId="{B8E77A7B-1B78-5F4E-AA8A-45FC8DA50B8D}" dt="2021-09-08T07:35:01.732" v="649" actId="478"/>
          <ac:spMkLst>
            <pc:docMk/>
            <pc:sldMk cId="3578065601" sldId="276"/>
            <ac:spMk id="71" creationId="{48C3A842-FD04-458E-9CA4-9D050D3C1868}"/>
          </ac:spMkLst>
        </pc:spChg>
        <pc:spChg chg="del">
          <ac:chgData name="Jeanot Bijpost" userId="cdf441b5-59e9-4346-906c-b64ac00bf298" providerId="ADAL" clId="{B8E77A7B-1B78-5F4E-AA8A-45FC8DA50B8D}" dt="2021-09-08T07:35:01.732" v="649" actId="478"/>
          <ac:spMkLst>
            <pc:docMk/>
            <pc:sldMk cId="3578065601" sldId="276"/>
            <ac:spMk id="72" creationId="{3B47AB9D-5A92-403F-BA6D-002CD0B26D6E}"/>
          </ac:spMkLst>
        </pc:spChg>
        <pc:spChg chg="del">
          <ac:chgData name="Jeanot Bijpost" userId="cdf441b5-59e9-4346-906c-b64ac00bf298" providerId="ADAL" clId="{B8E77A7B-1B78-5F4E-AA8A-45FC8DA50B8D}" dt="2021-09-08T07:35:01.732" v="649" actId="478"/>
          <ac:spMkLst>
            <pc:docMk/>
            <pc:sldMk cId="3578065601" sldId="276"/>
            <ac:spMk id="73" creationId="{92416E27-AE64-4B91-857D-93D1AE1F9815}"/>
          </ac:spMkLst>
        </pc:spChg>
        <pc:spChg chg="mod">
          <ac:chgData name="Jeanot Bijpost" userId="cdf441b5-59e9-4346-906c-b64ac00bf298" providerId="ADAL" clId="{B8E77A7B-1B78-5F4E-AA8A-45FC8DA50B8D}" dt="2021-09-08T07:36:36.562" v="672" actId="1076"/>
          <ac:spMkLst>
            <pc:docMk/>
            <pc:sldMk cId="3578065601" sldId="276"/>
            <ac:spMk id="74" creationId="{4B5FE182-59A8-4333-AD22-647DEBD18F0C}"/>
          </ac:spMkLst>
        </pc:spChg>
        <pc:cxnChg chg="del mod">
          <ac:chgData name="Jeanot Bijpost" userId="cdf441b5-59e9-4346-906c-b64ac00bf298" providerId="ADAL" clId="{B8E77A7B-1B78-5F4E-AA8A-45FC8DA50B8D}" dt="2021-09-08T07:34:54.169" v="643" actId="478"/>
          <ac:cxnSpMkLst>
            <pc:docMk/>
            <pc:sldMk cId="3578065601" sldId="276"/>
            <ac:cxnSpMk id="17" creationId="{6F58F0C8-2929-4360-A5D4-3C3A137593F7}"/>
          </ac:cxnSpMkLst>
        </pc:cxnChg>
        <pc:cxnChg chg="del mod">
          <ac:chgData name="Jeanot Bijpost" userId="cdf441b5-59e9-4346-906c-b64ac00bf298" providerId="ADAL" clId="{B8E77A7B-1B78-5F4E-AA8A-45FC8DA50B8D}" dt="2021-09-08T07:34:55.269" v="644" actId="478"/>
          <ac:cxnSpMkLst>
            <pc:docMk/>
            <pc:sldMk cId="3578065601" sldId="276"/>
            <ac:cxnSpMk id="20" creationId="{E6C1F7D5-4769-4EC0-884B-12D299D33D5D}"/>
          </ac:cxnSpMkLst>
        </pc:cxnChg>
        <pc:cxnChg chg="del mod">
          <ac:chgData name="Jeanot Bijpost" userId="cdf441b5-59e9-4346-906c-b64ac00bf298" providerId="ADAL" clId="{B8E77A7B-1B78-5F4E-AA8A-45FC8DA50B8D}" dt="2021-09-08T07:34:53.456" v="642" actId="478"/>
          <ac:cxnSpMkLst>
            <pc:docMk/>
            <pc:sldMk cId="3578065601" sldId="276"/>
            <ac:cxnSpMk id="25" creationId="{0BB42101-E3C9-4509-B127-0173697F1BA3}"/>
          </ac:cxnSpMkLst>
        </pc:cxnChg>
        <pc:cxnChg chg="add mod">
          <ac:chgData name="Jeanot Bijpost" userId="cdf441b5-59e9-4346-906c-b64ac00bf298" providerId="ADAL" clId="{B8E77A7B-1B78-5F4E-AA8A-45FC8DA50B8D}" dt="2021-09-08T07:37:24.259" v="686" actId="14100"/>
          <ac:cxnSpMkLst>
            <pc:docMk/>
            <pc:sldMk cId="3578065601" sldId="276"/>
            <ac:cxnSpMk id="41" creationId="{0F9B3010-24F5-B348-AE1F-2173159E48F0}"/>
          </ac:cxnSpMkLst>
        </pc:cxnChg>
        <pc:cxnChg chg="mod">
          <ac:chgData name="Jeanot Bijpost" userId="cdf441b5-59e9-4346-906c-b64ac00bf298" providerId="ADAL" clId="{B8E77A7B-1B78-5F4E-AA8A-45FC8DA50B8D}" dt="2021-09-08T07:37:11.600" v="682" actId="14100"/>
          <ac:cxnSpMkLst>
            <pc:docMk/>
            <pc:sldMk cId="3578065601" sldId="276"/>
            <ac:cxnSpMk id="51" creationId="{D2DAADF1-FE22-4963-A6C7-4710D27324A6}"/>
          </ac:cxnSpMkLst>
        </pc:cxnChg>
        <pc:cxnChg chg="mod">
          <ac:chgData name="Jeanot Bijpost" userId="cdf441b5-59e9-4346-906c-b64ac00bf298" providerId="ADAL" clId="{B8E77A7B-1B78-5F4E-AA8A-45FC8DA50B8D}" dt="2021-09-08T07:37:31.650" v="687" actId="14100"/>
          <ac:cxnSpMkLst>
            <pc:docMk/>
            <pc:sldMk cId="3578065601" sldId="276"/>
            <ac:cxnSpMk id="57" creationId="{4FF0FEE4-97BE-4B97-A3B1-33BE11DE825F}"/>
          </ac:cxnSpMkLst>
        </pc:cxnChg>
        <pc:cxnChg chg="mod">
          <ac:chgData name="Jeanot Bijpost" userId="cdf441b5-59e9-4346-906c-b64ac00bf298" providerId="ADAL" clId="{B8E77A7B-1B78-5F4E-AA8A-45FC8DA50B8D}" dt="2021-09-08T07:37:19.345" v="685" actId="14100"/>
          <ac:cxnSpMkLst>
            <pc:docMk/>
            <pc:sldMk cId="3578065601" sldId="276"/>
            <ac:cxnSpMk id="61" creationId="{1F739778-310C-47AE-9AB0-1A04409A6401}"/>
          </ac:cxnSpMkLst>
        </pc:cxnChg>
      </pc:sldChg>
      <pc:sldChg chg="del">
        <pc:chgData name="Jeanot Bijpost" userId="cdf441b5-59e9-4346-906c-b64ac00bf298" providerId="ADAL" clId="{B8E77A7B-1B78-5F4E-AA8A-45FC8DA50B8D}" dt="2021-09-08T07:32:21.472" v="595" actId="2696"/>
        <pc:sldMkLst>
          <pc:docMk/>
          <pc:sldMk cId="3461155519" sldId="299"/>
        </pc:sldMkLst>
      </pc:sldChg>
      <pc:sldChg chg="modSp mod">
        <pc:chgData name="Jeanot Bijpost" userId="cdf441b5-59e9-4346-906c-b64ac00bf298" providerId="ADAL" clId="{B8E77A7B-1B78-5F4E-AA8A-45FC8DA50B8D}" dt="2021-09-08T09:47:09.092" v="1037" actId="20577"/>
        <pc:sldMkLst>
          <pc:docMk/>
          <pc:sldMk cId="716239402" sldId="303"/>
        </pc:sldMkLst>
        <pc:spChg chg="mod">
          <ac:chgData name="Jeanot Bijpost" userId="cdf441b5-59e9-4346-906c-b64ac00bf298" providerId="ADAL" clId="{B8E77A7B-1B78-5F4E-AA8A-45FC8DA50B8D}" dt="2021-09-08T09:47:09.092" v="1037" actId="20577"/>
          <ac:spMkLst>
            <pc:docMk/>
            <pc:sldMk cId="716239402" sldId="303"/>
            <ac:spMk id="3" creationId="{B5B6DABD-4F1D-4D60-A530-598FE643A5CC}"/>
          </ac:spMkLst>
        </pc:spChg>
      </pc:sldChg>
      <pc:sldChg chg="modSp mod">
        <pc:chgData name="Jeanot Bijpost" userId="cdf441b5-59e9-4346-906c-b64ac00bf298" providerId="ADAL" clId="{B8E77A7B-1B78-5F4E-AA8A-45FC8DA50B8D}" dt="2021-09-08T12:29:09.761" v="1971" actId="6549"/>
        <pc:sldMkLst>
          <pc:docMk/>
          <pc:sldMk cId="983196092" sldId="317"/>
        </pc:sldMkLst>
        <pc:spChg chg="mod">
          <ac:chgData name="Jeanot Bijpost" userId="cdf441b5-59e9-4346-906c-b64ac00bf298" providerId="ADAL" clId="{B8E77A7B-1B78-5F4E-AA8A-45FC8DA50B8D}" dt="2021-09-08T12:29:09.761" v="1971" actId="6549"/>
          <ac:spMkLst>
            <pc:docMk/>
            <pc:sldMk cId="983196092" sldId="317"/>
            <ac:spMk id="2" creationId="{F4BD646E-7DD0-418E-A90B-6B9E92596838}"/>
          </ac:spMkLst>
        </pc:spChg>
      </pc:sldChg>
      <pc:sldChg chg="del">
        <pc:chgData name="Jeanot Bijpost" userId="cdf441b5-59e9-4346-906c-b64ac00bf298" providerId="ADAL" clId="{B8E77A7B-1B78-5F4E-AA8A-45FC8DA50B8D}" dt="2021-09-08T07:32:21.472" v="595" actId="2696"/>
        <pc:sldMkLst>
          <pc:docMk/>
          <pc:sldMk cId="3429161355" sldId="324"/>
        </pc:sldMkLst>
      </pc:sldChg>
      <pc:sldChg chg="addSp modSp add del mod">
        <pc:chgData name="Jeanot Bijpost" userId="cdf441b5-59e9-4346-906c-b64ac00bf298" providerId="ADAL" clId="{B8E77A7B-1B78-5F4E-AA8A-45FC8DA50B8D}" dt="2021-09-08T07:39:57.601" v="892" actId="20577"/>
        <pc:sldMkLst>
          <pc:docMk/>
          <pc:sldMk cId="1599384197" sldId="552"/>
        </pc:sldMkLst>
        <pc:spChg chg="add mod">
          <ac:chgData name="Jeanot Bijpost" userId="cdf441b5-59e9-4346-906c-b64ac00bf298" providerId="ADAL" clId="{B8E77A7B-1B78-5F4E-AA8A-45FC8DA50B8D}" dt="2021-09-08T07:39:57.601" v="892" actId="20577"/>
          <ac:spMkLst>
            <pc:docMk/>
            <pc:sldMk cId="1599384197" sldId="552"/>
            <ac:spMk id="5" creationId="{C013E01B-87C4-BC46-A134-6AF9C0F217A1}"/>
          </ac:spMkLst>
        </pc:spChg>
      </pc:sldChg>
      <pc:sldChg chg="addSp delSp modSp add del mod delAnim">
        <pc:chgData name="Jeanot Bijpost" userId="cdf441b5-59e9-4346-906c-b64ac00bf298" providerId="ADAL" clId="{B8E77A7B-1B78-5F4E-AA8A-45FC8DA50B8D}" dt="2021-09-08T12:16:44.941" v="1813" actId="1076"/>
        <pc:sldMkLst>
          <pc:docMk/>
          <pc:sldMk cId="3561811161" sldId="554"/>
        </pc:sldMkLst>
        <pc:spChg chg="mod">
          <ac:chgData name="Jeanot Bijpost" userId="cdf441b5-59e9-4346-906c-b64ac00bf298" providerId="ADAL" clId="{B8E77A7B-1B78-5F4E-AA8A-45FC8DA50B8D}" dt="2021-09-08T07:41:57.567" v="1014" actId="20577"/>
          <ac:spMkLst>
            <pc:docMk/>
            <pc:sldMk cId="3561811161" sldId="554"/>
            <ac:spMk id="2" creationId="{EDDBA223-BE39-4964-A90D-54A4675EB341}"/>
          </ac:spMkLst>
        </pc:spChg>
        <pc:spChg chg="mod">
          <ac:chgData name="Jeanot Bijpost" userId="cdf441b5-59e9-4346-906c-b64ac00bf298" providerId="ADAL" clId="{B8E77A7B-1B78-5F4E-AA8A-45FC8DA50B8D}" dt="2021-09-08T11:56:04.695" v="1182" actId="5793"/>
          <ac:spMkLst>
            <pc:docMk/>
            <pc:sldMk cId="3561811161" sldId="554"/>
            <ac:spMk id="3" creationId="{194972BB-FC00-4A84-ABA8-2D9088E6FA21}"/>
          </ac:spMkLst>
        </pc:spChg>
        <pc:spChg chg="mod">
          <ac:chgData name="Jeanot Bijpost" userId="cdf441b5-59e9-4346-906c-b64ac00bf298" providerId="ADAL" clId="{B8E77A7B-1B78-5F4E-AA8A-45FC8DA50B8D}" dt="2021-09-08T11:56:08.475" v="1183" actId="6549"/>
          <ac:spMkLst>
            <pc:docMk/>
            <pc:sldMk cId="3561811161" sldId="554"/>
            <ac:spMk id="4" creationId="{6F6D01C9-A4AC-4A76-A3D3-CE11A6B2F340}"/>
          </ac:spMkLst>
        </pc:spChg>
        <pc:spChg chg="del mod">
          <ac:chgData name="Jeanot Bijpost" userId="cdf441b5-59e9-4346-906c-b64ac00bf298" providerId="ADAL" clId="{B8E77A7B-1B78-5F4E-AA8A-45FC8DA50B8D}" dt="2021-09-08T11:54:20.875" v="1152" actId="478"/>
          <ac:spMkLst>
            <pc:docMk/>
            <pc:sldMk cId="3561811161" sldId="554"/>
            <ac:spMk id="5" creationId="{557A585B-A51A-4A50-84B8-544A24CDB25A}"/>
          </ac:spMkLst>
        </pc:spChg>
        <pc:spChg chg="mod">
          <ac:chgData name="Jeanot Bijpost" userId="cdf441b5-59e9-4346-906c-b64ac00bf298" providerId="ADAL" clId="{B8E77A7B-1B78-5F4E-AA8A-45FC8DA50B8D}" dt="2021-09-08T11:51:43.036" v="1068" actId="1076"/>
          <ac:spMkLst>
            <pc:docMk/>
            <pc:sldMk cId="3561811161" sldId="554"/>
            <ac:spMk id="6" creationId="{61555BDE-2BEC-4009-B5C3-9F053B9AF5FB}"/>
          </ac:spMkLst>
        </pc:spChg>
        <pc:spChg chg="mod">
          <ac:chgData name="Jeanot Bijpost" userId="cdf441b5-59e9-4346-906c-b64ac00bf298" providerId="ADAL" clId="{B8E77A7B-1B78-5F4E-AA8A-45FC8DA50B8D}" dt="2021-09-08T11:51:43.036" v="1068" actId="1076"/>
          <ac:spMkLst>
            <pc:docMk/>
            <pc:sldMk cId="3561811161" sldId="554"/>
            <ac:spMk id="7" creationId="{9B81F0A1-E876-4AB6-9A65-D9F78220409A}"/>
          </ac:spMkLst>
        </pc:spChg>
        <pc:spChg chg="mod">
          <ac:chgData name="Jeanot Bijpost" userId="cdf441b5-59e9-4346-906c-b64ac00bf298" providerId="ADAL" clId="{B8E77A7B-1B78-5F4E-AA8A-45FC8DA50B8D}" dt="2021-09-08T11:54:13.629" v="1151" actId="20577"/>
          <ac:spMkLst>
            <pc:docMk/>
            <pc:sldMk cId="3561811161" sldId="554"/>
            <ac:spMk id="8" creationId="{B204FEA5-2D8A-43B5-B4E6-E69889A3CC12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1" creationId="{A7211DA4-938E-4BA6-85BD-BDB9F2F908FF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2" creationId="{10E4EE39-4822-4F99-A233-A45EEDEE9D60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3" creationId="{8314398F-2AE2-41F2-AF3F-D551449B0E8D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4" creationId="{DC3A23EA-13B3-49F3-88F1-751F1E7C6D2D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5" creationId="{3DE1AEBF-1BD5-4EBD-AA82-7AA75DB10033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6" creationId="{8D3376C4-6C11-4C0D-8411-19BCE4D325E4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7" creationId="{E76BFF79-1106-4D63-B166-C30383BA3864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8" creationId="{019B9972-3C03-439C-B8C0-DB3862A28AD9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29" creationId="{29225A76-B5F8-432D-8EAD-970E97C4C5F5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0" creationId="{7BFAB7FD-D667-4308-A19C-736891158154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1" creationId="{E8E5625D-DCC1-4987-8FA4-C1A4B4BD1DA0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2" creationId="{025F28A7-630D-4618-BA31-723B4DD37DC4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3" creationId="{3744F92D-9022-4373-8B6A-756116F0145C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4" creationId="{DD3C2D41-8FEE-4C39-BCA5-9F6311A68252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5" creationId="{5331826A-1DB4-49FF-881C-7DFCEFD1A76F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6" creationId="{EF6EC8A1-C5E9-4C6D-9992-0119A529F21A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7" creationId="{551688F2-6E6D-4A74-9406-5AB3A9119075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8" creationId="{F1A39969-6F32-46CC-B09B-9996F729C3D1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39" creationId="{BF19EF55-9CC4-46E9-ACEC-ACBE1FE0A710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0" creationId="{5ACDDE45-02E2-462F-BE5C-21627B447B7A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1" creationId="{CD865A8C-D3F1-4F59-A740-732757905DAD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2" creationId="{718B77F6-6A59-4370-AFCE-7BC490F8D69F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3" creationId="{D0EA1675-C42B-47C4-9651-60284404D02A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4" creationId="{8EB9D918-5771-4402-BC51-C650ECDFFDB5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5" creationId="{7E30A00C-D3BE-4E1B-B6AB-7D8EF88D2902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6" creationId="{DE72D2D9-2FCB-44E8-9F01-825DAF8C7A3D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7" creationId="{F07A443C-355A-4E61-8FCE-B4FC374BE18E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8" creationId="{6564C5AE-78AA-4DA4-A6EE-FCD18B5F3403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49" creationId="{9682C50E-681B-4F33-817C-186F73947913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0" creationId="{2206FD37-7CB6-4050-9EE5-4B6007AD2E17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1" creationId="{05E2A4E0-2E80-4A90-8579-C7FB966C56FF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2" creationId="{DE7AF17D-9296-425F-978E-82A980E00078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3" creationId="{D43FBD96-0DCC-4EE8-90A9-63A6BACBA296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4" creationId="{7388EDE0-894F-4850-916D-D55A2B859769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5" creationId="{5F37FF89-8991-4C21-BBA5-5F9FCFAD3732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6" creationId="{81D2CDAA-A116-4B22-8FF2-05DF234EA543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7" creationId="{A0CC01EF-F648-4554-BF4A-2B2680D6A8DC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8" creationId="{402C2D26-E4C7-4115-B3E0-62CD25DFCDCA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59" creationId="{D1DF21C9-E026-4B1B-AD4D-23239C70A254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60" creationId="{C47DA8FA-A54E-4809-A827-DE3C0984818F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61" creationId="{CA9C8A2D-06BE-4A49-9A56-573601F0835A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62" creationId="{43CADD1F-5A64-4A2D-8D9F-26A5694459A5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63" creationId="{CB4598D9-459B-4EE8-B953-76641B47991F}"/>
          </ac:spMkLst>
        </pc:spChg>
        <pc:spChg chg="mod">
          <ac:chgData name="Jeanot Bijpost" userId="cdf441b5-59e9-4346-906c-b64ac00bf298" providerId="ADAL" clId="{B8E77A7B-1B78-5F4E-AA8A-45FC8DA50B8D}" dt="2021-09-08T11:53:06.191" v="1101" actId="404"/>
          <ac:spMkLst>
            <pc:docMk/>
            <pc:sldMk cId="3561811161" sldId="554"/>
            <ac:spMk id="64" creationId="{C83886E7-C548-4A19-82A1-541BF3E7B6BE}"/>
          </ac:spMkLst>
        </pc:spChg>
        <pc:grpChg chg="mod topLvl">
          <ac:chgData name="Jeanot Bijpost" userId="cdf441b5-59e9-4346-906c-b64ac00bf298" providerId="ADAL" clId="{B8E77A7B-1B78-5F4E-AA8A-45FC8DA50B8D}" dt="2021-09-08T11:53:25.419" v="1104" actId="1076"/>
          <ac:grpSpMkLst>
            <pc:docMk/>
            <pc:sldMk cId="3561811161" sldId="554"/>
            <ac:grpSpMk id="10" creationId="{C8A54A60-BC0E-485D-8FC1-A7350A4C9E19}"/>
          </ac:grpSpMkLst>
        </pc:grpChg>
        <pc:grpChg chg="mod topLvl">
          <ac:chgData name="Jeanot Bijpost" userId="cdf441b5-59e9-4346-906c-b64ac00bf298" providerId="ADAL" clId="{B8E77A7B-1B78-5F4E-AA8A-45FC8DA50B8D}" dt="2021-09-08T11:55:33.642" v="1172" actId="1076"/>
          <ac:grpSpMkLst>
            <pc:docMk/>
            <pc:sldMk cId="3561811161" sldId="554"/>
            <ac:grpSpMk id="11" creationId="{AEB34369-7C52-43C5-B2E1-52EDE56C3BD0}"/>
          </ac:grpSpMkLst>
        </pc:grpChg>
        <pc:grpChg chg="mod topLvl">
          <ac:chgData name="Jeanot Bijpost" userId="cdf441b5-59e9-4346-906c-b64ac00bf298" providerId="ADAL" clId="{B8E77A7B-1B78-5F4E-AA8A-45FC8DA50B8D}" dt="2021-09-08T11:55:46.744" v="1177" actId="1076"/>
          <ac:grpSpMkLst>
            <pc:docMk/>
            <pc:sldMk cId="3561811161" sldId="554"/>
            <ac:grpSpMk id="12" creationId="{964570CE-E773-4A54-8697-150A18305293}"/>
          </ac:grpSpMkLst>
        </pc:grpChg>
        <pc:grpChg chg="mod topLvl">
          <ac:chgData name="Jeanot Bijpost" userId="cdf441b5-59e9-4346-906c-b64ac00bf298" providerId="ADAL" clId="{B8E77A7B-1B78-5F4E-AA8A-45FC8DA50B8D}" dt="2021-09-08T11:55:36.477" v="1173" actId="1076"/>
          <ac:grpSpMkLst>
            <pc:docMk/>
            <pc:sldMk cId="3561811161" sldId="554"/>
            <ac:grpSpMk id="13" creationId="{5A629070-FECB-4267-9649-AB4C3CC988EF}"/>
          </ac:grpSpMkLst>
        </pc:grpChg>
        <pc:grpChg chg="mod topLvl">
          <ac:chgData name="Jeanot Bijpost" userId="cdf441b5-59e9-4346-906c-b64ac00bf298" providerId="ADAL" clId="{B8E77A7B-1B78-5F4E-AA8A-45FC8DA50B8D}" dt="2021-09-08T11:55:30.200" v="1171" actId="1076"/>
          <ac:grpSpMkLst>
            <pc:docMk/>
            <pc:sldMk cId="3561811161" sldId="554"/>
            <ac:grpSpMk id="14" creationId="{92358AD3-D08C-4758-8786-8F0D2DE128BA}"/>
          </ac:grpSpMkLst>
        </pc:grpChg>
        <pc:grpChg chg="mod topLvl">
          <ac:chgData name="Jeanot Bijpost" userId="cdf441b5-59e9-4346-906c-b64ac00bf298" providerId="ADAL" clId="{B8E77A7B-1B78-5F4E-AA8A-45FC8DA50B8D}" dt="2021-09-08T11:53:18.398" v="1103" actId="1076"/>
          <ac:grpSpMkLst>
            <pc:docMk/>
            <pc:sldMk cId="3561811161" sldId="554"/>
            <ac:grpSpMk id="15" creationId="{21B4CDDE-6BCC-4CDC-B6DF-C4ED3EC4E2B7}"/>
          </ac:grpSpMkLst>
        </pc:grpChg>
        <pc:grpChg chg="mod topLvl">
          <ac:chgData name="Jeanot Bijpost" userId="cdf441b5-59e9-4346-906c-b64ac00bf298" providerId="ADAL" clId="{B8E77A7B-1B78-5F4E-AA8A-45FC8DA50B8D}" dt="2021-09-08T12:16:44.941" v="1813" actId="1076"/>
          <ac:grpSpMkLst>
            <pc:docMk/>
            <pc:sldMk cId="3561811161" sldId="554"/>
            <ac:grpSpMk id="16" creationId="{0689438B-F992-464B-8AB7-814ECF5DBF89}"/>
          </ac:grpSpMkLst>
        </pc:grpChg>
        <pc:grpChg chg="mod topLvl">
          <ac:chgData name="Jeanot Bijpost" userId="cdf441b5-59e9-4346-906c-b64ac00bf298" providerId="ADAL" clId="{B8E77A7B-1B78-5F4E-AA8A-45FC8DA50B8D}" dt="2021-09-08T11:56:13.186" v="1184" actId="1076"/>
          <ac:grpSpMkLst>
            <pc:docMk/>
            <pc:sldMk cId="3561811161" sldId="554"/>
            <ac:grpSpMk id="17" creationId="{0E200545-EAA1-4522-A5D1-F64075AF4288}"/>
          </ac:grpSpMkLst>
        </pc:grpChg>
        <pc:grpChg chg="mod topLvl">
          <ac:chgData name="Jeanot Bijpost" userId="cdf441b5-59e9-4346-906c-b64ac00bf298" providerId="ADAL" clId="{B8E77A7B-1B78-5F4E-AA8A-45FC8DA50B8D}" dt="2021-09-08T12:16:44.941" v="1813" actId="1076"/>
          <ac:grpSpMkLst>
            <pc:docMk/>
            <pc:sldMk cId="3561811161" sldId="554"/>
            <ac:grpSpMk id="18" creationId="{E6B0452B-9A1D-4C14-B1C1-DCBA1CE63D24}"/>
          </ac:grpSpMkLst>
        </pc:grpChg>
        <pc:grpChg chg="mod topLvl">
          <ac:chgData name="Jeanot Bijpost" userId="cdf441b5-59e9-4346-906c-b64ac00bf298" providerId="ADAL" clId="{B8E77A7B-1B78-5F4E-AA8A-45FC8DA50B8D}" dt="2021-09-08T12:16:44.941" v="1813" actId="1076"/>
          <ac:grpSpMkLst>
            <pc:docMk/>
            <pc:sldMk cId="3561811161" sldId="554"/>
            <ac:grpSpMk id="19" creationId="{78F68F37-FEEC-4CA4-AE39-897C8ED47AA8}"/>
          </ac:grpSpMkLst>
        </pc:grpChg>
        <pc:grpChg chg="mod topLvl">
          <ac:chgData name="Jeanot Bijpost" userId="cdf441b5-59e9-4346-906c-b64ac00bf298" providerId="ADAL" clId="{B8E77A7B-1B78-5F4E-AA8A-45FC8DA50B8D}" dt="2021-09-08T11:55:30.200" v="1171" actId="1076"/>
          <ac:grpSpMkLst>
            <pc:docMk/>
            <pc:sldMk cId="3561811161" sldId="554"/>
            <ac:grpSpMk id="20" creationId="{4DB5C9C3-C981-4984-9E09-C2A313A12BCF}"/>
          </ac:grpSpMkLst>
        </pc:grpChg>
        <pc:grpChg chg="del">
          <ac:chgData name="Jeanot Bijpost" userId="cdf441b5-59e9-4346-906c-b64ac00bf298" providerId="ADAL" clId="{B8E77A7B-1B78-5F4E-AA8A-45FC8DA50B8D}" dt="2021-09-08T11:49:03.325" v="1046" actId="165"/>
          <ac:grpSpMkLst>
            <pc:docMk/>
            <pc:sldMk cId="3561811161" sldId="554"/>
            <ac:grpSpMk id="65" creationId="{D1803FC7-8B74-4CDB-9BD5-E1528082F200}"/>
          </ac:grpSpMkLst>
        </pc:grpChg>
        <pc:cxnChg chg="add del mod">
          <ac:chgData name="Jeanot Bijpost" userId="cdf441b5-59e9-4346-906c-b64ac00bf298" providerId="ADAL" clId="{B8E77A7B-1B78-5F4E-AA8A-45FC8DA50B8D}" dt="2021-09-08T11:55:23.708" v="1170" actId="478"/>
          <ac:cxnSpMkLst>
            <pc:docMk/>
            <pc:sldMk cId="3561811161" sldId="554"/>
            <ac:cxnSpMk id="66" creationId="{A9A29A79-D637-794B-9DA4-9DF5039D90CD}"/>
          </ac:cxnSpMkLst>
        </pc:cxnChg>
        <pc:cxnChg chg="add del mod">
          <ac:chgData name="Jeanot Bijpost" userId="cdf441b5-59e9-4346-906c-b64ac00bf298" providerId="ADAL" clId="{B8E77A7B-1B78-5F4E-AA8A-45FC8DA50B8D}" dt="2021-09-08T11:55:22.624" v="1169" actId="478"/>
          <ac:cxnSpMkLst>
            <pc:docMk/>
            <pc:sldMk cId="3561811161" sldId="554"/>
            <ac:cxnSpMk id="67" creationId="{57710652-9F91-9A4D-88D4-7565B59E8714}"/>
          </ac:cxnSpMkLst>
        </pc:cxnChg>
      </pc:sldChg>
      <pc:sldChg chg="add del">
        <pc:chgData name="Jeanot Bijpost" userId="cdf441b5-59e9-4346-906c-b64ac00bf298" providerId="ADAL" clId="{B8E77A7B-1B78-5F4E-AA8A-45FC8DA50B8D}" dt="2021-09-08T07:40:25.403" v="896" actId="2696"/>
        <pc:sldMkLst>
          <pc:docMk/>
          <pc:sldMk cId="1389275171" sldId="555"/>
        </pc:sldMkLst>
      </pc:sldChg>
      <pc:sldChg chg="add del">
        <pc:chgData name="Jeanot Bijpost" userId="cdf441b5-59e9-4346-906c-b64ac00bf298" providerId="ADAL" clId="{B8E77A7B-1B78-5F4E-AA8A-45FC8DA50B8D}" dt="2021-09-08T07:40:30.020" v="897" actId="2696"/>
        <pc:sldMkLst>
          <pc:docMk/>
          <pc:sldMk cId="1727429125" sldId="556"/>
        </pc:sldMkLst>
      </pc:sldChg>
      <pc:sldChg chg="add del">
        <pc:chgData name="Jeanot Bijpost" userId="cdf441b5-59e9-4346-906c-b64ac00bf298" providerId="ADAL" clId="{B8E77A7B-1B78-5F4E-AA8A-45FC8DA50B8D}" dt="2021-09-08T07:40:35.842" v="901" actId="2696"/>
        <pc:sldMkLst>
          <pc:docMk/>
          <pc:sldMk cId="975041049" sldId="560"/>
        </pc:sldMkLst>
      </pc:sldChg>
      <pc:sldChg chg="add del">
        <pc:chgData name="Jeanot Bijpost" userId="cdf441b5-59e9-4346-906c-b64ac00bf298" providerId="ADAL" clId="{B8E77A7B-1B78-5F4E-AA8A-45FC8DA50B8D}" dt="2021-09-08T07:40:37.079" v="902" actId="2696"/>
        <pc:sldMkLst>
          <pc:docMk/>
          <pc:sldMk cId="903592821" sldId="561"/>
        </pc:sldMkLst>
      </pc:sldChg>
      <pc:sldChg chg="add del">
        <pc:chgData name="Jeanot Bijpost" userId="cdf441b5-59e9-4346-906c-b64ac00bf298" providerId="ADAL" clId="{B8E77A7B-1B78-5F4E-AA8A-45FC8DA50B8D}" dt="2021-09-08T07:40:39.886" v="905" actId="2696"/>
        <pc:sldMkLst>
          <pc:docMk/>
          <pc:sldMk cId="3727364265" sldId="564"/>
        </pc:sldMkLst>
      </pc:sldChg>
      <pc:sldChg chg="add del">
        <pc:chgData name="Jeanot Bijpost" userId="cdf441b5-59e9-4346-906c-b64ac00bf298" providerId="ADAL" clId="{B8E77A7B-1B78-5F4E-AA8A-45FC8DA50B8D}" dt="2021-09-08T07:40:40.525" v="906" actId="2696"/>
        <pc:sldMkLst>
          <pc:docMk/>
          <pc:sldMk cId="4199732112" sldId="565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1245639228" sldId="566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1225491216" sldId="579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3403352093" sldId="580"/>
        </pc:sldMkLst>
      </pc:sldChg>
      <pc:sldChg chg="modSp add modAnim">
        <pc:chgData name="Jeanot Bijpost" userId="cdf441b5-59e9-4346-906c-b64ac00bf298" providerId="ADAL" clId="{B8E77A7B-1B78-5F4E-AA8A-45FC8DA50B8D}" dt="2021-09-08T07:19:16.941" v="3" actId="6549"/>
        <pc:sldMkLst>
          <pc:docMk/>
          <pc:sldMk cId="2149541976" sldId="587"/>
        </pc:sldMkLst>
        <pc:spChg chg="mod">
          <ac:chgData name="Jeanot Bijpost" userId="cdf441b5-59e9-4346-906c-b64ac00bf298" providerId="ADAL" clId="{B8E77A7B-1B78-5F4E-AA8A-45FC8DA50B8D}" dt="2021-09-08T07:19:16.941" v="3" actId="6549"/>
          <ac:spMkLst>
            <pc:docMk/>
            <pc:sldMk cId="2149541976" sldId="587"/>
            <ac:spMk id="5" creationId="{DEF716E6-CBCA-364C-B016-086D99C73C6E}"/>
          </ac:spMkLst>
        </pc:spChg>
      </pc:sldChg>
      <pc:sldChg chg="add del">
        <pc:chgData name="Jeanot Bijpost" userId="cdf441b5-59e9-4346-906c-b64ac00bf298" providerId="ADAL" clId="{B8E77A7B-1B78-5F4E-AA8A-45FC8DA50B8D}" dt="2021-09-08T07:34:01.038" v="639" actId="2696"/>
        <pc:sldMkLst>
          <pc:docMk/>
          <pc:sldMk cId="3517870948" sldId="588"/>
        </pc:sldMkLst>
      </pc:sldChg>
      <pc:sldChg chg="delSp modSp add mod ord modAnim">
        <pc:chgData name="Jeanot Bijpost" userId="cdf441b5-59e9-4346-906c-b64ac00bf298" providerId="ADAL" clId="{B8E77A7B-1B78-5F4E-AA8A-45FC8DA50B8D}" dt="2021-09-08T12:28:55.131" v="1952" actId="12"/>
        <pc:sldMkLst>
          <pc:docMk/>
          <pc:sldMk cId="2661627759" sldId="589"/>
        </pc:sldMkLst>
        <pc:spChg chg="mod">
          <ac:chgData name="Jeanot Bijpost" userId="cdf441b5-59e9-4346-906c-b64ac00bf298" providerId="ADAL" clId="{B8E77A7B-1B78-5F4E-AA8A-45FC8DA50B8D}" dt="2021-09-08T12:07:42.817" v="1272" actId="20577"/>
          <ac:spMkLst>
            <pc:docMk/>
            <pc:sldMk cId="2661627759" sldId="589"/>
            <ac:spMk id="4" creationId="{55AAF77F-EE79-D948-9226-90EDFE2EED3E}"/>
          </ac:spMkLst>
        </pc:spChg>
        <pc:spChg chg="mod">
          <ac:chgData name="Jeanot Bijpost" userId="cdf441b5-59e9-4346-906c-b64ac00bf298" providerId="ADAL" clId="{B8E77A7B-1B78-5F4E-AA8A-45FC8DA50B8D}" dt="2021-09-08T12:28:55.131" v="1952" actId="12"/>
          <ac:spMkLst>
            <pc:docMk/>
            <pc:sldMk cId="2661627759" sldId="589"/>
            <ac:spMk id="5" creationId="{DEF716E6-CBCA-364C-B016-086D99C73C6E}"/>
          </ac:spMkLst>
        </pc:spChg>
        <pc:spChg chg="mod">
          <ac:chgData name="Jeanot Bijpost" userId="cdf441b5-59e9-4346-906c-b64ac00bf298" providerId="ADAL" clId="{B8E77A7B-1B78-5F4E-AA8A-45FC8DA50B8D}" dt="2021-09-08T12:11:26.744" v="1662" actId="404"/>
          <ac:spMkLst>
            <pc:docMk/>
            <pc:sldMk cId="2661627759" sldId="589"/>
            <ac:spMk id="6" creationId="{9AE0AB46-F0F2-EF47-92EF-F23ECFF8CDDA}"/>
          </ac:spMkLst>
        </pc:spChg>
        <pc:spChg chg="mod">
          <ac:chgData name="Jeanot Bijpost" userId="cdf441b5-59e9-4346-906c-b64ac00bf298" providerId="ADAL" clId="{B8E77A7B-1B78-5F4E-AA8A-45FC8DA50B8D}" dt="2021-09-08T12:11:26.744" v="1662" actId="404"/>
          <ac:spMkLst>
            <pc:docMk/>
            <pc:sldMk cId="2661627759" sldId="589"/>
            <ac:spMk id="7" creationId="{A1576CEA-64FF-5B44-868B-DA5088C8D0ED}"/>
          </ac:spMkLst>
        </pc:spChg>
        <pc:spChg chg="mod">
          <ac:chgData name="Jeanot Bijpost" userId="cdf441b5-59e9-4346-906c-b64ac00bf298" providerId="ADAL" clId="{B8E77A7B-1B78-5F4E-AA8A-45FC8DA50B8D}" dt="2021-09-08T12:11:26.744" v="1662" actId="404"/>
          <ac:spMkLst>
            <pc:docMk/>
            <pc:sldMk cId="2661627759" sldId="589"/>
            <ac:spMk id="8" creationId="{A93C3C84-0DD6-4B42-9839-0F609E5A0B32}"/>
          </ac:spMkLst>
        </pc:spChg>
        <pc:grpChg chg="del mod">
          <ac:chgData name="Jeanot Bijpost" userId="cdf441b5-59e9-4346-906c-b64ac00bf298" providerId="ADAL" clId="{B8E77A7B-1B78-5F4E-AA8A-45FC8DA50B8D}" dt="2021-09-08T12:12:43.024" v="1664" actId="478"/>
          <ac:grpSpMkLst>
            <pc:docMk/>
            <pc:sldMk cId="2661627759" sldId="589"/>
            <ac:grpSpMk id="12" creationId="{FB93142A-63A9-8A43-AA1D-683FF91C4D39}"/>
          </ac:grpSpMkLst>
        </pc:grpChg>
        <pc:picChg chg="mod">
          <ac:chgData name="Jeanot Bijpost" userId="cdf441b5-59e9-4346-906c-b64ac00bf298" providerId="ADAL" clId="{B8E77A7B-1B78-5F4E-AA8A-45FC8DA50B8D}" dt="2021-09-08T12:09:57.542" v="1651" actId="1076"/>
          <ac:picMkLst>
            <pc:docMk/>
            <pc:sldMk cId="2661627759" sldId="589"/>
            <ac:picMk id="13" creationId="{3EE0A817-8EFF-4B46-8629-8E8F7D1292BD}"/>
          </ac:picMkLst>
        </pc:picChg>
        <pc:cxnChg chg="mod">
          <ac:chgData name="Jeanot Bijpost" userId="cdf441b5-59e9-4346-906c-b64ac00bf298" providerId="ADAL" clId="{B8E77A7B-1B78-5F4E-AA8A-45FC8DA50B8D}" dt="2021-09-08T12:12:43.024" v="1664" actId="478"/>
          <ac:cxnSpMkLst>
            <pc:docMk/>
            <pc:sldMk cId="2661627759" sldId="589"/>
            <ac:cxnSpMk id="10" creationId="{B8E7BCAA-4399-9F4C-8A5C-25A51A5186E6}"/>
          </ac:cxnSpMkLst>
        </pc:cxnChg>
      </pc:sldChg>
      <pc:sldChg chg="add">
        <pc:chgData name="Jeanot Bijpost" userId="cdf441b5-59e9-4346-906c-b64ac00bf298" providerId="ADAL" clId="{B8E77A7B-1B78-5F4E-AA8A-45FC8DA50B8D}" dt="2021-09-08T07:18:54.238" v="2"/>
        <pc:sldMkLst>
          <pc:docMk/>
          <pc:sldMk cId="3639299973" sldId="590"/>
        </pc:sldMkLst>
      </pc:sldChg>
      <pc:sldChg chg="add del">
        <pc:chgData name="Jeanot Bijpost" userId="cdf441b5-59e9-4346-906c-b64ac00bf298" providerId="ADAL" clId="{B8E77A7B-1B78-5F4E-AA8A-45FC8DA50B8D}" dt="2021-09-08T07:40:32.089" v="899" actId="2696"/>
        <pc:sldMkLst>
          <pc:docMk/>
          <pc:sldMk cId="3420516892" sldId="591"/>
        </pc:sldMkLst>
      </pc:sldChg>
      <pc:sldChg chg="add del">
        <pc:chgData name="Jeanot Bijpost" userId="cdf441b5-59e9-4346-906c-b64ac00bf298" providerId="ADAL" clId="{B8E77A7B-1B78-5F4E-AA8A-45FC8DA50B8D}" dt="2021-09-08T07:40:34.552" v="900" actId="2696"/>
        <pc:sldMkLst>
          <pc:docMk/>
          <pc:sldMk cId="864327461" sldId="593"/>
        </pc:sldMkLst>
      </pc:sldChg>
      <pc:sldChg chg="add del">
        <pc:chgData name="Jeanot Bijpost" userId="cdf441b5-59e9-4346-906c-b64ac00bf298" providerId="ADAL" clId="{B8E77A7B-1B78-5F4E-AA8A-45FC8DA50B8D}" dt="2021-09-08T09:47:29.378" v="1045" actId="2696"/>
        <pc:sldMkLst>
          <pc:docMk/>
          <pc:sldMk cId="3186656969" sldId="594"/>
        </pc:sldMkLst>
      </pc:sldChg>
      <pc:sldChg chg="addSp modSp add mod modAnim">
        <pc:chgData name="Jeanot Bijpost" userId="cdf441b5-59e9-4346-906c-b64ac00bf298" providerId="ADAL" clId="{B8E77A7B-1B78-5F4E-AA8A-45FC8DA50B8D}" dt="2021-09-08T11:59:39.752" v="1246"/>
        <pc:sldMkLst>
          <pc:docMk/>
          <pc:sldMk cId="587685446" sldId="595"/>
        </pc:sldMkLst>
        <pc:spChg chg="mod">
          <ac:chgData name="Jeanot Bijpost" userId="cdf441b5-59e9-4346-906c-b64ac00bf298" providerId="ADAL" clId="{B8E77A7B-1B78-5F4E-AA8A-45FC8DA50B8D}" dt="2021-09-08T11:59:39.752" v="1246"/>
          <ac:spMkLst>
            <pc:docMk/>
            <pc:sldMk cId="587685446" sldId="595"/>
            <ac:spMk id="6" creationId="{66B936BF-C5C8-8B40-826D-B98100153DEC}"/>
          </ac:spMkLst>
        </pc:spChg>
        <pc:spChg chg="add mod">
          <ac:chgData name="Jeanot Bijpost" userId="cdf441b5-59e9-4346-906c-b64ac00bf298" providerId="ADAL" clId="{B8E77A7B-1B78-5F4E-AA8A-45FC8DA50B8D}" dt="2021-09-08T11:59:25.710" v="1245" actId="1038"/>
          <ac:spMkLst>
            <pc:docMk/>
            <pc:sldMk cId="587685446" sldId="595"/>
            <ac:spMk id="15" creationId="{1ED240F6-1832-DC42-9A57-408ED97CD5BB}"/>
          </ac:spMkLst>
        </pc:spChg>
        <pc:spChg chg="add mod">
          <ac:chgData name="Jeanot Bijpost" userId="cdf441b5-59e9-4346-906c-b64ac00bf298" providerId="ADAL" clId="{B8E77A7B-1B78-5F4E-AA8A-45FC8DA50B8D}" dt="2021-09-08T11:59:06.893" v="1244" actId="14100"/>
          <ac:spMkLst>
            <pc:docMk/>
            <pc:sldMk cId="587685446" sldId="595"/>
            <ac:spMk id="18" creationId="{FD3C10E5-D93D-7440-82FB-BFB6F9BF69FF}"/>
          </ac:spMkLst>
        </pc:spChg>
      </pc:sldChg>
      <pc:sldChg chg="add ord">
        <pc:chgData name="Jeanot Bijpost" userId="cdf441b5-59e9-4346-906c-b64ac00bf298" providerId="ADAL" clId="{B8E77A7B-1B78-5F4E-AA8A-45FC8DA50B8D}" dt="2021-09-08T07:21:43.941" v="20" actId="20578"/>
        <pc:sldMkLst>
          <pc:docMk/>
          <pc:sldMk cId="4136813365" sldId="596"/>
        </pc:sldMkLst>
      </pc:sldChg>
      <pc:sldChg chg="add ord">
        <pc:chgData name="Jeanot Bijpost" userId="cdf441b5-59e9-4346-906c-b64ac00bf298" providerId="ADAL" clId="{B8E77A7B-1B78-5F4E-AA8A-45FC8DA50B8D}" dt="2021-09-08T12:06:23.538" v="1248" actId="20578"/>
        <pc:sldMkLst>
          <pc:docMk/>
          <pc:sldMk cId="104509929" sldId="597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3877149641" sldId="598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3085525279" sldId="599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2044345222" sldId="600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59741638" sldId="601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324918027" sldId="602"/>
        </pc:sldMkLst>
      </pc:sldChg>
      <pc:sldChg chg="add del">
        <pc:chgData name="Jeanot Bijpost" userId="cdf441b5-59e9-4346-906c-b64ac00bf298" providerId="ADAL" clId="{B8E77A7B-1B78-5F4E-AA8A-45FC8DA50B8D}" dt="2021-09-08T07:42:03.319" v="1015" actId="2696"/>
        <pc:sldMkLst>
          <pc:docMk/>
          <pc:sldMk cId="3526128582" sldId="603"/>
        </pc:sldMkLst>
      </pc:sldChg>
      <pc:sldChg chg="add del">
        <pc:chgData name="Jeanot Bijpost" userId="cdf441b5-59e9-4346-906c-b64ac00bf298" providerId="ADAL" clId="{B8E77A7B-1B78-5F4E-AA8A-45FC8DA50B8D}" dt="2021-09-08T07:40:30.870" v="898" actId="2696"/>
        <pc:sldMkLst>
          <pc:docMk/>
          <pc:sldMk cId="450542207" sldId="605"/>
        </pc:sldMkLst>
      </pc:sldChg>
      <pc:sldChg chg="add del">
        <pc:chgData name="Jeanot Bijpost" userId="cdf441b5-59e9-4346-906c-b64ac00bf298" providerId="ADAL" clId="{B8E77A7B-1B78-5F4E-AA8A-45FC8DA50B8D}" dt="2021-09-08T07:40:37.653" v="903" actId="2696"/>
        <pc:sldMkLst>
          <pc:docMk/>
          <pc:sldMk cId="518081487" sldId="607"/>
        </pc:sldMkLst>
      </pc:sldChg>
      <pc:sldChg chg="add del">
        <pc:chgData name="Jeanot Bijpost" userId="cdf441b5-59e9-4346-906c-b64ac00bf298" providerId="ADAL" clId="{B8E77A7B-1B78-5F4E-AA8A-45FC8DA50B8D}" dt="2021-09-08T07:40:38.168" v="904" actId="2696"/>
        <pc:sldMkLst>
          <pc:docMk/>
          <pc:sldMk cId="939971843" sldId="608"/>
        </pc:sldMkLst>
      </pc:sldChg>
      <pc:sldChg chg="new del">
        <pc:chgData name="Jeanot Bijpost" userId="cdf441b5-59e9-4346-906c-b64ac00bf298" providerId="ADAL" clId="{B8E77A7B-1B78-5F4E-AA8A-45FC8DA50B8D}" dt="2021-09-08T07:33:57.378" v="638" actId="2696"/>
        <pc:sldMkLst>
          <pc:docMk/>
          <pc:sldMk cId="253168165" sldId="609"/>
        </pc:sldMkLst>
      </pc:sldChg>
      <pc:sldChg chg="add ord">
        <pc:chgData name="Jeanot Bijpost" userId="cdf441b5-59e9-4346-906c-b64ac00bf298" providerId="ADAL" clId="{B8E77A7B-1B78-5F4E-AA8A-45FC8DA50B8D}" dt="2021-09-08T07:21:43.941" v="20" actId="20578"/>
        <pc:sldMkLst>
          <pc:docMk/>
          <pc:sldMk cId="2542698141" sldId="610"/>
        </pc:sldMkLst>
      </pc:sldChg>
      <pc:sldChg chg="addSp modSp add mod chgLayout">
        <pc:chgData name="Jeanot Bijpost" userId="cdf441b5-59e9-4346-906c-b64ac00bf298" providerId="ADAL" clId="{B8E77A7B-1B78-5F4E-AA8A-45FC8DA50B8D}" dt="2021-09-08T09:47:17.833" v="1044" actId="20577"/>
        <pc:sldMkLst>
          <pc:docMk/>
          <pc:sldMk cId="547424036" sldId="611"/>
        </pc:sldMkLst>
        <pc:spChg chg="add mod ord">
          <ac:chgData name="Jeanot Bijpost" userId="cdf441b5-59e9-4346-906c-b64ac00bf298" providerId="ADAL" clId="{B8E77A7B-1B78-5F4E-AA8A-45FC8DA50B8D}" dt="2021-09-08T07:24:31.133" v="112" actId="20577"/>
          <ac:spMkLst>
            <pc:docMk/>
            <pc:sldMk cId="547424036" sldId="611"/>
            <ac:spMk id="2" creationId="{D598258C-8809-4E4B-B2BF-DFBC0DB13F43}"/>
          </ac:spMkLst>
        </pc:spChg>
        <pc:spChg chg="mod ord">
          <ac:chgData name="Jeanot Bijpost" userId="cdf441b5-59e9-4346-906c-b64ac00bf298" providerId="ADAL" clId="{B8E77A7B-1B78-5F4E-AA8A-45FC8DA50B8D}" dt="2021-09-08T09:47:17.833" v="1044" actId="20577"/>
          <ac:spMkLst>
            <pc:docMk/>
            <pc:sldMk cId="547424036" sldId="611"/>
            <ac:spMk id="4" creationId="{98B43E4F-DB90-4A56-8D89-16167C4FAED7}"/>
          </ac:spMkLst>
        </pc:spChg>
      </pc:sldChg>
      <pc:sldChg chg="add modAnim">
        <pc:chgData name="Jeanot Bijpost" userId="cdf441b5-59e9-4346-906c-b64ac00bf298" providerId="ADAL" clId="{B8E77A7B-1B78-5F4E-AA8A-45FC8DA50B8D}" dt="2021-09-08T07:23:30.977" v="22"/>
        <pc:sldMkLst>
          <pc:docMk/>
          <pc:sldMk cId="2613670641" sldId="612"/>
        </pc:sldMkLst>
      </pc:sldChg>
      <pc:sldChg chg="addSp delSp modSp add mod modAnim">
        <pc:chgData name="Jeanot Bijpost" userId="cdf441b5-59e9-4346-906c-b64ac00bf298" providerId="ADAL" clId="{B8E77A7B-1B78-5F4E-AA8A-45FC8DA50B8D}" dt="2021-09-08T07:28:05.933" v="247" actId="207"/>
        <pc:sldMkLst>
          <pc:docMk/>
          <pc:sldMk cId="2174844190" sldId="613"/>
        </pc:sldMkLst>
        <pc:spChg chg="mod">
          <ac:chgData name="Jeanot Bijpost" userId="cdf441b5-59e9-4346-906c-b64ac00bf298" providerId="ADAL" clId="{B8E77A7B-1B78-5F4E-AA8A-45FC8DA50B8D}" dt="2021-09-08T07:27:41.414" v="243" actId="14100"/>
          <ac:spMkLst>
            <pc:docMk/>
            <pc:sldMk cId="2174844190" sldId="613"/>
            <ac:spMk id="2" creationId="{84184383-6E74-124D-ABE5-205C47631CFC}"/>
          </ac:spMkLst>
        </pc:spChg>
        <pc:spChg chg="add mod">
          <ac:chgData name="Jeanot Bijpost" userId="cdf441b5-59e9-4346-906c-b64ac00bf298" providerId="ADAL" clId="{B8E77A7B-1B78-5F4E-AA8A-45FC8DA50B8D}" dt="2021-09-08T07:26:35.183" v="207" actId="1076"/>
          <ac:spMkLst>
            <pc:docMk/>
            <pc:sldMk cId="2174844190" sldId="613"/>
            <ac:spMk id="3" creationId="{A23B285D-BF59-9C4B-8C4C-4BA7342F8FE6}"/>
          </ac:spMkLst>
        </pc:spChg>
        <pc:spChg chg="mod">
          <ac:chgData name="Jeanot Bijpost" userId="cdf441b5-59e9-4346-906c-b64ac00bf298" providerId="ADAL" clId="{B8E77A7B-1B78-5F4E-AA8A-45FC8DA50B8D}" dt="2021-09-08T07:28:05.933" v="247" actId="207"/>
          <ac:spMkLst>
            <pc:docMk/>
            <pc:sldMk cId="2174844190" sldId="613"/>
            <ac:spMk id="16" creationId="{E9BC3B14-243E-E742-AB37-CBC40E391A3B}"/>
          </ac:spMkLst>
        </pc:spChg>
        <pc:spChg chg="del">
          <ac:chgData name="Jeanot Bijpost" userId="cdf441b5-59e9-4346-906c-b64ac00bf298" providerId="ADAL" clId="{B8E77A7B-1B78-5F4E-AA8A-45FC8DA50B8D}" dt="2021-09-08T07:27:55.656" v="245" actId="478"/>
          <ac:spMkLst>
            <pc:docMk/>
            <pc:sldMk cId="2174844190" sldId="613"/>
            <ac:spMk id="19" creationId="{EBADD332-9666-F847-ACEF-25073415F645}"/>
          </ac:spMkLst>
        </pc:spChg>
        <pc:spChg chg="add mod">
          <ac:chgData name="Jeanot Bijpost" userId="cdf441b5-59e9-4346-906c-b64ac00bf298" providerId="ADAL" clId="{B8E77A7B-1B78-5F4E-AA8A-45FC8DA50B8D}" dt="2021-09-08T07:26:11.132" v="200" actId="20577"/>
          <ac:spMkLst>
            <pc:docMk/>
            <pc:sldMk cId="2174844190" sldId="613"/>
            <ac:spMk id="20" creationId="{1837EAEE-D174-C645-8451-ADB724D0404A}"/>
          </ac:spMkLst>
        </pc:spChg>
        <pc:spChg chg="add del mod">
          <ac:chgData name="Jeanot Bijpost" userId="cdf441b5-59e9-4346-906c-b64ac00bf298" providerId="ADAL" clId="{B8E77A7B-1B78-5F4E-AA8A-45FC8DA50B8D}" dt="2021-09-08T07:26:30.923" v="206" actId="20577"/>
          <ac:spMkLst>
            <pc:docMk/>
            <pc:sldMk cId="2174844190" sldId="613"/>
            <ac:spMk id="21" creationId="{9B8A0927-479E-0F45-9224-3FDE687EAE83}"/>
          </ac:spMkLst>
        </pc:spChg>
        <pc:picChg chg="del">
          <ac:chgData name="Jeanot Bijpost" userId="cdf441b5-59e9-4346-906c-b64ac00bf298" providerId="ADAL" clId="{B8E77A7B-1B78-5F4E-AA8A-45FC8DA50B8D}" dt="2021-09-08T07:27:56.621" v="246" actId="478"/>
          <ac:picMkLst>
            <pc:docMk/>
            <pc:sldMk cId="2174844190" sldId="613"/>
            <ac:picMk id="7" creationId="{2297EC36-CEDB-A544-A4CB-4CBED558EC2A}"/>
          </ac:picMkLst>
        </pc:picChg>
      </pc:sldChg>
      <pc:sldChg chg="addSp modSp new mod modClrScheme chgLayout">
        <pc:chgData name="Jeanot Bijpost" userId="cdf441b5-59e9-4346-906c-b64ac00bf298" providerId="ADAL" clId="{B8E77A7B-1B78-5F4E-AA8A-45FC8DA50B8D}" dt="2021-09-08T07:30:24.017" v="524" actId="6549"/>
        <pc:sldMkLst>
          <pc:docMk/>
          <pc:sldMk cId="1389549313" sldId="614"/>
        </pc:sldMkLst>
        <pc:spChg chg="add mod">
          <ac:chgData name="Jeanot Bijpost" userId="cdf441b5-59e9-4346-906c-b64ac00bf298" providerId="ADAL" clId="{B8E77A7B-1B78-5F4E-AA8A-45FC8DA50B8D}" dt="2021-09-08T07:28:30.364" v="274" actId="20577"/>
          <ac:spMkLst>
            <pc:docMk/>
            <pc:sldMk cId="1389549313" sldId="614"/>
            <ac:spMk id="2" creationId="{B4F0C0DE-3D63-C14F-A72B-E62F8F46ABD8}"/>
          </ac:spMkLst>
        </pc:spChg>
        <pc:spChg chg="add mod">
          <ac:chgData name="Jeanot Bijpost" userId="cdf441b5-59e9-4346-906c-b64ac00bf298" providerId="ADAL" clId="{B8E77A7B-1B78-5F4E-AA8A-45FC8DA50B8D}" dt="2021-09-08T07:30:24.017" v="524" actId="6549"/>
          <ac:spMkLst>
            <pc:docMk/>
            <pc:sldMk cId="1389549313" sldId="614"/>
            <ac:spMk id="3" creationId="{E981EB14-3BF3-DF4E-A76F-A86635B01C66}"/>
          </ac:spMkLst>
        </pc:spChg>
      </pc:sldChg>
      <pc:sldChg chg="delSp modSp add mod">
        <pc:chgData name="Jeanot Bijpost" userId="cdf441b5-59e9-4346-906c-b64ac00bf298" providerId="ADAL" clId="{B8E77A7B-1B78-5F4E-AA8A-45FC8DA50B8D}" dt="2021-09-08T12:16:13.402" v="1812" actId="207"/>
        <pc:sldMkLst>
          <pc:docMk/>
          <pc:sldMk cId="696981502" sldId="615"/>
        </pc:sldMkLst>
        <pc:spChg chg="mod">
          <ac:chgData name="Jeanot Bijpost" userId="cdf441b5-59e9-4346-906c-b64ac00bf298" providerId="ADAL" clId="{B8E77A7B-1B78-5F4E-AA8A-45FC8DA50B8D}" dt="2021-09-08T12:14:00.043" v="1747" actId="6549"/>
          <ac:spMkLst>
            <pc:docMk/>
            <pc:sldMk cId="696981502" sldId="615"/>
            <ac:spMk id="2" creationId="{EDDBA223-BE39-4964-A90D-54A4675EB341}"/>
          </ac:spMkLst>
        </pc:spChg>
        <pc:spChg chg="del">
          <ac:chgData name="Jeanot Bijpost" userId="cdf441b5-59e9-4346-906c-b64ac00bf298" providerId="ADAL" clId="{B8E77A7B-1B78-5F4E-AA8A-45FC8DA50B8D}" dt="2021-09-08T12:14:10.607" v="1759" actId="478"/>
          <ac:spMkLst>
            <pc:docMk/>
            <pc:sldMk cId="696981502" sldId="615"/>
            <ac:spMk id="3" creationId="{194972BB-FC00-4A84-ABA8-2D9088E6FA21}"/>
          </ac:spMkLst>
        </pc:spChg>
        <pc:spChg chg="del">
          <ac:chgData name="Jeanot Bijpost" userId="cdf441b5-59e9-4346-906c-b64ac00bf298" providerId="ADAL" clId="{B8E77A7B-1B78-5F4E-AA8A-45FC8DA50B8D}" dt="2021-09-08T12:14:12.360" v="1760" actId="478"/>
          <ac:spMkLst>
            <pc:docMk/>
            <pc:sldMk cId="696981502" sldId="615"/>
            <ac:spMk id="4" creationId="{6F6D01C9-A4AC-4A76-A3D3-CE11A6B2F340}"/>
          </ac:spMkLst>
        </pc:spChg>
        <pc:spChg chg="mod">
          <ac:chgData name="Jeanot Bijpost" userId="cdf441b5-59e9-4346-906c-b64ac00bf298" providerId="ADAL" clId="{B8E77A7B-1B78-5F4E-AA8A-45FC8DA50B8D}" dt="2021-09-08T12:16:13.402" v="1812" actId="207"/>
          <ac:spMkLst>
            <pc:docMk/>
            <pc:sldMk cId="696981502" sldId="615"/>
            <ac:spMk id="6" creationId="{61555BDE-2BEC-4009-B5C3-9F053B9AF5FB}"/>
          </ac:spMkLst>
        </pc:spChg>
        <pc:spChg chg="mod">
          <ac:chgData name="Jeanot Bijpost" userId="cdf441b5-59e9-4346-906c-b64ac00bf298" providerId="ADAL" clId="{B8E77A7B-1B78-5F4E-AA8A-45FC8DA50B8D}" dt="2021-09-08T12:14:35.635" v="1779" actId="20577"/>
          <ac:spMkLst>
            <pc:docMk/>
            <pc:sldMk cId="696981502" sldId="615"/>
            <ac:spMk id="7" creationId="{9B81F0A1-E876-4AB6-9A65-D9F78220409A}"/>
          </ac:spMkLst>
        </pc:spChg>
        <pc:spChg chg="mod">
          <ac:chgData name="Jeanot Bijpost" userId="cdf441b5-59e9-4346-906c-b64ac00bf298" providerId="ADAL" clId="{B8E77A7B-1B78-5F4E-AA8A-45FC8DA50B8D}" dt="2021-09-08T12:14:40.409" v="1790" actId="20577"/>
          <ac:spMkLst>
            <pc:docMk/>
            <pc:sldMk cId="696981502" sldId="615"/>
            <ac:spMk id="8" creationId="{B204FEA5-2D8A-43B5-B4E6-E69889A3CC12}"/>
          </ac:spMkLst>
        </pc:spChg>
        <pc:grpChg chg="mod">
          <ac:chgData name="Jeanot Bijpost" userId="cdf441b5-59e9-4346-906c-b64ac00bf298" providerId="ADAL" clId="{B8E77A7B-1B78-5F4E-AA8A-45FC8DA50B8D}" dt="2021-09-08T12:14:22.311" v="1762" actId="1076"/>
          <ac:grpSpMkLst>
            <pc:docMk/>
            <pc:sldMk cId="696981502" sldId="615"/>
            <ac:grpSpMk id="10" creationId="{C8A54A60-BC0E-485D-8FC1-A7350A4C9E19}"/>
          </ac:grpSpMkLst>
        </pc:grpChg>
        <pc:grpChg chg="mod">
          <ac:chgData name="Jeanot Bijpost" userId="cdf441b5-59e9-4346-906c-b64ac00bf298" providerId="ADAL" clId="{B8E77A7B-1B78-5F4E-AA8A-45FC8DA50B8D}" dt="2021-09-08T12:15:55.774" v="1811" actId="1076"/>
          <ac:grpSpMkLst>
            <pc:docMk/>
            <pc:sldMk cId="696981502" sldId="615"/>
            <ac:grpSpMk id="11" creationId="{AEB34369-7C52-43C5-B2E1-52EDE56C3BD0}"/>
          </ac:grpSpMkLst>
        </pc:grpChg>
        <pc:grpChg chg="mod">
          <ac:chgData name="Jeanot Bijpost" userId="cdf441b5-59e9-4346-906c-b64ac00bf298" providerId="ADAL" clId="{B8E77A7B-1B78-5F4E-AA8A-45FC8DA50B8D}" dt="2021-09-08T12:15:00.874" v="1795" actId="1076"/>
          <ac:grpSpMkLst>
            <pc:docMk/>
            <pc:sldMk cId="696981502" sldId="615"/>
            <ac:grpSpMk id="12" creationId="{964570CE-E773-4A54-8697-150A18305293}"/>
          </ac:grpSpMkLst>
        </pc:grpChg>
        <pc:grpChg chg="mod">
          <ac:chgData name="Jeanot Bijpost" userId="cdf441b5-59e9-4346-906c-b64ac00bf298" providerId="ADAL" clId="{B8E77A7B-1B78-5F4E-AA8A-45FC8DA50B8D}" dt="2021-09-08T12:15:29.854" v="1807" actId="1076"/>
          <ac:grpSpMkLst>
            <pc:docMk/>
            <pc:sldMk cId="696981502" sldId="615"/>
            <ac:grpSpMk id="13" creationId="{5A629070-FECB-4267-9649-AB4C3CC988EF}"/>
          </ac:grpSpMkLst>
        </pc:grpChg>
        <pc:grpChg chg="mod">
          <ac:chgData name="Jeanot Bijpost" userId="cdf441b5-59e9-4346-906c-b64ac00bf298" providerId="ADAL" clId="{B8E77A7B-1B78-5F4E-AA8A-45FC8DA50B8D}" dt="2021-09-08T12:15:26.943" v="1806" actId="1076"/>
          <ac:grpSpMkLst>
            <pc:docMk/>
            <pc:sldMk cId="696981502" sldId="615"/>
            <ac:grpSpMk id="14" creationId="{92358AD3-D08C-4758-8786-8F0D2DE128BA}"/>
          </ac:grpSpMkLst>
        </pc:grpChg>
        <pc:grpChg chg="mod">
          <ac:chgData name="Jeanot Bijpost" userId="cdf441b5-59e9-4346-906c-b64ac00bf298" providerId="ADAL" clId="{B8E77A7B-1B78-5F4E-AA8A-45FC8DA50B8D}" dt="2021-09-08T12:15:48.775" v="1810" actId="1035"/>
          <ac:grpSpMkLst>
            <pc:docMk/>
            <pc:sldMk cId="696981502" sldId="615"/>
            <ac:grpSpMk id="15" creationId="{21B4CDDE-6BCC-4CDC-B6DF-C4ED3EC4E2B7}"/>
          </ac:grpSpMkLst>
        </pc:grpChg>
        <pc:grpChg chg="mod">
          <ac:chgData name="Jeanot Bijpost" userId="cdf441b5-59e9-4346-906c-b64ac00bf298" providerId="ADAL" clId="{B8E77A7B-1B78-5F4E-AA8A-45FC8DA50B8D}" dt="2021-09-08T12:15:16.997" v="1802" actId="1076"/>
          <ac:grpSpMkLst>
            <pc:docMk/>
            <pc:sldMk cId="696981502" sldId="615"/>
            <ac:grpSpMk id="16" creationId="{0689438B-F992-464B-8AB7-814ECF5DBF89}"/>
          </ac:grpSpMkLst>
        </pc:grpChg>
        <pc:grpChg chg="mod">
          <ac:chgData name="Jeanot Bijpost" userId="cdf441b5-59e9-4346-906c-b64ac00bf298" providerId="ADAL" clId="{B8E77A7B-1B78-5F4E-AA8A-45FC8DA50B8D}" dt="2021-09-08T12:15:20.788" v="1804" actId="1076"/>
          <ac:grpSpMkLst>
            <pc:docMk/>
            <pc:sldMk cId="696981502" sldId="615"/>
            <ac:grpSpMk id="17" creationId="{0E200545-EAA1-4522-A5D1-F64075AF4288}"/>
          </ac:grpSpMkLst>
        </pc:grpChg>
        <pc:grpChg chg="mod">
          <ac:chgData name="Jeanot Bijpost" userId="cdf441b5-59e9-4346-906c-b64ac00bf298" providerId="ADAL" clId="{B8E77A7B-1B78-5F4E-AA8A-45FC8DA50B8D}" dt="2021-09-08T12:15:19.684" v="1803" actId="1076"/>
          <ac:grpSpMkLst>
            <pc:docMk/>
            <pc:sldMk cId="696981502" sldId="615"/>
            <ac:grpSpMk id="18" creationId="{E6B0452B-9A1D-4C14-B1C1-DCBA1CE63D24}"/>
          </ac:grpSpMkLst>
        </pc:grpChg>
        <pc:grpChg chg="mod">
          <ac:chgData name="Jeanot Bijpost" userId="cdf441b5-59e9-4346-906c-b64ac00bf298" providerId="ADAL" clId="{B8E77A7B-1B78-5F4E-AA8A-45FC8DA50B8D}" dt="2021-09-08T12:15:03.137" v="1796" actId="1076"/>
          <ac:grpSpMkLst>
            <pc:docMk/>
            <pc:sldMk cId="696981502" sldId="615"/>
            <ac:grpSpMk id="19" creationId="{78F68F37-FEEC-4CA4-AE39-897C8ED47AA8}"/>
          </ac:grpSpMkLst>
        </pc:grpChg>
        <pc:grpChg chg="mod">
          <ac:chgData name="Jeanot Bijpost" userId="cdf441b5-59e9-4346-906c-b64ac00bf298" providerId="ADAL" clId="{B8E77A7B-1B78-5F4E-AA8A-45FC8DA50B8D}" dt="2021-09-08T12:15:38.190" v="1808" actId="1076"/>
          <ac:grpSpMkLst>
            <pc:docMk/>
            <pc:sldMk cId="696981502" sldId="615"/>
            <ac:grpSpMk id="20" creationId="{4DB5C9C3-C981-4984-9E09-C2A313A12BCF}"/>
          </ac:grpSpMkLst>
        </pc:grpChg>
      </pc:sldChg>
      <pc:sldChg chg="addSp delSp modSp new del mod modClrScheme chgLayout">
        <pc:chgData name="Jeanot Bijpost" userId="cdf441b5-59e9-4346-906c-b64ac00bf298" providerId="ADAL" clId="{B8E77A7B-1B78-5F4E-AA8A-45FC8DA50B8D}" dt="2021-09-08T12:25:58.917" v="1818" actId="2696"/>
        <pc:sldMkLst>
          <pc:docMk/>
          <pc:sldMk cId="2530712571" sldId="616"/>
        </pc:sldMkLst>
        <pc:spChg chg="del">
          <ac:chgData name="Jeanot Bijpost" userId="cdf441b5-59e9-4346-906c-b64ac00bf298" providerId="ADAL" clId="{B8E77A7B-1B78-5F4E-AA8A-45FC8DA50B8D}" dt="2021-09-08T12:20:46.266" v="1815" actId="700"/>
          <ac:spMkLst>
            <pc:docMk/>
            <pc:sldMk cId="2530712571" sldId="616"/>
            <ac:spMk id="2" creationId="{99B90A8A-33CE-2743-9A65-F390C857E525}"/>
          </ac:spMkLst>
        </pc:spChg>
        <pc:spChg chg="del">
          <ac:chgData name="Jeanot Bijpost" userId="cdf441b5-59e9-4346-906c-b64ac00bf298" providerId="ADAL" clId="{B8E77A7B-1B78-5F4E-AA8A-45FC8DA50B8D}" dt="2021-09-08T12:20:46.266" v="1815" actId="700"/>
          <ac:spMkLst>
            <pc:docMk/>
            <pc:sldMk cId="2530712571" sldId="616"/>
            <ac:spMk id="3" creationId="{A18B36C4-5EE4-D64B-97A5-678FF84AAC18}"/>
          </ac:spMkLst>
        </pc:spChg>
        <pc:picChg chg="add mod">
          <ac:chgData name="Jeanot Bijpost" userId="cdf441b5-59e9-4346-906c-b64ac00bf298" providerId="ADAL" clId="{B8E77A7B-1B78-5F4E-AA8A-45FC8DA50B8D}" dt="2021-09-08T12:20:52.171" v="1817"/>
          <ac:picMkLst>
            <pc:docMk/>
            <pc:sldMk cId="2530712571" sldId="616"/>
            <ac:picMk id="5" creationId="{D3C96EBA-1F8C-154A-957F-ADF7AE1C0DEE}"/>
          </ac:picMkLst>
        </pc:picChg>
      </pc:sldChg>
      <pc:sldChg chg="addSp delSp modSp new del mod">
        <pc:chgData name="Jeanot Bijpost" userId="cdf441b5-59e9-4346-906c-b64ac00bf298" providerId="ADAL" clId="{B8E77A7B-1B78-5F4E-AA8A-45FC8DA50B8D}" dt="2021-09-08T12:28:14.767" v="1867" actId="2696"/>
        <pc:sldMkLst>
          <pc:docMk/>
          <pc:sldMk cId="3571776908" sldId="616"/>
        </pc:sldMkLst>
        <pc:spChg chg="mod">
          <ac:chgData name="Jeanot Bijpost" userId="cdf441b5-59e9-4346-906c-b64ac00bf298" providerId="ADAL" clId="{B8E77A7B-1B78-5F4E-AA8A-45FC8DA50B8D}" dt="2021-09-08T12:27:49.620" v="1864" actId="313"/>
          <ac:spMkLst>
            <pc:docMk/>
            <pc:sldMk cId="3571776908" sldId="616"/>
            <ac:spMk id="2" creationId="{0BD29FCE-51EC-274E-9095-062FCEA6E0E4}"/>
          </ac:spMkLst>
        </pc:spChg>
        <pc:spChg chg="del">
          <ac:chgData name="Jeanot Bijpost" userId="cdf441b5-59e9-4346-906c-b64ac00bf298" providerId="ADAL" clId="{B8E77A7B-1B78-5F4E-AA8A-45FC8DA50B8D}" dt="2021-09-08T12:27:51.886" v="1865" actId="478"/>
          <ac:spMkLst>
            <pc:docMk/>
            <pc:sldMk cId="3571776908" sldId="616"/>
            <ac:spMk id="3" creationId="{A77C015C-7B14-5947-924C-6F0F5887BD4C}"/>
          </ac:spMkLst>
        </pc:spChg>
        <pc:spChg chg="add">
          <ac:chgData name="Jeanot Bijpost" userId="cdf441b5-59e9-4346-906c-b64ac00bf298" providerId="ADAL" clId="{B8E77A7B-1B78-5F4E-AA8A-45FC8DA50B8D}" dt="2021-09-08T12:27:56.594" v="1866" actId="11529"/>
          <ac:spMkLst>
            <pc:docMk/>
            <pc:sldMk cId="3571776908" sldId="616"/>
            <ac:spMk id="4" creationId="{876EC510-8B0E-4C49-87F6-CD05E4E6102B}"/>
          </ac:spMkLst>
        </pc:spChg>
      </pc:sldChg>
    </pc:docChg>
  </pc:docChgLst>
  <pc:docChgLst>
    <pc:chgData name="Ad Gerrits" userId="S::ad.gerrits@vng.nl::1e844392-3ac1-496e-b414-2cc5963c111d" providerId="AD" clId="Web-{BB354590-1F18-43CC-B4AF-1D6ABA46B45B}"/>
    <pc:docChg chg="modSld">
      <pc:chgData name="Ad Gerrits" userId="S::ad.gerrits@vng.nl::1e844392-3ac1-496e-b414-2cc5963c111d" providerId="AD" clId="Web-{BB354590-1F18-43CC-B4AF-1D6ABA46B45B}" dt="2021-09-09T05:35:20.285" v="1"/>
      <pc:docMkLst>
        <pc:docMk/>
      </pc:docMkLst>
      <pc:sldChg chg="addSp delSp modSp">
        <pc:chgData name="Ad Gerrits" userId="S::ad.gerrits@vng.nl::1e844392-3ac1-496e-b414-2cc5963c111d" providerId="AD" clId="Web-{BB354590-1F18-43CC-B4AF-1D6ABA46B45B}" dt="2021-09-09T05:35:20.285" v="1"/>
        <pc:sldMkLst>
          <pc:docMk/>
          <pc:sldMk cId="2149541976" sldId="587"/>
        </pc:sldMkLst>
        <pc:picChg chg="add del mod">
          <ac:chgData name="Ad Gerrits" userId="S::ad.gerrits@vng.nl::1e844392-3ac1-496e-b414-2cc5963c111d" providerId="AD" clId="Web-{BB354590-1F18-43CC-B4AF-1D6ABA46B45B}" dt="2021-09-09T05:35:20.285" v="1"/>
          <ac:picMkLst>
            <pc:docMk/>
            <pc:sldMk cId="2149541976" sldId="587"/>
            <ac:picMk id="2" creationId="{4BEFE17F-1CB0-487A-A4CE-A3D2EB89E14C}"/>
          </ac:picMkLst>
        </pc:picChg>
      </pc:sldChg>
    </pc:docChg>
  </pc:docChgLst>
  <pc:docChgLst>
    <pc:chgData name="Jeanot Bijpost" userId="cdf441b5-59e9-4346-906c-b64ac00bf298" providerId="ADAL" clId="{9ACF2927-50FF-7942-B049-2408DDBF0051}"/>
    <pc:docChg chg="undo custSel addSld delSld modSld sldOrd">
      <pc:chgData name="Jeanot Bijpost" userId="cdf441b5-59e9-4346-906c-b64ac00bf298" providerId="ADAL" clId="{9ACF2927-50FF-7942-B049-2408DDBF0051}" dt="2022-06-16T07:02:55.508" v="944" actId="478"/>
      <pc:docMkLst>
        <pc:docMk/>
      </pc:docMkLst>
      <pc:sldChg chg="modSp mod">
        <pc:chgData name="Jeanot Bijpost" userId="cdf441b5-59e9-4346-906c-b64ac00bf298" providerId="ADAL" clId="{9ACF2927-50FF-7942-B049-2408DDBF0051}" dt="2022-06-14T13:41:30.798" v="0" actId="6549"/>
        <pc:sldMkLst>
          <pc:docMk/>
          <pc:sldMk cId="3398439033" sldId="302"/>
        </pc:sldMkLst>
        <pc:spChg chg="mod">
          <ac:chgData name="Jeanot Bijpost" userId="cdf441b5-59e9-4346-906c-b64ac00bf298" providerId="ADAL" clId="{9ACF2927-50FF-7942-B049-2408DDBF0051}" dt="2022-06-14T13:41:30.798" v="0" actId="6549"/>
          <ac:spMkLst>
            <pc:docMk/>
            <pc:sldMk cId="3398439033" sldId="302"/>
            <ac:spMk id="3" creationId="{E731D272-C428-42F4-90B2-BF60FAB2D7F1}"/>
          </ac:spMkLst>
        </pc:spChg>
      </pc:sldChg>
      <pc:sldChg chg="modSp mod">
        <pc:chgData name="Jeanot Bijpost" userId="cdf441b5-59e9-4346-906c-b64ac00bf298" providerId="ADAL" clId="{9ACF2927-50FF-7942-B049-2408DDBF0051}" dt="2022-06-14T13:41:45.378" v="3" actId="6549"/>
        <pc:sldMkLst>
          <pc:docMk/>
          <pc:sldMk cId="3803023739" sldId="805"/>
        </pc:sldMkLst>
        <pc:spChg chg="mod">
          <ac:chgData name="Jeanot Bijpost" userId="cdf441b5-59e9-4346-906c-b64ac00bf298" providerId="ADAL" clId="{9ACF2927-50FF-7942-B049-2408DDBF0051}" dt="2022-06-14T13:41:45.378" v="3" actId="6549"/>
          <ac:spMkLst>
            <pc:docMk/>
            <pc:sldMk cId="3803023739" sldId="805"/>
            <ac:spMk id="3" creationId="{89AFAB3E-8FF4-B055-B956-2E3017D27DC1}"/>
          </ac:spMkLst>
        </pc:spChg>
      </pc:sldChg>
      <pc:sldChg chg="del">
        <pc:chgData name="Jeanot Bijpost" userId="cdf441b5-59e9-4346-906c-b64ac00bf298" providerId="ADAL" clId="{9ACF2927-50FF-7942-B049-2408DDBF0051}" dt="2022-06-14T13:41:56.323" v="13" actId="2696"/>
        <pc:sldMkLst>
          <pc:docMk/>
          <pc:sldMk cId="1378781602" sldId="807"/>
        </pc:sldMkLst>
      </pc:sldChg>
      <pc:sldChg chg="del">
        <pc:chgData name="Jeanot Bijpost" userId="cdf441b5-59e9-4346-906c-b64ac00bf298" providerId="ADAL" clId="{9ACF2927-50FF-7942-B049-2408DDBF0051}" dt="2022-06-14T13:41:55.448" v="11" actId="2696"/>
        <pc:sldMkLst>
          <pc:docMk/>
          <pc:sldMk cId="2558470328" sldId="808"/>
        </pc:sldMkLst>
      </pc:sldChg>
      <pc:sldChg chg="del">
        <pc:chgData name="Jeanot Bijpost" userId="cdf441b5-59e9-4346-906c-b64ac00bf298" providerId="ADAL" clId="{9ACF2927-50FF-7942-B049-2408DDBF0051}" dt="2022-06-14T13:41:54.128" v="10" actId="2696"/>
        <pc:sldMkLst>
          <pc:docMk/>
          <pc:sldMk cId="4261660015" sldId="809"/>
        </pc:sldMkLst>
      </pc:sldChg>
      <pc:sldChg chg="del">
        <pc:chgData name="Jeanot Bijpost" userId="cdf441b5-59e9-4346-906c-b64ac00bf298" providerId="ADAL" clId="{9ACF2927-50FF-7942-B049-2408DDBF0051}" dt="2022-06-14T13:41:51.302" v="8" actId="2696"/>
        <pc:sldMkLst>
          <pc:docMk/>
          <pc:sldMk cId="3531488060" sldId="810"/>
        </pc:sldMkLst>
      </pc:sldChg>
      <pc:sldChg chg="del">
        <pc:chgData name="Jeanot Bijpost" userId="cdf441b5-59e9-4346-906c-b64ac00bf298" providerId="ADAL" clId="{9ACF2927-50FF-7942-B049-2408DDBF0051}" dt="2022-06-14T13:41:49.567" v="5" actId="2696"/>
        <pc:sldMkLst>
          <pc:docMk/>
          <pc:sldMk cId="2820034375" sldId="811"/>
        </pc:sldMkLst>
      </pc:sldChg>
      <pc:sldChg chg="del">
        <pc:chgData name="Jeanot Bijpost" userId="cdf441b5-59e9-4346-906c-b64ac00bf298" providerId="ADAL" clId="{9ACF2927-50FF-7942-B049-2408DDBF0051}" dt="2022-06-14T13:41:49.980" v="6" actId="2696"/>
        <pc:sldMkLst>
          <pc:docMk/>
          <pc:sldMk cId="2901408253" sldId="812"/>
        </pc:sldMkLst>
      </pc:sldChg>
      <pc:sldChg chg="del">
        <pc:chgData name="Jeanot Bijpost" userId="cdf441b5-59e9-4346-906c-b64ac00bf298" providerId="ADAL" clId="{9ACF2927-50FF-7942-B049-2408DDBF0051}" dt="2022-06-14T13:41:52.247" v="9" actId="2696"/>
        <pc:sldMkLst>
          <pc:docMk/>
          <pc:sldMk cId="2262243528" sldId="813"/>
        </pc:sldMkLst>
      </pc:sldChg>
      <pc:sldChg chg="modSp add mod">
        <pc:chgData name="Jeanot Bijpost" userId="cdf441b5-59e9-4346-906c-b64ac00bf298" providerId="ADAL" clId="{9ACF2927-50FF-7942-B049-2408DDBF0051}" dt="2022-06-16T06:49:33.619" v="446" actId="20577"/>
        <pc:sldMkLst>
          <pc:docMk/>
          <pc:sldMk cId="2482084847" sldId="813"/>
        </pc:sldMkLst>
        <pc:spChg chg="mod">
          <ac:chgData name="Jeanot Bijpost" userId="cdf441b5-59e9-4346-906c-b64ac00bf298" providerId="ADAL" clId="{9ACF2927-50FF-7942-B049-2408DDBF0051}" dt="2022-06-16T06:49:33.619" v="446" actId="20577"/>
          <ac:spMkLst>
            <pc:docMk/>
            <pc:sldMk cId="2482084847" sldId="813"/>
            <ac:spMk id="2" creationId="{AE25A9AD-5B6E-8F20-4F0E-3022B74346B0}"/>
          </ac:spMkLst>
        </pc:spChg>
      </pc:sldChg>
      <pc:sldChg chg="del">
        <pc:chgData name="Jeanot Bijpost" userId="cdf441b5-59e9-4346-906c-b64ac00bf298" providerId="ADAL" clId="{9ACF2927-50FF-7942-B049-2408DDBF0051}" dt="2022-06-14T13:41:49.108" v="4" actId="2696"/>
        <pc:sldMkLst>
          <pc:docMk/>
          <pc:sldMk cId="3207445192" sldId="814"/>
        </pc:sldMkLst>
      </pc:sldChg>
      <pc:sldChg chg="addSp delSp modSp mod">
        <pc:chgData name="Jeanot Bijpost" userId="cdf441b5-59e9-4346-906c-b64ac00bf298" providerId="ADAL" clId="{9ACF2927-50FF-7942-B049-2408DDBF0051}" dt="2022-06-16T07:02:55.508" v="944" actId="478"/>
        <pc:sldMkLst>
          <pc:docMk/>
          <pc:sldMk cId="329192431" sldId="815"/>
        </pc:sldMkLst>
        <pc:spChg chg="mod">
          <ac:chgData name="Jeanot Bijpost" userId="cdf441b5-59e9-4346-906c-b64ac00bf298" providerId="ADAL" clId="{9ACF2927-50FF-7942-B049-2408DDBF0051}" dt="2022-06-16T07:02:42.740" v="940" actId="14100"/>
          <ac:spMkLst>
            <pc:docMk/>
            <pc:sldMk cId="329192431" sldId="815"/>
            <ac:spMk id="7" creationId="{2A15BEE3-D5D7-9199-D281-3F1654841BD2}"/>
          </ac:spMkLst>
        </pc:spChg>
        <pc:spChg chg="mod">
          <ac:chgData name="Jeanot Bijpost" userId="cdf441b5-59e9-4346-906c-b64ac00bf298" providerId="ADAL" clId="{9ACF2927-50FF-7942-B049-2408DDBF0051}" dt="2022-06-16T07:02:47.882" v="941" actId="1076"/>
          <ac:spMkLst>
            <pc:docMk/>
            <pc:sldMk cId="329192431" sldId="815"/>
            <ac:spMk id="8" creationId="{1CABCC00-52C7-898B-E868-C9F427646A1A}"/>
          </ac:spMkLst>
        </pc:spChg>
        <pc:spChg chg="mod">
          <ac:chgData name="Jeanot Bijpost" userId="cdf441b5-59e9-4346-906c-b64ac00bf298" providerId="ADAL" clId="{9ACF2927-50FF-7942-B049-2408DDBF0051}" dt="2022-06-16T07:02:49.939" v="942" actId="14100"/>
          <ac:spMkLst>
            <pc:docMk/>
            <pc:sldMk cId="329192431" sldId="815"/>
            <ac:spMk id="9" creationId="{2637DFE8-BA0E-3B5F-42F7-739AE3E7D0F3}"/>
          </ac:spMkLst>
        </pc:spChg>
        <pc:spChg chg="mod">
          <ac:chgData name="Jeanot Bijpost" userId="cdf441b5-59e9-4346-906c-b64ac00bf298" providerId="ADAL" clId="{9ACF2927-50FF-7942-B049-2408DDBF0051}" dt="2022-06-16T07:02:47.882" v="941" actId="1076"/>
          <ac:spMkLst>
            <pc:docMk/>
            <pc:sldMk cId="329192431" sldId="815"/>
            <ac:spMk id="10" creationId="{4306C649-A843-1315-BA54-341F681C0A31}"/>
          </ac:spMkLst>
        </pc:spChg>
        <pc:spChg chg="mod">
          <ac:chgData name="Jeanot Bijpost" userId="cdf441b5-59e9-4346-906c-b64ac00bf298" providerId="ADAL" clId="{9ACF2927-50FF-7942-B049-2408DDBF0051}" dt="2022-06-16T07:02:53.348" v="943" actId="14100"/>
          <ac:spMkLst>
            <pc:docMk/>
            <pc:sldMk cId="329192431" sldId="815"/>
            <ac:spMk id="11" creationId="{FDD545EF-9B4A-ED79-9789-BD553703D20D}"/>
          </ac:spMkLst>
        </pc:spChg>
        <pc:spChg chg="add del mod">
          <ac:chgData name="Jeanot Bijpost" userId="cdf441b5-59e9-4346-906c-b64ac00bf298" providerId="ADAL" clId="{9ACF2927-50FF-7942-B049-2408DDBF0051}" dt="2022-06-16T07:02:55.508" v="944" actId="478"/>
          <ac:spMkLst>
            <pc:docMk/>
            <pc:sldMk cId="329192431" sldId="815"/>
            <ac:spMk id="12" creationId="{F1613C2B-8174-7450-D307-6F83F1FC1FA9}"/>
          </ac:spMkLst>
        </pc:spChg>
        <pc:spChg chg="add del mod">
          <ac:chgData name="Jeanot Bijpost" userId="cdf441b5-59e9-4346-906c-b64ac00bf298" providerId="ADAL" clId="{9ACF2927-50FF-7942-B049-2408DDBF0051}" dt="2022-06-16T07:02:55.508" v="944" actId="478"/>
          <ac:spMkLst>
            <pc:docMk/>
            <pc:sldMk cId="329192431" sldId="815"/>
            <ac:spMk id="13" creationId="{8049FF83-3400-2CC5-6CDC-610A9C7D3666}"/>
          </ac:spMkLst>
        </pc:spChg>
      </pc:sldChg>
      <pc:sldChg chg="addSp delSp modSp mod">
        <pc:chgData name="Jeanot Bijpost" userId="cdf441b5-59e9-4346-906c-b64ac00bf298" providerId="ADAL" clId="{9ACF2927-50FF-7942-B049-2408DDBF0051}" dt="2022-06-16T07:02:37.511" v="938" actId="21"/>
        <pc:sldMkLst>
          <pc:docMk/>
          <pc:sldMk cId="2759906672" sldId="816"/>
        </pc:sldMkLst>
        <pc:spChg chg="add del">
          <ac:chgData name="Jeanot Bijpost" userId="cdf441b5-59e9-4346-906c-b64ac00bf298" providerId="ADAL" clId="{9ACF2927-50FF-7942-B049-2408DDBF0051}" dt="2022-06-16T07:02:37.511" v="938" actId="21"/>
          <ac:spMkLst>
            <pc:docMk/>
            <pc:sldMk cId="2759906672" sldId="816"/>
            <ac:spMk id="2" creationId="{AC4C91A0-A4E9-94B6-A5F9-B39DBD31D0A9}"/>
          </ac:spMkLst>
        </pc:spChg>
        <pc:spChg chg="mod">
          <ac:chgData name="Jeanot Bijpost" userId="cdf441b5-59e9-4346-906c-b64ac00bf298" providerId="ADAL" clId="{9ACF2927-50FF-7942-B049-2408DDBF0051}" dt="2022-06-16T07:02:02.396" v="924" actId="14100"/>
          <ac:spMkLst>
            <pc:docMk/>
            <pc:sldMk cId="2759906672" sldId="816"/>
            <ac:spMk id="7" creationId="{2A15BEE3-D5D7-9199-D281-3F1654841BD2}"/>
          </ac:spMkLst>
        </pc:spChg>
        <pc:spChg chg="mod">
          <ac:chgData name="Jeanot Bijpost" userId="cdf441b5-59e9-4346-906c-b64ac00bf298" providerId="ADAL" clId="{9ACF2927-50FF-7942-B049-2408DDBF0051}" dt="2022-06-16T07:02:13.265" v="929" actId="1076"/>
          <ac:spMkLst>
            <pc:docMk/>
            <pc:sldMk cId="2759906672" sldId="816"/>
            <ac:spMk id="8" creationId="{1CABCC00-52C7-898B-E868-C9F427646A1A}"/>
          </ac:spMkLst>
        </pc:spChg>
        <pc:spChg chg="mod">
          <ac:chgData name="Jeanot Bijpost" userId="cdf441b5-59e9-4346-906c-b64ac00bf298" providerId="ADAL" clId="{9ACF2927-50FF-7942-B049-2408DDBF0051}" dt="2022-06-16T07:02:15.481" v="932" actId="27636"/>
          <ac:spMkLst>
            <pc:docMk/>
            <pc:sldMk cId="2759906672" sldId="816"/>
            <ac:spMk id="9" creationId="{2637DFE8-BA0E-3B5F-42F7-739AE3E7D0F3}"/>
          </ac:spMkLst>
        </pc:spChg>
        <pc:spChg chg="mod">
          <ac:chgData name="Jeanot Bijpost" userId="cdf441b5-59e9-4346-906c-b64ac00bf298" providerId="ADAL" clId="{9ACF2927-50FF-7942-B049-2408DDBF0051}" dt="2022-06-16T07:02:13.265" v="929" actId="1076"/>
          <ac:spMkLst>
            <pc:docMk/>
            <pc:sldMk cId="2759906672" sldId="816"/>
            <ac:spMk id="10" creationId="{4306C649-A843-1315-BA54-341F681C0A31}"/>
          </ac:spMkLst>
        </pc:spChg>
        <pc:spChg chg="mod">
          <ac:chgData name="Jeanot Bijpost" userId="cdf441b5-59e9-4346-906c-b64ac00bf298" providerId="ADAL" clId="{9ACF2927-50FF-7942-B049-2408DDBF0051}" dt="2022-06-16T07:02:17.720" v="933" actId="14100"/>
          <ac:spMkLst>
            <pc:docMk/>
            <pc:sldMk cId="2759906672" sldId="816"/>
            <ac:spMk id="11" creationId="{FDD545EF-9B4A-ED79-9789-BD553703D20D}"/>
          </ac:spMkLst>
        </pc:spChg>
        <pc:spChg chg="add del mod">
          <ac:chgData name="Jeanot Bijpost" userId="cdf441b5-59e9-4346-906c-b64ac00bf298" providerId="ADAL" clId="{9ACF2927-50FF-7942-B049-2408DDBF0051}" dt="2022-06-16T07:02:37.511" v="938" actId="21"/>
          <ac:spMkLst>
            <pc:docMk/>
            <pc:sldMk cId="2759906672" sldId="816"/>
            <ac:spMk id="12" creationId="{BD70A399-FD3D-A3B5-4F8B-23B6F94B6F80}"/>
          </ac:spMkLst>
        </pc:spChg>
      </pc:sldChg>
      <pc:sldChg chg="addSp delSp modSp new mod ord modClrScheme delAnim modAnim chgLayout">
        <pc:chgData name="Jeanot Bijpost" userId="cdf441b5-59e9-4346-906c-b64ac00bf298" providerId="ADAL" clId="{9ACF2927-50FF-7942-B049-2408DDBF0051}" dt="2022-06-16T06:49:59.999" v="447" actId="20578"/>
        <pc:sldMkLst>
          <pc:docMk/>
          <pc:sldMk cId="1479739050" sldId="817"/>
        </pc:sldMkLst>
        <pc:spChg chg="del">
          <ac:chgData name="Jeanot Bijpost" userId="cdf441b5-59e9-4346-906c-b64ac00bf298" providerId="ADAL" clId="{9ACF2927-50FF-7942-B049-2408DDBF0051}" dt="2022-06-14T13:42:02.792" v="15" actId="700"/>
          <ac:spMkLst>
            <pc:docMk/>
            <pc:sldMk cId="1479739050" sldId="817"/>
            <ac:spMk id="2" creationId="{BAC96CE9-23A5-8A1E-8C7F-5483454931E2}"/>
          </ac:spMkLst>
        </pc:spChg>
        <pc:spChg chg="del">
          <ac:chgData name="Jeanot Bijpost" userId="cdf441b5-59e9-4346-906c-b64ac00bf298" providerId="ADAL" clId="{9ACF2927-50FF-7942-B049-2408DDBF0051}" dt="2022-06-14T13:42:02.792" v="15" actId="700"/>
          <ac:spMkLst>
            <pc:docMk/>
            <pc:sldMk cId="1479739050" sldId="817"/>
            <ac:spMk id="3" creationId="{C04DA919-BE61-06F0-2719-0855F1F0CB01}"/>
          </ac:spMkLst>
        </pc:spChg>
        <pc:spChg chg="del">
          <ac:chgData name="Jeanot Bijpost" userId="cdf441b5-59e9-4346-906c-b64ac00bf298" providerId="ADAL" clId="{9ACF2927-50FF-7942-B049-2408DDBF0051}" dt="2022-06-14T13:42:02.792" v="15" actId="700"/>
          <ac:spMkLst>
            <pc:docMk/>
            <pc:sldMk cId="1479739050" sldId="817"/>
            <ac:spMk id="4" creationId="{70F7C066-9372-C437-4D5F-28A71F3483B4}"/>
          </ac:spMkLst>
        </pc:spChg>
        <pc:spChg chg="del">
          <ac:chgData name="Jeanot Bijpost" userId="cdf441b5-59e9-4346-906c-b64ac00bf298" providerId="ADAL" clId="{9ACF2927-50FF-7942-B049-2408DDBF0051}" dt="2022-06-14T13:42:02.792" v="15" actId="700"/>
          <ac:spMkLst>
            <pc:docMk/>
            <pc:sldMk cId="1479739050" sldId="817"/>
            <ac:spMk id="5" creationId="{7FDB1CE8-D5A1-2CF5-D9F7-B39F1FE0F1EF}"/>
          </ac:spMkLst>
        </pc:spChg>
        <pc:spChg chg="del">
          <ac:chgData name="Jeanot Bijpost" userId="cdf441b5-59e9-4346-906c-b64ac00bf298" providerId="ADAL" clId="{9ACF2927-50FF-7942-B049-2408DDBF0051}" dt="2022-06-14T13:42:02.792" v="15" actId="700"/>
          <ac:spMkLst>
            <pc:docMk/>
            <pc:sldMk cId="1479739050" sldId="817"/>
            <ac:spMk id="6" creationId="{B503E1DE-9A8A-B043-EE6D-B211D5464D28}"/>
          </ac:spMkLst>
        </pc:spChg>
        <pc:spChg chg="add mod">
          <ac:chgData name="Jeanot Bijpost" userId="cdf441b5-59e9-4346-906c-b64ac00bf298" providerId="ADAL" clId="{9ACF2927-50FF-7942-B049-2408DDBF0051}" dt="2022-06-14T13:43:22.378" v="57" actId="207"/>
          <ac:spMkLst>
            <pc:docMk/>
            <pc:sldMk cId="1479739050" sldId="817"/>
            <ac:spMk id="7" creationId="{3C5719B1-8354-A578-5917-45CFFB56B930}"/>
          </ac:spMkLst>
        </pc:spChg>
        <pc:spChg chg="add mod">
          <ac:chgData name="Jeanot Bijpost" userId="cdf441b5-59e9-4346-906c-b64ac00bf298" providerId="ADAL" clId="{9ACF2927-50FF-7942-B049-2408DDBF0051}" dt="2022-06-14T13:43:22.378" v="57" actId="207"/>
          <ac:spMkLst>
            <pc:docMk/>
            <pc:sldMk cId="1479739050" sldId="817"/>
            <ac:spMk id="8" creationId="{B7827EF1-7A66-ABC8-E6FE-FBA0242C5456}"/>
          </ac:spMkLst>
        </pc:spChg>
        <pc:spChg chg="add mod">
          <ac:chgData name="Jeanot Bijpost" userId="cdf441b5-59e9-4346-906c-b64ac00bf298" providerId="ADAL" clId="{9ACF2927-50FF-7942-B049-2408DDBF0051}" dt="2022-06-14T13:43:22.378" v="57" actId="207"/>
          <ac:spMkLst>
            <pc:docMk/>
            <pc:sldMk cId="1479739050" sldId="817"/>
            <ac:spMk id="9" creationId="{301ECB4A-0E62-A726-FE98-17DE34131EC0}"/>
          </ac:spMkLst>
        </pc:spChg>
        <pc:spChg chg="add mod">
          <ac:chgData name="Jeanot Bijpost" userId="cdf441b5-59e9-4346-906c-b64ac00bf298" providerId="ADAL" clId="{9ACF2927-50FF-7942-B049-2408DDBF0051}" dt="2022-06-14T13:42:57.443" v="31" actId="1076"/>
          <ac:spMkLst>
            <pc:docMk/>
            <pc:sldMk cId="1479739050" sldId="817"/>
            <ac:spMk id="10" creationId="{D1005579-B93B-D27B-B6A9-4EE57899DDEA}"/>
          </ac:spMkLst>
        </pc:spChg>
        <pc:spChg chg="add mod">
          <ac:chgData name="Jeanot Bijpost" userId="cdf441b5-59e9-4346-906c-b64ac00bf298" providerId="ADAL" clId="{9ACF2927-50FF-7942-B049-2408DDBF0051}" dt="2022-06-14T13:43:06.840" v="46" actId="1076"/>
          <ac:spMkLst>
            <pc:docMk/>
            <pc:sldMk cId="1479739050" sldId="817"/>
            <ac:spMk id="11" creationId="{E924E8D4-D8C4-7EE4-6303-41007E9380C1}"/>
          </ac:spMkLst>
        </pc:spChg>
        <pc:spChg chg="add mod">
          <ac:chgData name="Jeanot Bijpost" userId="cdf441b5-59e9-4346-906c-b64ac00bf298" providerId="ADAL" clId="{9ACF2927-50FF-7942-B049-2408DDBF0051}" dt="2022-06-14T13:43:15.338" v="56" actId="1076"/>
          <ac:spMkLst>
            <pc:docMk/>
            <pc:sldMk cId="1479739050" sldId="817"/>
            <ac:spMk id="12" creationId="{9F6803C3-7A00-37B2-8958-289F2120A2D1}"/>
          </ac:spMkLst>
        </pc:spChg>
        <pc:spChg chg="add del mod">
          <ac:chgData name="Jeanot Bijpost" userId="cdf441b5-59e9-4346-906c-b64ac00bf298" providerId="ADAL" clId="{9ACF2927-50FF-7942-B049-2408DDBF0051}" dt="2022-06-14T13:53:01.058" v="382" actId="478"/>
          <ac:spMkLst>
            <pc:docMk/>
            <pc:sldMk cId="1479739050" sldId="817"/>
            <ac:spMk id="13" creationId="{C890C167-198C-4DB3-A358-A002C64BBC8D}"/>
          </ac:spMkLst>
        </pc:spChg>
        <pc:spChg chg="add del mod">
          <ac:chgData name="Jeanot Bijpost" userId="cdf441b5-59e9-4346-906c-b64ac00bf298" providerId="ADAL" clId="{9ACF2927-50FF-7942-B049-2408DDBF0051}" dt="2022-06-14T13:53:22.046" v="392" actId="478"/>
          <ac:spMkLst>
            <pc:docMk/>
            <pc:sldMk cId="1479739050" sldId="817"/>
            <ac:spMk id="14" creationId="{5873FC2E-583B-32D9-F2CB-48D8338CB2F7}"/>
          </ac:spMkLst>
        </pc:spChg>
        <pc:spChg chg="add del mod">
          <ac:chgData name="Jeanot Bijpost" userId="cdf441b5-59e9-4346-906c-b64ac00bf298" providerId="ADAL" clId="{9ACF2927-50FF-7942-B049-2408DDBF0051}" dt="2022-06-14T13:53:01.058" v="382" actId="478"/>
          <ac:spMkLst>
            <pc:docMk/>
            <pc:sldMk cId="1479739050" sldId="817"/>
            <ac:spMk id="15" creationId="{5947DEB1-50CA-7EA7-E5BF-43F911F4B4EB}"/>
          </ac:spMkLst>
        </pc:spChg>
        <pc:spChg chg="add mod">
          <ac:chgData name="Jeanot Bijpost" userId="cdf441b5-59e9-4346-906c-b64ac00bf298" providerId="ADAL" clId="{9ACF2927-50FF-7942-B049-2408DDBF0051}" dt="2022-06-14T13:51:58.052" v="353" actId="14100"/>
          <ac:spMkLst>
            <pc:docMk/>
            <pc:sldMk cId="1479739050" sldId="817"/>
            <ac:spMk id="16" creationId="{1144C168-A9FD-4B0C-34E3-0A9D474B27E0}"/>
          </ac:spMkLst>
        </pc:spChg>
        <pc:spChg chg="add mod">
          <ac:chgData name="Jeanot Bijpost" userId="cdf441b5-59e9-4346-906c-b64ac00bf298" providerId="ADAL" clId="{9ACF2927-50FF-7942-B049-2408DDBF0051}" dt="2022-06-14T13:52:46.293" v="373" actId="1076"/>
          <ac:spMkLst>
            <pc:docMk/>
            <pc:sldMk cId="1479739050" sldId="817"/>
            <ac:spMk id="17" creationId="{218E5F9F-B7EB-7198-0F8B-E0F08475E666}"/>
          </ac:spMkLst>
        </pc:spChg>
        <pc:spChg chg="add del mod">
          <ac:chgData name="Jeanot Bijpost" userId="cdf441b5-59e9-4346-906c-b64ac00bf298" providerId="ADAL" clId="{9ACF2927-50FF-7942-B049-2408DDBF0051}" dt="2022-06-14T13:51:20.997" v="330" actId="478"/>
          <ac:spMkLst>
            <pc:docMk/>
            <pc:sldMk cId="1479739050" sldId="817"/>
            <ac:spMk id="18" creationId="{2A5177B0-C314-4672-6AC9-339EC0327E06}"/>
          </ac:spMkLst>
        </pc:spChg>
        <pc:spChg chg="add del mod">
          <ac:chgData name="Jeanot Bijpost" userId="cdf441b5-59e9-4346-906c-b64ac00bf298" providerId="ADAL" clId="{9ACF2927-50FF-7942-B049-2408DDBF0051}" dt="2022-06-14T13:53:22.046" v="392" actId="478"/>
          <ac:spMkLst>
            <pc:docMk/>
            <pc:sldMk cId="1479739050" sldId="817"/>
            <ac:spMk id="19" creationId="{C7120241-B2E9-ADBC-28D7-FF25DBB14268}"/>
          </ac:spMkLst>
        </pc:spChg>
        <pc:spChg chg="add del mod">
          <ac:chgData name="Jeanot Bijpost" userId="cdf441b5-59e9-4346-906c-b64ac00bf298" providerId="ADAL" clId="{9ACF2927-50FF-7942-B049-2408DDBF0051}" dt="2022-06-14T13:51:20.997" v="330" actId="478"/>
          <ac:spMkLst>
            <pc:docMk/>
            <pc:sldMk cId="1479739050" sldId="817"/>
            <ac:spMk id="20" creationId="{4489CF68-4E96-AB95-6DFD-F5FC348D49E0}"/>
          </ac:spMkLst>
        </pc:spChg>
        <pc:spChg chg="add mod">
          <ac:chgData name="Jeanot Bijpost" userId="cdf441b5-59e9-4346-906c-b64ac00bf298" providerId="ADAL" clId="{9ACF2927-50FF-7942-B049-2408DDBF0051}" dt="2022-06-14T13:52:43.323" v="372" actId="1076"/>
          <ac:spMkLst>
            <pc:docMk/>
            <pc:sldMk cId="1479739050" sldId="817"/>
            <ac:spMk id="21" creationId="{FD7F9A67-09EF-8FA7-C3E6-BFB6D99B66EB}"/>
          </ac:spMkLst>
        </pc:spChg>
        <pc:spChg chg="add del mod">
          <ac:chgData name="Jeanot Bijpost" userId="cdf441b5-59e9-4346-906c-b64ac00bf298" providerId="ADAL" clId="{9ACF2927-50FF-7942-B049-2408DDBF0051}" dt="2022-06-14T13:53:03.050" v="383" actId="478"/>
          <ac:spMkLst>
            <pc:docMk/>
            <pc:sldMk cId="1479739050" sldId="817"/>
            <ac:spMk id="22" creationId="{FD9D16B3-65BC-A8A1-0C1D-F9EC8088154E}"/>
          </ac:spMkLst>
        </pc:spChg>
        <pc:spChg chg="add mod">
          <ac:chgData name="Jeanot Bijpost" userId="cdf441b5-59e9-4346-906c-b64ac00bf298" providerId="ADAL" clId="{9ACF2927-50FF-7942-B049-2408DDBF0051}" dt="2022-06-14T13:46:59.601" v="262" actId="1076"/>
          <ac:spMkLst>
            <pc:docMk/>
            <pc:sldMk cId="1479739050" sldId="817"/>
            <ac:spMk id="23" creationId="{2075BB20-4832-360B-F5BA-84520CE0BCA2}"/>
          </ac:spMkLst>
        </pc:spChg>
        <pc:spChg chg="add mod">
          <ac:chgData name="Jeanot Bijpost" userId="cdf441b5-59e9-4346-906c-b64ac00bf298" providerId="ADAL" clId="{9ACF2927-50FF-7942-B049-2408DDBF0051}" dt="2022-06-14T13:48:03.085" v="278" actId="1076"/>
          <ac:spMkLst>
            <pc:docMk/>
            <pc:sldMk cId="1479739050" sldId="817"/>
            <ac:spMk id="24" creationId="{CF798EF6-8971-879B-326F-59AAB52D5E37}"/>
          </ac:spMkLst>
        </pc:spChg>
        <pc:spChg chg="add mod">
          <ac:chgData name="Jeanot Bijpost" userId="cdf441b5-59e9-4346-906c-b64ac00bf298" providerId="ADAL" clId="{9ACF2927-50FF-7942-B049-2408DDBF0051}" dt="2022-06-14T13:51:53.069" v="352" actId="1076"/>
          <ac:spMkLst>
            <pc:docMk/>
            <pc:sldMk cId="1479739050" sldId="817"/>
            <ac:spMk id="25" creationId="{EAC57F11-14BD-F52D-0224-CA4264F73B55}"/>
          </ac:spMkLst>
        </pc:spChg>
        <pc:spChg chg="add mod">
          <ac:chgData name="Jeanot Bijpost" userId="cdf441b5-59e9-4346-906c-b64ac00bf298" providerId="ADAL" clId="{9ACF2927-50FF-7942-B049-2408DDBF0051}" dt="2022-06-14T13:47:08.164" v="265" actId="1076"/>
          <ac:spMkLst>
            <pc:docMk/>
            <pc:sldMk cId="1479739050" sldId="817"/>
            <ac:spMk id="26" creationId="{61511C40-F6F7-6667-37F7-00DD54A7C959}"/>
          </ac:spMkLst>
        </pc:spChg>
        <pc:spChg chg="add mod">
          <ac:chgData name="Jeanot Bijpost" userId="cdf441b5-59e9-4346-906c-b64ac00bf298" providerId="ADAL" clId="{9ACF2927-50FF-7942-B049-2408DDBF0051}" dt="2022-06-14T13:52:29.770" v="370" actId="1035"/>
          <ac:spMkLst>
            <pc:docMk/>
            <pc:sldMk cId="1479739050" sldId="817"/>
            <ac:spMk id="27" creationId="{4C42290E-4657-0E30-4AF6-0479956B0566}"/>
          </ac:spMkLst>
        </pc:spChg>
        <pc:spChg chg="add mod">
          <ac:chgData name="Jeanot Bijpost" userId="cdf441b5-59e9-4346-906c-b64ac00bf298" providerId="ADAL" clId="{9ACF2927-50FF-7942-B049-2408DDBF0051}" dt="2022-06-14T13:52:39.071" v="371" actId="1076"/>
          <ac:spMkLst>
            <pc:docMk/>
            <pc:sldMk cId="1479739050" sldId="817"/>
            <ac:spMk id="28" creationId="{DE956E2A-B70E-90A1-91AA-5F10F970B5D5}"/>
          </ac:spMkLst>
        </pc:spChg>
        <pc:spChg chg="add del mod">
          <ac:chgData name="Jeanot Bijpost" userId="cdf441b5-59e9-4346-906c-b64ac00bf298" providerId="ADAL" clId="{9ACF2927-50FF-7942-B049-2408DDBF0051}" dt="2022-06-14T13:52:01.468" v="354" actId="478"/>
          <ac:spMkLst>
            <pc:docMk/>
            <pc:sldMk cId="1479739050" sldId="817"/>
            <ac:spMk id="29" creationId="{BA31C15B-3060-00F3-75D5-69D7611FA5D7}"/>
          </ac:spMkLst>
        </pc:spChg>
        <pc:spChg chg="add mod">
          <ac:chgData name="Jeanot Bijpost" userId="cdf441b5-59e9-4346-906c-b64ac00bf298" providerId="ADAL" clId="{9ACF2927-50FF-7942-B049-2408DDBF0051}" dt="2022-06-14T13:52:29.770" v="370" actId="1035"/>
          <ac:spMkLst>
            <pc:docMk/>
            <pc:sldMk cId="1479739050" sldId="817"/>
            <ac:spMk id="30" creationId="{65474B1E-7A5A-D368-6FFF-F3572612BF80}"/>
          </ac:spMkLst>
        </pc:spChg>
        <pc:spChg chg="add mod">
          <ac:chgData name="Jeanot Bijpost" userId="cdf441b5-59e9-4346-906c-b64ac00bf298" providerId="ADAL" clId="{9ACF2927-50FF-7942-B049-2408DDBF0051}" dt="2022-06-14T13:52:13.059" v="358" actId="1076"/>
          <ac:spMkLst>
            <pc:docMk/>
            <pc:sldMk cId="1479739050" sldId="817"/>
            <ac:spMk id="31" creationId="{91022D4A-DD17-7187-7152-4B1B6678CE4B}"/>
          </ac:spMkLst>
        </pc:spChg>
        <pc:spChg chg="add mod">
          <ac:chgData name="Jeanot Bijpost" userId="cdf441b5-59e9-4346-906c-b64ac00bf298" providerId="ADAL" clId="{9ACF2927-50FF-7942-B049-2408DDBF0051}" dt="2022-06-14T13:52:56.062" v="381" actId="20577"/>
          <ac:spMkLst>
            <pc:docMk/>
            <pc:sldMk cId="1479739050" sldId="817"/>
            <ac:spMk id="32" creationId="{1638988B-3640-01B1-6D91-9507B380A4F7}"/>
          </ac:spMkLst>
        </pc:spChg>
        <pc:spChg chg="add mod">
          <ac:chgData name="Jeanot Bijpost" userId="cdf441b5-59e9-4346-906c-b64ac00bf298" providerId="ADAL" clId="{9ACF2927-50FF-7942-B049-2408DDBF0051}" dt="2022-06-14T13:53:10.797" v="385" actId="1076"/>
          <ac:spMkLst>
            <pc:docMk/>
            <pc:sldMk cId="1479739050" sldId="817"/>
            <ac:spMk id="33" creationId="{ECF0F49F-9AD3-85C2-18C8-420FEA0A92BA}"/>
          </ac:spMkLst>
        </pc:spChg>
        <pc:spChg chg="add mod">
          <ac:chgData name="Jeanot Bijpost" userId="cdf441b5-59e9-4346-906c-b64ac00bf298" providerId="ADAL" clId="{9ACF2927-50FF-7942-B049-2408DDBF0051}" dt="2022-06-14T13:53:17.996" v="391" actId="313"/>
          <ac:spMkLst>
            <pc:docMk/>
            <pc:sldMk cId="1479739050" sldId="817"/>
            <ac:spMk id="34" creationId="{2643F75C-1AB6-8D65-B32E-94A412913D24}"/>
          </ac:spMkLst>
        </pc:spChg>
        <pc:spChg chg="add mod ord">
          <ac:chgData name="Jeanot Bijpost" userId="cdf441b5-59e9-4346-906c-b64ac00bf298" providerId="ADAL" clId="{9ACF2927-50FF-7942-B049-2408DDBF0051}" dt="2022-06-14T13:56:17.965" v="442" actId="1037"/>
          <ac:spMkLst>
            <pc:docMk/>
            <pc:sldMk cId="1479739050" sldId="817"/>
            <ac:spMk id="40" creationId="{2C252A5F-C406-CB6D-8EC2-C540F66BB02C}"/>
          </ac:spMkLst>
        </pc:spChg>
        <pc:grpChg chg="add">
          <ac:chgData name="Jeanot Bijpost" userId="cdf441b5-59e9-4346-906c-b64ac00bf298" providerId="ADAL" clId="{9ACF2927-50FF-7942-B049-2408DDBF0051}" dt="2022-06-14T13:55:00.502" v="401" actId="164"/>
          <ac:grpSpMkLst>
            <pc:docMk/>
            <pc:sldMk cId="1479739050" sldId="817"/>
            <ac:grpSpMk id="35" creationId="{8ECC5255-CD42-1D17-B701-04237877CFD6}"/>
          </ac:grpSpMkLst>
        </pc:grpChg>
        <pc:grpChg chg="add">
          <ac:chgData name="Jeanot Bijpost" userId="cdf441b5-59e9-4346-906c-b64ac00bf298" providerId="ADAL" clId="{9ACF2927-50FF-7942-B049-2408DDBF0051}" dt="2022-06-14T13:55:05.366" v="402" actId="164"/>
          <ac:grpSpMkLst>
            <pc:docMk/>
            <pc:sldMk cId="1479739050" sldId="817"/>
            <ac:grpSpMk id="36" creationId="{C1C1025C-7C83-9F1D-8BAD-6497632BB6A2}"/>
          </ac:grpSpMkLst>
        </pc:grpChg>
        <pc:grpChg chg="add">
          <ac:chgData name="Jeanot Bijpost" userId="cdf441b5-59e9-4346-906c-b64ac00bf298" providerId="ADAL" clId="{9ACF2927-50FF-7942-B049-2408DDBF0051}" dt="2022-06-14T13:55:12.646" v="403" actId="164"/>
          <ac:grpSpMkLst>
            <pc:docMk/>
            <pc:sldMk cId="1479739050" sldId="817"/>
            <ac:grpSpMk id="37" creationId="{6706F58F-9785-2DF6-BAE4-83E21934280C}"/>
          </ac:grpSpMkLst>
        </pc:grpChg>
        <pc:grpChg chg="add">
          <ac:chgData name="Jeanot Bijpost" userId="cdf441b5-59e9-4346-906c-b64ac00bf298" providerId="ADAL" clId="{9ACF2927-50FF-7942-B049-2408DDBF0051}" dt="2022-06-14T13:55:17.169" v="404" actId="164"/>
          <ac:grpSpMkLst>
            <pc:docMk/>
            <pc:sldMk cId="1479739050" sldId="817"/>
            <ac:grpSpMk id="38" creationId="{70B888D6-1937-4FDF-7C76-47A02CD5B9B2}"/>
          </ac:grpSpMkLst>
        </pc:grpChg>
        <pc:grpChg chg="add">
          <ac:chgData name="Jeanot Bijpost" userId="cdf441b5-59e9-4346-906c-b64ac00bf298" providerId="ADAL" clId="{9ACF2927-50FF-7942-B049-2408DDBF0051}" dt="2022-06-14T13:55:21.186" v="405" actId="164"/>
          <ac:grpSpMkLst>
            <pc:docMk/>
            <pc:sldMk cId="1479739050" sldId="817"/>
            <ac:grpSpMk id="39" creationId="{55627DA6-21BA-814F-CFF6-2D9CF7777CB0}"/>
          </ac:grpSpMkLst>
        </pc:grpChg>
      </pc:sldChg>
      <pc:sldChg chg="del">
        <pc:chgData name="Jeanot Bijpost" userId="cdf441b5-59e9-4346-906c-b64ac00bf298" providerId="ADAL" clId="{9ACF2927-50FF-7942-B049-2408DDBF0051}" dt="2022-06-14T13:41:55.870" v="12" actId="2696"/>
        <pc:sldMkLst>
          <pc:docMk/>
          <pc:sldMk cId="2954556007" sldId="817"/>
        </pc:sldMkLst>
      </pc:sldChg>
      <pc:sldChg chg="del">
        <pc:chgData name="Jeanot Bijpost" userId="cdf441b5-59e9-4346-906c-b64ac00bf298" providerId="ADAL" clId="{9ACF2927-50FF-7942-B049-2408DDBF0051}" dt="2022-06-14T13:41:50.507" v="7" actId="2696"/>
        <pc:sldMkLst>
          <pc:docMk/>
          <pc:sldMk cId="330586824" sldId="818"/>
        </pc:sldMkLst>
      </pc:sldChg>
      <pc:sldChg chg="addSp delSp modSp new mod modClrScheme chgLayout">
        <pc:chgData name="Jeanot Bijpost" userId="cdf441b5-59e9-4346-906c-b64ac00bf298" providerId="ADAL" clId="{9ACF2927-50FF-7942-B049-2408DDBF0051}" dt="2022-06-16T07:00:20.723" v="923" actId="113"/>
        <pc:sldMkLst>
          <pc:docMk/>
          <pc:sldMk cId="2740779687" sldId="818"/>
        </pc:sldMkLst>
        <pc:spChg chg="del mod ord">
          <ac:chgData name="Jeanot Bijpost" userId="cdf441b5-59e9-4346-906c-b64ac00bf298" providerId="ADAL" clId="{9ACF2927-50FF-7942-B049-2408DDBF0051}" dt="2022-06-16T06:50:11.836" v="449" actId="700"/>
          <ac:spMkLst>
            <pc:docMk/>
            <pc:sldMk cId="2740779687" sldId="818"/>
            <ac:spMk id="2" creationId="{85C8747F-7D7F-03F3-B4FD-9119B590B345}"/>
          </ac:spMkLst>
        </pc:spChg>
        <pc:spChg chg="add mod ord">
          <ac:chgData name="Jeanot Bijpost" userId="cdf441b5-59e9-4346-906c-b64ac00bf298" providerId="ADAL" clId="{9ACF2927-50FF-7942-B049-2408DDBF0051}" dt="2022-06-16T07:00:14.834" v="922" actId="1076"/>
          <ac:spMkLst>
            <pc:docMk/>
            <pc:sldMk cId="2740779687" sldId="818"/>
            <ac:spMk id="3" creationId="{46C56898-F0CC-F33A-4432-384A70AF5D0E}"/>
          </ac:spMkLst>
        </pc:spChg>
        <pc:spChg chg="add mod ord">
          <ac:chgData name="Jeanot Bijpost" userId="cdf441b5-59e9-4346-906c-b64ac00bf298" providerId="ADAL" clId="{9ACF2927-50FF-7942-B049-2408DDBF0051}" dt="2022-06-16T07:00:20.723" v="923" actId="113"/>
          <ac:spMkLst>
            <pc:docMk/>
            <pc:sldMk cId="2740779687" sldId="818"/>
            <ac:spMk id="4" creationId="{14A0079D-986A-23BF-B356-AE8C7EB33D32}"/>
          </ac:spMkLst>
        </pc:spChg>
        <pc:spChg chg="add mod ord">
          <ac:chgData name="Jeanot Bijpost" userId="cdf441b5-59e9-4346-906c-b64ac00bf298" providerId="ADAL" clId="{9ACF2927-50FF-7942-B049-2408DDBF0051}" dt="2022-06-16T06:59:52.346" v="901" actId="20577"/>
          <ac:spMkLst>
            <pc:docMk/>
            <pc:sldMk cId="2740779687" sldId="818"/>
            <ac:spMk id="5" creationId="{0AF987CD-7F59-DB5A-92F4-25CC6FE71249}"/>
          </ac:spMkLst>
        </pc:spChg>
        <pc:spChg chg="add mod ord">
          <ac:chgData name="Jeanot Bijpost" userId="cdf441b5-59e9-4346-906c-b64ac00bf298" providerId="ADAL" clId="{9ACF2927-50FF-7942-B049-2408DDBF0051}" dt="2022-06-16T07:00:20.723" v="923" actId="113"/>
          <ac:spMkLst>
            <pc:docMk/>
            <pc:sldMk cId="2740779687" sldId="818"/>
            <ac:spMk id="6" creationId="{696D2024-2DCD-82CD-ED49-040AE03A153A}"/>
          </ac:spMkLst>
        </pc:spChg>
        <pc:spChg chg="add mod ord">
          <ac:chgData name="Jeanot Bijpost" userId="cdf441b5-59e9-4346-906c-b64ac00bf298" providerId="ADAL" clId="{9ACF2927-50FF-7942-B049-2408DDBF0051}" dt="2022-06-16T07:00:06.971" v="921" actId="20577"/>
          <ac:spMkLst>
            <pc:docMk/>
            <pc:sldMk cId="2740779687" sldId="818"/>
            <ac:spMk id="7" creationId="{212EA43D-A9C7-2B7D-605F-624D246CE034}"/>
          </ac:spMkLst>
        </pc:spChg>
        <pc:spChg chg="add del mod">
          <ac:chgData name="Jeanot Bijpost" userId="cdf441b5-59e9-4346-906c-b64ac00bf298" providerId="ADAL" clId="{9ACF2927-50FF-7942-B049-2408DDBF0051}" dt="2022-06-16T06:59:13.301" v="872" actId="478"/>
          <ac:spMkLst>
            <pc:docMk/>
            <pc:sldMk cId="2740779687" sldId="818"/>
            <ac:spMk id="8" creationId="{B67E1A56-2905-5574-A289-38971414D95D}"/>
          </ac:spMkLst>
        </pc:spChg>
      </pc:sldChg>
    </pc:docChg>
  </pc:docChgLst>
  <pc:docChgLst>
    <pc:chgData name="Jeanot Bijpost" userId="S::jeanot.bijpost@vng.nl::cdf441b5-59e9-4346-906c-b64ac00bf298" providerId="AD" clId="Web-{4087528B-9AB2-4442-8F67-80E6ACB7C22F}"/>
    <pc:docChg chg="delSld modSld">
      <pc:chgData name="Jeanot Bijpost" userId="S::jeanot.bijpost@vng.nl::cdf441b5-59e9-4346-906c-b64ac00bf298" providerId="AD" clId="Web-{4087528B-9AB2-4442-8F67-80E6ACB7C22F}" dt="2021-09-08T11:48:13.503" v="92" actId="20577"/>
      <pc:docMkLst>
        <pc:docMk/>
      </pc:docMkLst>
      <pc:sldChg chg="modSp">
        <pc:chgData name="Jeanot Bijpost" userId="S::jeanot.bijpost@vng.nl::cdf441b5-59e9-4346-906c-b64ac00bf298" providerId="AD" clId="Web-{4087528B-9AB2-4442-8F67-80E6ACB7C22F}" dt="2021-09-08T11:40:41.714" v="56" actId="20577"/>
        <pc:sldMkLst>
          <pc:docMk/>
          <pc:sldMk cId="3578065601" sldId="276"/>
        </pc:sldMkLst>
        <pc:spChg chg="mod">
          <ac:chgData name="Jeanot Bijpost" userId="S::jeanot.bijpost@vng.nl::cdf441b5-59e9-4346-906c-b64ac00bf298" providerId="AD" clId="Web-{4087528B-9AB2-4442-8F67-80E6ACB7C22F}" dt="2021-09-08T11:40:41.714" v="56" actId="20577"/>
          <ac:spMkLst>
            <pc:docMk/>
            <pc:sldMk cId="3578065601" sldId="276"/>
            <ac:spMk id="58" creationId="{4D004632-9262-A34F-98BA-91935192A8C1}"/>
          </ac:spMkLst>
        </pc:spChg>
      </pc:sldChg>
      <pc:sldChg chg="delSp">
        <pc:chgData name="Jeanot Bijpost" userId="S::jeanot.bijpost@vng.nl::cdf441b5-59e9-4346-906c-b64ac00bf298" providerId="AD" clId="Web-{4087528B-9AB2-4442-8F67-80E6ACB7C22F}" dt="2021-09-08T11:42:46.596" v="63"/>
        <pc:sldMkLst>
          <pc:docMk/>
          <pc:sldMk cId="1599384197" sldId="552"/>
        </pc:sldMkLst>
        <pc:spChg chg="del">
          <ac:chgData name="Jeanot Bijpost" userId="S::jeanot.bijpost@vng.nl::cdf441b5-59e9-4346-906c-b64ac00bf298" providerId="AD" clId="Web-{4087528B-9AB2-4442-8F67-80E6ACB7C22F}" dt="2021-09-08T11:42:36.595" v="57"/>
          <ac:spMkLst>
            <pc:docMk/>
            <pc:sldMk cId="1599384197" sldId="552"/>
            <ac:spMk id="5" creationId="{C013E01B-87C4-BC46-A134-6AF9C0F217A1}"/>
          </ac:spMkLst>
        </pc:spChg>
        <pc:spChg chg="del">
          <ac:chgData name="Jeanot Bijpost" userId="S::jeanot.bijpost@vng.nl::cdf441b5-59e9-4346-906c-b64ac00bf298" providerId="AD" clId="Web-{4087528B-9AB2-4442-8F67-80E6ACB7C22F}" dt="2021-09-08T11:42:44.017" v="61"/>
          <ac:spMkLst>
            <pc:docMk/>
            <pc:sldMk cId="1599384197" sldId="552"/>
            <ac:spMk id="11" creationId="{CA08F466-F9FE-4A0E-AB3A-073F77B76FA1}"/>
          </ac:spMkLst>
        </pc:spChg>
        <pc:spChg chg="del">
          <ac:chgData name="Jeanot Bijpost" userId="S::jeanot.bijpost@vng.nl::cdf441b5-59e9-4346-906c-b64ac00bf298" providerId="AD" clId="Web-{4087528B-9AB2-4442-8F67-80E6ACB7C22F}" dt="2021-09-08T11:42:42.674" v="60"/>
          <ac:spMkLst>
            <pc:docMk/>
            <pc:sldMk cId="1599384197" sldId="552"/>
            <ac:spMk id="12" creationId="{CDD6D1A7-777F-4C03-9852-287B40AC2D49}"/>
          </ac:spMkLst>
        </pc:spChg>
        <pc:spChg chg="del">
          <ac:chgData name="Jeanot Bijpost" userId="S::jeanot.bijpost@vng.nl::cdf441b5-59e9-4346-906c-b64ac00bf298" providerId="AD" clId="Web-{4087528B-9AB2-4442-8F67-80E6ACB7C22F}" dt="2021-09-08T11:42:45.205" v="62"/>
          <ac:spMkLst>
            <pc:docMk/>
            <pc:sldMk cId="1599384197" sldId="552"/>
            <ac:spMk id="13" creationId="{A5031E9A-19FD-463B-87CC-7F731D1CD9A9}"/>
          </ac:spMkLst>
        </pc:spChg>
        <pc:spChg chg="del">
          <ac:chgData name="Jeanot Bijpost" userId="S::jeanot.bijpost@vng.nl::cdf441b5-59e9-4346-906c-b64ac00bf298" providerId="AD" clId="Web-{4087528B-9AB2-4442-8F67-80E6ACB7C22F}" dt="2021-09-08T11:42:46.596" v="63"/>
          <ac:spMkLst>
            <pc:docMk/>
            <pc:sldMk cId="1599384197" sldId="552"/>
            <ac:spMk id="14" creationId="{AC427F4D-02C5-45EE-9FA5-31179DBB3836}"/>
          </ac:spMkLst>
        </pc:spChg>
        <pc:spChg chg="del">
          <ac:chgData name="Jeanot Bijpost" userId="S::jeanot.bijpost@vng.nl::cdf441b5-59e9-4346-906c-b64ac00bf298" providerId="AD" clId="Web-{4087528B-9AB2-4442-8F67-80E6ACB7C22F}" dt="2021-09-08T11:42:39.798" v="58"/>
          <ac:spMkLst>
            <pc:docMk/>
            <pc:sldMk cId="1599384197" sldId="552"/>
            <ac:spMk id="35" creationId="{701167C3-DBC2-449A-AF97-2B7CBAD868AE}"/>
          </ac:spMkLst>
        </pc:spChg>
        <pc:spChg chg="del">
          <ac:chgData name="Jeanot Bijpost" userId="S::jeanot.bijpost@vng.nl::cdf441b5-59e9-4346-906c-b64ac00bf298" providerId="AD" clId="Web-{4087528B-9AB2-4442-8F67-80E6ACB7C22F}" dt="2021-09-08T11:42:41.408" v="59"/>
          <ac:spMkLst>
            <pc:docMk/>
            <pc:sldMk cId="1599384197" sldId="552"/>
            <ac:spMk id="36" creationId="{70B1EBA8-57B3-455B-865B-0FA3B3282E55}"/>
          </ac:spMkLst>
        </pc:spChg>
      </pc:sldChg>
      <pc:sldChg chg="addSp delSp modSp addAnim delAnim">
        <pc:chgData name="Jeanot Bijpost" userId="S::jeanot.bijpost@vng.nl::cdf441b5-59e9-4346-906c-b64ac00bf298" providerId="AD" clId="Web-{4087528B-9AB2-4442-8F67-80E6ACB7C22F}" dt="2021-09-08T11:48:13.503" v="92" actId="20577"/>
        <pc:sldMkLst>
          <pc:docMk/>
          <pc:sldMk cId="3561811161" sldId="554"/>
        </pc:sldMkLst>
        <pc:spChg chg="mod">
          <ac:chgData name="Jeanot Bijpost" userId="S::jeanot.bijpost@vng.nl::cdf441b5-59e9-4346-906c-b64ac00bf298" providerId="AD" clId="Web-{4087528B-9AB2-4442-8F67-80E6ACB7C22F}" dt="2021-09-08T11:48:13.503" v="92" actId="20577"/>
          <ac:spMkLst>
            <pc:docMk/>
            <pc:sldMk cId="3561811161" sldId="554"/>
            <ac:spMk id="2" creationId="{EDDBA223-BE39-4964-A90D-54A4675EB341}"/>
          </ac:spMkLst>
        </pc:spChg>
        <pc:spChg chg="mod">
          <ac:chgData name="Jeanot Bijpost" userId="S::jeanot.bijpost@vng.nl::cdf441b5-59e9-4346-906c-b64ac00bf298" providerId="AD" clId="Web-{4087528B-9AB2-4442-8F67-80E6ACB7C22F}" dt="2021-09-08T11:45:09.494" v="64" actId="20577"/>
          <ac:spMkLst>
            <pc:docMk/>
            <pc:sldMk cId="3561811161" sldId="554"/>
            <ac:spMk id="3" creationId="{194972BB-FC00-4A84-ABA8-2D9088E6FA21}"/>
          </ac:spMkLst>
        </pc:spChg>
        <pc:spChg chg="mod">
          <ac:chgData name="Jeanot Bijpost" userId="S::jeanot.bijpost@vng.nl::cdf441b5-59e9-4346-906c-b64ac00bf298" providerId="AD" clId="Web-{4087528B-9AB2-4442-8F67-80E6ACB7C22F}" dt="2021-09-08T11:45:58.277" v="85" actId="20577"/>
          <ac:spMkLst>
            <pc:docMk/>
            <pc:sldMk cId="3561811161" sldId="554"/>
            <ac:spMk id="4" creationId="{6F6D01C9-A4AC-4A76-A3D3-CE11A6B2F340}"/>
          </ac:spMkLst>
        </pc:s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0" creationId="{C8A54A60-BC0E-485D-8FC1-A7350A4C9E19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1" creationId="{AEB34369-7C52-43C5-B2E1-52EDE56C3BD0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2" creationId="{964570CE-E773-4A54-8697-150A18305293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3" creationId="{5A629070-FECB-4267-9649-AB4C3CC988EF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4" creationId="{92358AD3-D08C-4758-8786-8F0D2DE128BA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5" creationId="{21B4CDDE-6BCC-4CDC-B6DF-C4ED3EC4E2B7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6" creationId="{0689438B-F992-464B-8AB7-814ECF5DBF89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7" creationId="{0E200545-EAA1-4522-A5D1-F64075AF4288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8" creationId="{E6B0452B-9A1D-4C14-B1C1-DCBA1CE63D24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19" creationId="{78F68F37-FEEC-4CA4-AE39-897C8ED47AA8}"/>
          </ac:grpSpMkLst>
        </pc:grpChg>
        <pc:grpChg chg="mod topLvl">
          <ac:chgData name="Jeanot Bijpost" userId="S::jeanot.bijpost@vng.nl::cdf441b5-59e9-4346-906c-b64ac00bf298" providerId="AD" clId="Web-{4087528B-9AB2-4442-8F67-80E6ACB7C22F}" dt="2021-09-08T11:46:44.749" v="90"/>
          <ac:grpSpMkLst>
            <pc:docMk/>
            <pc:sldMk cId="3561811161" sldId="554"/>
            <ac:grpSpMk id="20" creationId="{4DB5C9C3-C981-4984-9E09-C2A313A12BCF}"/>
          </ac:grpSpMkLst>
        </pc:grpChg>
        <pc:grpChg chg="add del mod">
          <ac:chgData name="Jeanot Bijpost" userId="S::jeanot.bijpost@vng.nl::cdf441b5-59e9-4346-906c-b64ac00bf298" providerId="AD" clId="Web-{4087528B-9AB2-4442-8F67-80E6ACB7C22F}" dt="2021-09-08T11:46:51.546" v="91" actId="1076"/>
          <ac:grpSpMkLst>
            <pc:docMk/>
            <pc:sldMk cId="3561811161" sldId="554"/>
            <ac:grpSpMk id="65" creationId="{D1803FC7-8B74-4CDB-9BD5-E1528082F200}"/>
          </ac:grpSpMkLst>
        </pc:grpChg>
      </pc:sldChg>
      <pc:sldChg chg="del">
        <pc:chgData name="Jeanot Bijpost" userId="S::jeanot.bijpost@vng.nl::cdf441b5-59e9-4346-906c-b64ac00bf298" providerId="AD" clId="Web-{4087528B-9AB2-4442-8F67-80E6ACB7C22F}" dt="2021-09-08T11:37:31.486" v="50"/>
        <pc:sldMkLst>
          <pc:docMk/>
          <pc:sldMk cId="3639299973" sldId="590"/>
        </pc:sldMkLst>
      </pc:sldChg>
      <pc:sldChg chg="modSp">
        <pc:chgData name="Jeanot Bijpost" userId="S::jeanot.bijpost@vng.nl::cdf441b5-59e9-4346-906c-b64ac00bf298" providerId="AD" clId="Web-{4087528B-9AB2-4442-8F67-80E6ACB7C22F}" dt="2021-09-08T11:30:01.900" v="45" actId="20577"/>
        <pc:sldMkLst>
          <pc:docMk/>
          <pc:sldMk cId="2174844190" sldId="613"/>
        </pc:sldMkLst>
        <pc:spChg chg="mod">
          <ac:chgData name="Jeanot Bijpost" userId="S::jeanot.bijpost@vng.nl::cdf441b5-59e9-4346-906c-b64ac00bf298" providerId="AD" clId="Web-{4087528B-9AB2-4442-8F67-80E6ACB7C22F}" dt="2021-09-08T11:30:01.900" v="45" actId="20577"/>
          <ac:spMkLst>
            <pc:docMk/>
            <pc:sldMk cId="2174844190" sldId="613"/>
            <ac:spMk id="16" creationId="{E9BC3B14-243E-E742-AB37-CBC40E391A3B}"/>
          </ac:spMkLst>
        </pc:spChg>
        <pc:spChg chg="mod">
          <ac:chgData name="Jeanot Bijpost" userId="S::jeanot.bijpost@vng.nl::cdf441b5-59e9-4346-906c-b64ac00bf298" providerId="AD" clId="Web-{4087528B-9AB2-4442-8F67-80E6ACB7C22F}" dt="2021-09-08T11:29:36.133" v="43" actId="1076"/>
          <ac:spMkLst>
            <pc:docMk/>
            <pc:sldMk cId="2174844190" sldId="613"/>
            <ac:spMk id="20" creationId="{1837EAEE-D174-C645-8451-ADB724D0404A}"/>
          </ac:spMkLst>
        </pc:spChg>
      </pc:sldChg>
      <pc:sldChg chg="modSp">
        <pc:chgData name="Jeanot Bijpost" userId="S::jeanot.bijpost@vng.nl::cdf441b5-59e9-4346-906c-b64ac00bf298" providerId="AD" clId="Web-{4087528B-9AB2-4442-8F67-80E6ACB7C22F}" dt="2021-09-08T11:33:22.801" v="49" actId="20577"/>
        <pc:sldMkLst>
          <pc:docMk/>
          <pc:sldMk cId="1389549313" sldId="614"/>
        </pc:sldMkLst>
        <pc:spChg chg="mod">
          <ac:chgData name="Jeanot Bijpost" userId="S::jeanot.bijpost@vng.nl::cdf441b5-59e9-4346-906c-b64ac00bf298" providerId="AD" clId="Web-{4087528B-9AB2-4442-8F67-80E6ACB7C22F}" dt="2021-09-08T11:33:22.801" v="49" actId="20577"/>
          <ac:spMkLst>
            <pc:docMk/>
            <pc:sldMk cId="1389549313" sldId="614"/>
            <ac:spMk id="3" creationId="{E981EB14-3BF3-DF4E-A76F-A86635B01C66}"/>
          </ac:spMkLst>
        </pc:spChg>
      </pc:sldChg>
    </pc:docChg>
  </pc:docChgLst>
  <pc:docChgLst>
    <pc:chgData name="Jeanot Bijpost" userId="S::jeanot.bijpost@vng.nl::cdf441b5-59e9-4346-906c-b64ac00bf298" providerId="AD" clId="Web-{6D43F30E-55F9-4304-AC81-ED63043AF46D}"/>
    <pc:docChg chg="modSld">
      <pc:chgData name="Jeanot Bijpost" userId="S::jeanot.bijpost@vng.nl::cdf441b5-59e9-4346-906c-b64ac00bf298" providerId="AD" clId="Web-{6D43F30E-55F9-4304-AC81-ED63043AF46D}" dt="2021-04-21T13:56:11.293" v="33" actId="20577"/>
      <pc:docMkLst>
        <pc:docMk/>
      </pc:docMkLst>
      <pc:sldChg chg="modSp">
        <pc:chgData name="Jeanot Bijpost" userId="S::jeanot.bijpost@vng.nl::cdf441b5-59e9-4346-906c-b64ac00bf298" providerId="AD" clId="Web-{6D43F30E-55F9-4304-AC81-ED63043AF46D}" dt="2021-04-21T13:56:11.293" v="33" actId="20577"/>
        <pc:sldMkLst>
          <pc:docMk/>
          <pc:sldMk cId="4285623285" sldId="316"/>
        </pc:sldMkLst>
        <pc:spChg chg="mod">
          <ac:chgData name="Jeanot Bijpost" userId="S::jeanot.bijpost@vng.nl::cdf441b5-59e9-4346-906c-b64ac00bf298" providerId="AD" clId="Web-{6D43F30E-55F9-4304-AC81-ED63043AF46D}" dt="2021-04-21T13:56:11.293" v="33" actId="20577"/>
          <ac:spMkLst>
            <pc:docMk/>
            <pc:sldMk cId="4285623285" sldId="316"/>
            <ac:spMk id="3" creationId="{52E91E86-C784-4339-95A7-E248E3A8DDBA}"/>
          </ac:spMkLst>
        </pc:spChg>
      </pc:sldChg>
    </pc:docChg>
  </pc:docChgLst>
  <pc:docChgLst>
    <pc:chgData name="Ad Gerrits" userId="S::ad.gerrits@vng.nl::1e844392-3ac1-496e-b414-2cc5963c111d" providerId="AD" clId="Web-{1B78EEA4-593A-4ED3-B269-AC0DE36212B1}"/>
    <pc:docChg chg="addSld modSld">
      <pc:chgData name="Ad Gerrits" userId="S::ad.gerrits@vng.nl::1e844392-3ac1-496e-b414-2cc5963c111d" providerId="AD" clId="Web-{1B78EEA4-593A-4ED3-B269-AC0DE36212B1}" dt="2021-06-08T10:50:44.318" v="333" actId="20577"/>
      <pc:docMkLst>
        <pc:docMk/>
      </pc:docMkLst>
      <pc:sldChg chg="addSp delSp modSp new mod modClrScheme addAnim delAnim modAnim chgLayout">
        <pc:chgData name="Ad Gerrits" userId="S::ad.gerrits@vng.nl::1e844392-3ac1-496e-b414-2cc5963c111d" providerId="AD" clId="Web-{1B78EEA4-593A-4ED3-B269-AC0DE36212B1}" dt="2021-06-08T10:47:55.467" v="298"/>
        <pc:sldMkLst>
          <pc:docMk/>
          <pc:sldMk cId="1427937659" sldId="338"/>
        </pc:sldMkLst>
        <pc:spChg chg="mod ord">
          <ac:chgData name="Ad Gerrits" userId="S::ad.gerrits@vng.nl::1e844392-3ac1-496e-b414-2cc5963c111d" providerId="AD" clId="Web-{1B78EEA4-593A-4ED3-B269-AC0DE36212B1}" dt="2021-06-08T08:43:41.515" v="163"/>
          <ac:spMkLst>
            <pc:docMk/>
            <pc:sldMk cId="1427937659" sldId="338"/>
            <ac:spMk id="2" creationId="{51F4DC51-F47D-41A3-9C50-17AE042D6FC6}"/>
          </ac:spMkLst>
        </pc:spChg>
        <pc:spChg chg="del mod">
          <ac:chgData name="Ad Gerrits" userId="S::ad.gerrits@vng.nl::1e844392-3ac1-496e-b414-2cc5963c111d" providerId="AD" clId="Web-{1B78EEA4-593A-4ED3-B269-AC0DE36212B1}" dt="2021-06-08T08:43:23.499" v="162"/>
          <ac:spMkLst>
            <pc:docMk/>
            <pc:sldMk cId="1427937659" sldId="338"/>
            <ac:spMk id="3" creationId="{2C3305B2-0856-4B0F-AAE4-5F5F585326F2}"/>
          </ac:spMkLst>
        </pc:spChg>
        <pc:spChg chg="add mod">
          <ac:chgData name="Ad Gerrits" userId="S::ad.gerrits@vng.nl::1e844392-3ac1-496e-b414-2cc5963c111d" providerId="AD" clId="Web-{1B78EEA4-593A-4ED3-B269-AC0DE36212B1}" dt="2021-06-08T09:12:19.927" v="286" actId="14100"/>
          <ac:spMkLst>
            <pc:docMk/>
            <pc:sldMk cId="1427937659" sldId="338"/>
            <ac:spMk id="4" creationId="{7E0E59C3-633F-46B9-8909-19465320A74D}"/>
          </ac:spMkLst>
        </pc:spChg>
        <pc:spChg chg="add mod">
          <ac:chgData name="Ad Gerrits" userId="S::ad.gerrits@vng.nl::1e844392-3ac1-496e-b414-2cc5963c111d" providerId="AD" clId="Web-{1B78EEA4-593A-4ED3-B269-AC0DE36212B1}" dt="2021-06-08T09:12:46.521" v="288" actId="20577"/>
          <ac:spMkLst>
            <pc:docMk/>
            <pc:sldMk cId="1427937659" sldId="338"/>
            <ac:spMk id="5" creationId="{94B30C14-C2E5-460C-9D4C-76D642607D76}"/>
          </ac:spMkLst>
        </pc:spChg>
        <pc:spChg chg="add mod">
          <ac:chgData name="Ad Gerrits" userId="S::ad.gerrits@vng.nl::1e844392-3ac1-496e-b414-2cc5963c111d" providerId="AD" clId="Web-{1B78EEA4-593A-4ED3-B269-AC0DE36212B1}" dt="2021-06-08T09:12:09.411" v="284" actId="1076"/>
          <ac:spMkLst>
            <pc:docMk/>
            <pc:sldMk cId="1427937659" sldId="338"/>
            <ac:spMk id="6" creationId="{62691796-9A7F-48F1-8EFD-502E6A571DF5}"/>
          </ac:spMkLst>
        </pc:spChg>
        <pc:spChg chg="add mod">
          <ac:chgData name="Ad Gerrits" userId="S::ad.gerrits@vng.nl::1e844392-3ac1-496e-b414-2cc5963c111d" providerId="AD" clId="Web-{1B78EEA4-593A-4ED3-B269-AC0DE36212B1}" dt="2021-06-08T09:12:14.458" v="285" actId="1076"/>
          <ac:spMkLst>
            <pc:docMk/>
            <pc:sldMk cId="1427937659" sldId="338"/>
            <ac:spMk id="7" creationId="{938D0DDC-41AB-4B21-9062-B9D54CC17F7C}"/>
          </ac:spMkLst>
        </pc:spChg>
        <pc:spChg chg="add mod">
          <ac:chgData name="Ad Gerrits" userId="S::ad.gerrits@vng.nl::1e844392-3ac1-496e-b414-2cc5963c111d" providerId="AD" clId="Web-{1B78EEA4-593A-4ED3-B269-AC0DE36212B1}" dt="2021-06-08T09:12:23.005" v="287" actId="14100"/>
          <ac:spMkLst>
            <pc:docMk/>
            <pc:sldMk cId="1427937659" sldId="338"/>
            <ac:spMk id="8" creationId="{B58553DA-255A-4D9A-A116-069CD8BAAF72}"/>
          </ac:spMkLst>
        </pc:spChg>
        <pc:spChg chg="add del mod">
          <ac:chgData name="Ad Gerrits" userId="S::ad.gerrits@vng.nl::1e844392-3ac1-496e-b414-2cc5963c111d" providerId="AD" clId="Web-{1B78EEA4-593A-4ED3-B269-AC0DE36212B1}" dt="2021-06-08T08:43:41.515" v="163"/>
          <ac:spMkLst>
            <pc:docMk/>
            <pc:sldMk cId="1427937659" sldId="338"/>
            <ac:spMk id="10" creationId="{246CFC5F-6D25-4DE8-88F2-FC4876F17624}"/>
          </ac:spMkLst>
        </pc:spChg>
        <pc:inkChg chg="add del">
          <ac:chgData name="Ad Gerrits" userId="S::ad.gerrits@vng.nl::1e844392-3ac1-496e-b414-2cc5963c111d" providerId="AD" clId="Web-{1B78EEA4-593A-4ED3-B269-AC0DE36212B1}" dt="2021-06-08T10:47:26.559" v="290"/>
          <ac:inkMkLst>
            <pc:docMk/>
            <pc:sldMk cId="1427937659" sldId="338"/>
            <ac:inkMk id="3" creationId="{F51C3CEE-5FAA-4F83-A736-39E08FE1AF07}"/>
          </ac:inkMkLst>
        </pc:inkChg>
        <pc:inkChg chg="add del">
          <ac:chgData name="Ad Gerrits" userId="S::ad.gerrits@vng.nl::1e844392-3ac1-496e-b414-2cc5963c111d" providerId="AD" clId="Web-{1B78EEA4-593A-4ED3-B269-AC0DE36212B1}" dt="2021-06-08T10:47:29.512" v="292"/>
          <ac:inkMkLst>
            <pc:docMk/>
            <pc:sldMk cId="1427937659" sldId="338"/>
            <ac:inkMk id="9" creationId="{99126D04-C2F9-4944-B288-F9EA28176709}"/>
          </ac:inkMkLst>
        </pc:inkChg>
        <pc:inkChg chg="add del">
          <ac:chgData name="Ad Gerrits" userId="S::ad.gerrits@vng.nl::1e844392-3ac1-496e-b414-2cc5963c111d" providerId="AD" clId="Web-{1B78EEA4-593A-4ED3-B269-AC0DE36212B1}" dt="2021-06-08T10:47:55.467" v="298"/>
          <ac:inkMkLst>
            <pc:docMk/>
            <pc:sldMk cId="1427937659" sldId="338"/>
            <ac:inkMk id="10" creationId="{8CC47B9D-98CE-451C-8119-BEF2366A6463}"/>
          </ac:inkMkLst>
        </pc:inkChg>
        <pc:inkChg chg="add del">
          <ac:chgData name="Ad Gerrits" userId="S::ad.gerrits@vng.nl::1e844392-3ac1-496e-b414-2cc5963c111d" providerId="AD" clId="Web-{1B78EEA4-593A-4ED3-B269-AC0DE36212B1}" dt="2021-06-08T10:47:40.513" v="297"/>
          <ac:inkMkLst>
            <pc:docMk/>
            <pc:sldMk cId="1427937659" sldId="338"/>
            <ac:inkMk id="11" creationId="{0C3E5BAC-2A2A-477E-A9EB-17A761A9671D}"/>
          </ac:inkMkLst>
        </pc:inkChg>
        <pc:inkChg chg="add del">
          <ac:chgData name="Ad Gerrits" userId="S::ad.gerrits@vng.nl::1e844392-3ac1-496e-b414-2cc5963c111d" providerId="AD" clId="Web-{1B78EEA4-593A-4ED3-B269-AC0DE36212B1}" dt="2021-06-08T10:47:37.747" v="296"/>
          <ac:inkMkLst>
            <pc:docMk/>
            <pc:sldMk cId="1427937659" sldId="338"/>
            <ac:inkMk id="12" creationId="{715E4FEF-CE9F-4FA9-8A51-23A0417E150D}"/>
          </ac:inkMkLst>
        </pc:inkChg>
      </pc:sldChg>
      <pc:sldChg chg="new">
        <pc:chgData name="Ad Gerrits" userId="S::ad.gerrits@vng.nl::1e844392-3ac1-496e-b414-2cc5963c111d" providerId="AD" clId="Web-{1B78EEA4-593A-4ED3-B269-AC0DE36212B1}" dt="2021-06-08T09:10:18.955" v="264"/>
        <pc:sldMkLst>
          <pc:docMk/>
          <pc:sldMk cId="2134329141" sldId="339"/>
        </pc:sldMkLst>
      </pc:sldChg>
      <pc:sldChg chg="addSp modSp new mod modClrScheme chgLayout">
        <pc:chgData name="Ad Gerrits" userId="S::ad.gerrits@vng.nl::1e844392-3ac1-496e-b414-2cc5963c111d" providerId="AD" clId="Web-{1B78EEA4-593A-4ED3-B269-AC0DE36212B1}" dt="2021-06-08T10:50:29.177" v="328" actId="20577"/>
        <pc:sldMkLst>
          <pc:docMk/>
          <pc:sldMk cId="3752208645" sldId="340"/>
        </pc:sldMkLst>
        <pc:spChg chg="mod ord">
          <ac:chgData name="Ad Gerrits" userId="S::ad.gerrits@vng.nl::1e844392-3ac1-496e-b414-2cc5963c111d" providerId="AD" clId="Web-{1B78EEA4-593A-4ED3-B269-AC0DE36212B1}" dt="2021-06-08T10:48:57.985" v="308"/>
          <ac:spMkLst>
            <pc:docMk/>
            <pc:sldMk cId="3752208645" sldId="340"/>
            <ac:spMk id="2" creationId="{D35DF8E4-ECD7-43EB-91C3-AD59A42F1275}"/>
          </ac:spMkLst>
        </pc:spChg>
        <pc:spChg chg="add mod ord">
          <ac:chgData name="Ad Gerrits" userId="S::ad.gerrits@vng.nl::1e844392-3ac1-496e-b414-2cc5963c111d" providerId="AD" clId="Web-{1B78EEA4-593A-4ED3-B269-AC0DE36212B1}" dt="2021-06-08T10:50:29.177" v="328" actId="20577"/>
          <ac:spMkLst>
            <pc:docMk/>
            <pc:sldMk cId="3752208645" sldId="340"/>
            <ac:spMk id="3" creationId="{E7344863-1AB2-4D1F-9C0E-B93B8D24C88E}"/>
          </ac:spMkLst>
        </pc:spChg>
      </pc:sldChg>
      <pc:sldChg chg="modSp new">
        <pc:chgData name="Ad Gerrits" userId="S::ad.gerrits@vng.nl::1e844392-3ac1-496e-b414-2cc5963c111d" providerId="AD" clId="Web-{1B78EEA4-593A-4ED3-B269-AC0DE36212B1}" dt="2021-06-08T10:50:44.318" v="333" actId="20577"/>
        <pc:sldMkLst>
          <pc:docMk/>
          <pc:sldMk cId="1228213587" sldId="341"/>
        </pc:sldMkLst>
        <pc:spChg chg="mod">
          <ac:chgData name="Ad Gerrits" userId="S::ad.gerrits@vng.nl::1e844392-3ac1-496e-b414-2cc5963c111d" providerId="AD" clId="Web-{1B78EEA4-593A-4ED3-B269-AC0DE36212B1}" dt="2021-06-08T10:50:44.318" v="333" actId="20577"/>
          <ac:spMkLst>
            <pc:docMk/>
            <pc:sldMk cId="1228213587" sldId="341"/>
            <ac:spMk id="2" creationId="{27A06983-F41D-45D9-881A-C659DC5D322F}"/>
          </ac:spMkLst>
        </pc:spChg>
      </pc:sldChg>
    </pc:docChg>
  </pc:docChgLst>
  <pc:docChgLst>
    <pc:chgData name="Jeanot" userId="cdf441b5-59e9-4346-906c-b64ac00bf298" providerId="ADAL" clId="{2825274B-5FFC-467C-A208-7879426A4CB5}"/>
    <pc:docChg chg="custSel delSld modSld">
      <pc:chgData name="Jeanot" userId="cdf441b5-59e9-4346-906c-b64ac00bf298" providerId="ADAL" clId="{2825274B-5FFC-467C-A208-7879426A4CB5}" dt="2021-06-30T12:49:03.782" v="37" actId="6549"/>
      <pc:docMkLst>
        <pc:docMk/>
      </pc:docMkLst>
      <pc:sldChg chg="modSp mod">
        <pc:chgData name="Jeanot" userId="cdf441b5-59e9-4346-906c-b64ac00bf298" providerId="ADAL" clId="{2825274B-5FFC-467C-A208-7879426A4CB5}" dt="2021-06-30T12:47:30.138" v="16" actId="20577"/>
        <pc:sldMkLst>
          <pc:docMk/>
          <pc:sldMk cId="3398439033" sldId="302"/>
        </pc:sldMkLst>
        <pc:spChg chg="mod">
          <ac:chgData name="Jeanot" userId="cdf441b5-59e9-4346-906c-b64ac00bf298" providerId="ADAL" clId="{2825274B-5FFC-467C-A208-7879426A4CB5}" dt="2021-06-30T12:47:30.138" v="16" actId="20577"/>
          <ac:spMkLst>
            <pc:docMk/>
            <pc:sldMk cId="3398439033" sldId="302"/>
            <ac:spMk id="3" creationId="{E731D272-C428-42F4-90B2-BF60FAB2D7F1}"/>
          </ac:spMkLst>
        </pc:spChg>
      </pc:sldChg>
      <pc:sldChg chg="modSp mod">
        <pc:chgData name="Jeanot" userId="cdf441b5-59e9-4346-906c-b64ac00bf298" providerId="ADAL" clId="{2825274B-5FFC-467C-A208-7879426A4CB5}" dt="2021-06-30T12:49:03.782" v="37" actId="6549"/>
        <pc:sldMkLst>
          <pc:docMk/>
          <pc:sldMk cId="4285623285" sldId="316"/>
        </pc:sldMkLst>
        <pc:spChg chg="mod">
          <ac:chgData name="Jeanot" userId="cdf441b5-59e9-4346-906c-b64ac00bf298" providerId="ADAL" clId="{2825274B-5FFC-467C-A208-7879426A4CB5}" dt="2021-06-30T12:49:03.782" v="37" actId="6549"/>
          <ac:spMkLst>
            <pc:docMk/>
            <pc:sldMk cId="4285623285" sldId="316"/>
            <ac:spMk id="3" creationId="{52E91E86-C784-4339-95A7-E248E3A8DDBA}"/>
          </ac:spMkLst>
        </pc:spChg>
      </pc:sldChg>
      <pc:sldChg chg="delSp del mod">
        <pc:chgData name="Jeanot" userId="cdf441b5-59e9-4346-906c-b64ac00bf298" providerId="ADAL" clId="{2825274B-5FFC-467C-A208-7879426A4CB5}" dt="2021-06-30T12:48:16.369" v="18" actId="47"/>
        <pc:sldMkLst>
          <pc:docMk/>
          <pc:sldMk cId="3550390120" sldId="335"/>
        </pc:sldMkLst>
        <pc:picChg chg="del">
          <ac:chgData name="Jeanot" userId="cdf441b5-59e9-4346-906c-b64ac00bf298" providerId="ADAL" clId="{2825274B-5FFC-467C-A208-7879426A4CB5}" dt="2021-06-30T12:48:12.334" v="17" actId="478"/>
          <ac:picMkLst>
            <pc:docMk/>
            <pc:sldMk cId="3550390120" sldId="335"/>
            <ac:picMk id="3" creationId="{45DCBCC1-75EE-4F11-9B6D-4A03F607892A}"/>
          </ac:picMkLst>
        </pc:picChg>
      </pc:sldChg>
      <pc:sldChg chg="del">
        <pc:chgData name="Jeanot" userId="cdf441b5-59e9-4346-906c-b64ac00bf298" providerId="ADAL" clId="{2825274B-5FFC-467C-A208-7879426A4CB5}" dt="2021-06-30T12:48:48.855" v="19" actId="47"/>
        <pc:sldMkLst>
          <pc:docMk/>
          <pc:sldMk cId="3925748139" sldId="337"/>
        </pc:sldMkLst>
      </pc:sldChg>
    </pc:docChg>
  </pc:docChgLst>
  <pc:docChgLst>
    <pc:chgData name="Ad Gerrits" userId="S::ad.gerrits@vng.nl::1e844392-3ac1-496e-b414-2cc5963c111d" providerId="AD" clId="Web-{B9AD6D46-7E1E-4C45-B04D-F0AFD77EFD44}"/>
    <pc:docChg chg="modSld">
      <pc:chgData name="Ad Gerrits" userId="S::ad.gerrits@vng.nl::1e844392-3ac1-496e-b414-2cc5963c111d" providerId="AD" clId="Web-{B9AD6D46-7E1E-4C45-B04D-F0AFD77EFD44}" dt="2021-04-22T22:07:13.335" v="59"/>
      <pc:docMkLst>
        <pc:docMk/>
      </pc:docMkLst>
      <pc:sldChg chg="modSp">
        <pc:chgData name="Ad Gerrits" userId="S::ad.gerrits@vng.nl::1e844392-3ac1-496e-b414-2cc5963c111d" providerId="AD" clId="Web-{B9AD6D46-7E1E-4C45-B04D-F0AFD77EFD44}" dt="2021-04-22T22:07:13.335" v="59"/>
        <pc:sldMkLst>
          <pc:docMk/>
          <pc:sldMk cId="4273443926" sldId="315"/>
        </pc:sldMkLst>
        <pc:graphicFrameChg chg="mod modGraphic">
          <ac:chgData name="Ad Gerrits" userId="S::ad.gerrits@vng.nl::1e844392-3ac1-496e-b414-2cc5963c111d" providerId="AD" clId="Web-{B9AD6D46-7E1E-4C45-B04D-F0AFD77EFD44}" dt="2021-04-22T22:07:13.335" v="59"/>
          <ac:graphicFrameMkLst>
            <pc:docMk/>
            <pc:sldMk cId="4273443926" sldId="315"/>
            <ac:graphicFrameMk id="6" creationId="{33FDD64A-F5F7-4005-9B58-D17FF8836AEC}"/>
          </ac:graphicFrameMkLst>
        </pc:graphicFrameChg>
      </pc:sldChg>
    </pc:docChg>
  </pc:docChgLst>
  <pc:docChgLst>
    <pc:chgData name="Ad Gerrits" userId="S::ad.gerrits@vng.nl::1e844392-3ac1-496e-b414-2cc5963c111d" providerId="AD" clId="Web-{EDFAC09F-0098-2000-B87B-A4A79E43B2CD}"/>
    <pc:docChg chg="modSld">
      <pc:chgData name="Ad Gerrits" userId="S::ad.gerrits@vng.nl::1e844392-3ac1-496e-b414-2cc5963c111d" providerId="AD" clId="Web-{EDFAC09F-0098-2000-B87B-A4A79E43B2CD}" dt="2021-04-23T07:02:05.613" v="103" actId="20577"/>
      <pc:docMkLst>
        <pc:docMk/>
      </pc:docMkLst>
      <pc:sldChg chg="modSp">
        <pc:chgData name="Ad Gerrits" userId="S::ad.gerrits@vng.nl::1e844392-3ac1-496e-b414-2cc5963c111d" providerId="AD" clId="Web-{EDFAC09F-0098-2000-B87B-A4A79E43B2CD}" dt="2021-04-23T07:02:05.613" v="103" actId="20577"/>
        <pc:sldMkLst>
          <pc:docMk/>
          <pc:sldMk cId="3739579382" sldId="307"/>
        </pc:sldMkLst>
        <pc:spChg chg="mod">
          <ac:chgData name="Ad Gerrits" userId="S::ad.gerrits@vng.nl::1e844392-3ac1-496e-b414-2cc5963c111d" providerId="AD" clId="Web-{EDFAC09F-0098-2000-B87B-A4A79E43B2CD}" dt="2021-04-23T06:55:28.026" v="4" actId="20577"/>
          <ac:spMkLst>
            <pc:docMk/>
            <pc:sldMk cId="3739579382" sldId="307"/>
            <ac:spMk id="8" creationId="{F87BCC59-A4E0-468F-875C-C1241FFDBC19}"/>
          </ac:spMkLst>
        </pc:spChg>
        <pc:spChg chg="mod">
          <ac:chgData name="Ad Gerrits" userId="S::ad.gerrits@vng.nl::1e844392-3ac1-496e-b414-2cc5963c111d" providerId="AD" clId="Web-{EDFAC09F-0098-2000-B87B-A4A79E43B2CD}" dt="2021-04-23T07:02:05.613" v="103" actId="20577"/>
          <ac:spMkLst>
            <pc:docMk/>
            <pc:sldMk cId="3739579382" sldId="307"/>
            <ac:spMk id="36" creationId="{642A3317-3A21-40D3-B296-41789702B9D0}"/>
          </ac:spMkLst>
        </pc:spChg>
      </pc:sldChg>
    </pc:docChg>
  </pc:docChgLst>
  <pc:docChgLst>
    <pc:chgData name="Gershon Janssen" userId="S::gershon.janssen@vng.nl::1a544b15-68b4-44a0-ab64-6266043e0cd2" providerId="AD" clId="Web-{F4406590-9116-4C85-BD83-8B47F590B5A4}"/>
    <pc:docChg chg="delSld">
      <pc:chgData name="Gershon Janssen" userId="S::gershon.janssen@vng.nl::1a544b15-68b4-44a0-ab64-6266043e0cd2" providerId="AD" clId="Web-{F4406590-9116-4C85-BD83-8B47F590B5A4}" dt="2021-04-21T12:29:26.439" v="0"/>
      <pc:docMkLst>
        <pc:docMk/>
      </pc:docMkLst>
      <pc:sldChg chg="del">
        <pc:chgData name="Gershon Janssen" userId="S::gershon.janssen@vng.nl::1a544b15-68b4-44a0-ab64-6266043e0cd2" providerId="AD" clId="Web-{F4406590-9116-4C85-BD83-8B47F590B5A4}" dt="2021-04-21T12:29:26.439" v="0"/>
        <pc:sldMkLst>
          <pc:docMk/>
          <pc:sldMk cId="1891950137" sldId="256"/>
        </pc:sldMkLst>
      </pc:sldChg>
    </pc:docChg>
  </pc:docChgLst>
  <pc:docChgLst>
    <pc:chgData name="Jeanot Bijpost" userId="S::jeanot.bijpost@vng.nl::cdf441b5-59e9-4346-906c-b64ac00bf298" providerId="AD" clId="Web-{5ADA22EC-4ED0-4494-B554-F8B4F7EA7351}"/>
    <pc:docChg chg="addSld delSld modSld sldOrd">
      <pc:chgData name="Jeanot Bijpost" userId="S::jeanot.bijpost@vng.nl::cdf441b5-59e9-4346-906c-b64ac00bf298" providerId="AD" clId="Web-{5ADA22EC-4ED0-4494-B554-F8B4F7EA7351}" dt="2021-04-21T12:53:40.786" v="238"/>
      <pc:docMkLst>
        <pc:docMk/>
      </pc:docMkLst>
      <pc:sldChg chg="delSp">
        <pc:chgData name="Jeanot Bijpost" userId="S::jeanot.bijpost@vng.nl::cdf441b5-59e9-4346-906c-b64ac00bf298" providerId="AD" clId="Web-{5ADA22EC-4ED0-4494-B554-F8B4F7EA7351}" dt="2021-04-21T12:53:40.786" v="238"/>
        <pc:sldMkLst>
          <pc:docMk/>
          <pc:sldMk cId="3028008027" sldId="289"/>
        </pc:sldMkLst>
        <pc:spChg chg="del">
          <ac:chgData name="Jeanot Bijpost" userId="S::jeanot.bijpost@vng.nl::cdf441b5-59e9-4346-906c-b64ac00bf298" providerId="AD" clId="Web-{5ADA22EC-4ED0-4494-B554-F8B4F7EA7351}" dt="2021-04-21T12:53:40.786" v="238"/>
          <ac:spMkLst>
            <pc:docMk/>
            <pc:sldMk cId="3028008027" sldId="289"/>
            <ac:spMk id="5" creationId="{E6367E9A-1FE4-47CC-931B-F00D13EC7AE8}"/>
          </ac:spMkLst>
        </pc:spChg>
      </pc:sldChg>
      <pc:sldChg chg="delSp">
        <pc:chgData name="Jeanot Bijpost" userId="S::jeanot.bijpost@vng.nl::cdf441b5-59e9-4346-906c-b64ac00bf298" providerId="AD" clId="Web-{5ADA22EC-4ED0-4494-B554-F8B4F7EA7351}" dt="2021-04-21T12:53:34.004" v="237"/>
        <pc:sldMkLst>
          <pc:docMk/>
          <pc:sldMk cId="1468577063" sldId="291"/>
        </pc:sldMkLst>
        <pc:spChg chg="del">
          <ac:chgData name="Jeanot Bijpost" userId="S::jeanot.bijpost@vng.nl::cdf441b5-59e9-4346-906c-b64ac00bf298" providerId="AD" clId="Web-{5ADA22EC-4ED0-4494-B554-F8B4F7EA7351}" dt="2021-04-21T12:53:34.004" v="237"/>
          <ac:spMkLst>
            <pc:docMk/>
            <pc:sldMk cId="1468577063" sldId="291"/>
            <ac:spMk id="4" creationId="{2A56D40E-9B52-4083-A08A-DE43D798A82C}"/>
          </ac:spMkLst>
        </pc:spChg>
      </pc:sldChg>
      <pc:sldChg chg="delSp">
        <pc:chgData name="Jeanot Bijpost" userId="S::jeanot.bijpost@vng.nl::cdf441b5-59e9-4346-906c-b64ac00bf298" providerId="AD" clId="Web-{5ADA22EC-4ED0-4494-B554-F8B4F7EA7351}" dt="2021-04-21T12:53:29.536" v="236"/>
        <pc:sldMkLst>
          <pc:docMk/>
          <pc:sldMk cId="1959586532" sldId="292"/>
        </pc:sldMkLst>
        <pc:spChg chg="del">
          <ac:chgData name="Jeanot Bijpost" userId="S::jeanot.bijpost@vng.nl::cdf441b5-59e9-4346-906c-b64ac00bf298" providerId="AD" clId="Web-{5ADA22EC-4ED0-4494-B554-F8B4F7EA7351}" dt="2021-04-21T12:53:29.536" v="236"/>
          <ac:spMkLst>
            <pc:docMk/>
            <pc:sldMk cId="1959586532" sldId="292"/>
            <ac:spMk id="5" creationId="{11B0B319-7942-4CE0-9961-2122817D8951}"/>
          </ac:spMkLst>
        </pc:spChg>
      </pc:sldChg>
      <pc:sldChg chg="delSp">
        <pc:chgData name="Jeanot Bijpost" userId="S::jeanot.bijpost@vng.nl::cdf441b5-59e9-4346-906c-b64ac00bf298" providerId="AD" clId="Web-{5ADA22EC-4ED0-4494-B554-F8B4F7EA7351}" dt="2021-04-21T12:53:25.145" v="235"/>
        <pc:sldMkLst>
          <pc:docMk/>
          <pc:sldMk cId="3207875533" sldId="295"/>
        </pc:sldMkLst>
        <pc:spChg chg="del">
          <ac:chgData name="Jeanot Bijpost" userId="S::jeanot.bijpost@vng.nl::cdf441b5-59e9-4346-906c-b64ac00bf298" providerId="AD" clId="Web-{5ADA22EC-4ED0-4494-B554-F8B4F7EA7351}" dt="2021-04-21T12:53:25.145" v="235"/>
          <ac:spMkLst>
            <pc:docMk/>
            <pc:sldMk cId="3207875533" sldId="295"/>
            <ac:spMk id="3" creationId="{478314D7-7705-4B0C-8C63-7C6B99BB1CE4}"/>
          </ac:spMkLst>
        </pc:spChg>
      </pc:sldChg>
      <pc:sldChg chg="modSp">
        <pc:chgData name="Jeanot Bijpost" userId="S::jeanot.bijpost@vng.nl::cdf441b5-59e9-4346-906c-b64ac00bf298" providerId="AD" clId="Web-{5ADA22EC-4ED0-4494-B554-F8B4F7EA7351}" dt="2021-04-21T12:15:29.277" v="2" actId="20577"/>
        <pc:sldMkLst>
          <pc:docMk/>
          <pc:sldMk cId="716239402" sldId="303"/>
        </pc:sldMkLst>
        <pc:spChg chg="mod">
          <ac:chgData name="Jeanot Bijpost" userId="S::jeanot.bijpost@vng.nl::cdf441b5-59e9-4346-906c-b64ac00bf298" providerId="AD" clId="Web-{5ADA22EC-4ED0-4494-B554-F8B4F7EA7351}" dt="2021-04-21T12:15:29.277" v="2" actId="20577"/>
          <ac:spMkLst>
            <pc:docMk/>
            <pc:sldMk cId="716239402" sldId="303"/>
            <ac:spMk id="4" creationId="{211B5C9B-57A2-4912-BBEF-96F046918810}"/>
          </ac:spMkLst>
        </pc:spChg>
      </pc:sldChg>
      <pc:sldChg chg="delSp">
        <pc:chgData name="Jeanot Bijpost" userId="S::jeanot.bijpost@vng.nl::cdf441b5-59e9-4346-906c-b64ac00bf298" providerId="AD" clId="Web-{5ADA22EC-4ED0-4494-B554-F8B4F7EA7351}" dt="2021-04-21T12:53:20.863" v="234"/>
        <pc:sldMkLst>
          <pc:docMk/>
          <pc:sldMk cId="1720718493" sldId="309"/>
        </pc:sldMkLst>
        <pc:spChg chg="del">
          <ac:chgData name="Jeanot Bijpost" userId="S::jeanot.bijpost@vng.nl::cdf441b5-59e9-4346-906c-b64ac00bf298" providerId="AD" clId="Web-{5ADA22EC-4ED0-4494-B554-F8B4F7EA7351}" dt="2021-04-21T12:53:20.863" v="234"/>
          <ac:spMkLst>
            <pc:docMk/>
            <pc:sldMk cId="1720718493" sldId="309"/>
            <ac:spMk id="5" creationId="{11B0B319-7942-4CE0-9961-2122817D8951}"/>
          </ac:spMkLst>
        </pc:spChg>
      </pc:sldChg>
      <pc:sldChg chg="addSp modSp">
        <pc:chgData name="Jeanot Bijpost" userId="S::jeanot.bijpost@vng.nl::cdf441b5-59e9-4346-906c-b64ac00bf298" providerId="AD" clId="Web-{5ADA22EC-4ED0-4494-B554-F8B4F7EA7351}" dt="2021-04-21T12:34:46.977" v="25" actId="20577"/>
        <pc:sldMkLst>
          <pc:docMk/>
          <pc:sldMk cId="2282023260" sldId="311"/>
        </pc:sldMkLst>
        <pc:spChg chg="add mod">
          <ac:chgData name="Jeanot Bijpost" userId="S::jeanot.bijpost@vng.nl::cdf441b5-59e9-4346-906c-b64ac00bf298" providerId="AD" clId="Web-{5ADA22EC-4ED0-4494-B554-F8B4F7EA7351}" dt="2021-04-21T12:34:41.164" v="22" actId="1076"/>
          <ac:spMkLst>
            <pc:docMk/>
            <pc:sldMk cId="2282023260" sldId="311"/>
            <ac:spMk id="2" creationId="{95D5975E-6B82-4593-B230-FA4F23A3B524}"/>
          </ac:spMkLst>
        </pc:spChg>
        <pc:spChg chg="mod">
          <ac:chgData name="Jeanot Bijpost" userId="S::jeanot.bijpost@vng.nl::cdf441b5-59e9-4346-906c-b64ac00bf298" providerId="AD" clId="Web-{5ADA22EC-4ED0-4494-B554-F8B4F7EA7351}" dt="2021-04-21T12:33:57.773" v="13" actId="20577"/>
          <ac:spMkLst>
            <pc:docMk/>
            <pc:sldMk cId="2282023260" sldId="311"/>
            <ac:spMk id="4" creationId="{02529FC3-1B4A-43AF-A2B3-935CA16B18F5}"/>
          </ac:spMkLst>
        </pc:spChg>
        <pc:spChg chg="add mod">
          <ac:chgData name="Jeanot Bijpost" userId="S::jeanot.bijpost@vng.nl::cdf441b5-59e9-4346-906c-b64ac00bf298" providerId="AD" clId="Web-{5ADA22EC-4ED0-4494-B554-F8B4F7EA7351}" dt="2021-04-21T12:34:46.977" v="25" actId="20577"/>
          <ac:spMkLst>
            <pc:docMk/>
            <pc:sldMk cId="2282023260" sldId="311"/>
            <ac:spMk id="60" creationId="{E753FFFE-9786-40DD-9FFA-BFA277EEFA6C}"/>
          </ac:spMkLst>
        </pc:spChg>
      </pc:sldChg>
      <pc:sldChg chg="modSp">
        <pc:chgData name="Jeanot Bijpost" userId="S::jeanot.bijpost@vng.nl::cdf441b5-59e9-4346-906c-b64ac00bf298" providerId="AD" clId="Web-{5ADA22EC-4ED0-4494-B554-F8B4F7EA7351}" dt="2021-04-21T12:41:47.206" v="28" actId="14100"/>
        <pc:sldMkLst>
          <pc:docMk/>
          <pc:sldMk cId="900329119" sldId="312"/>
        </pc:sldMkLst>
        <pc:spChg chg="mod">
          <ac:chgData name="Jeanot Bijpost" userId="S::jeanot.bijpost@vng.nl::cdf441b5-59e9-4346-906c-b64ac00bf298" providerId="AD" clId="Web-{5ADA22EC-4ED0-4494-B554-F8B4F7EA7351}" dt="2021-04-21T12:41:47.206" v="28" actId="14100"/>
          <ac:spMkLst>
            <pc:docMk/>
            <pc:sldMk cId="900329119" sldId="312"/>
            <ac:spMk id="26" creationId="{2EC86891-7558-40C4-B0F9-D6E8A5922445}"/>
          </ac:spMkLst>
        </pc:spChg>
      </pc:sldChg>
      <pc:sldChg chg="del">
        <pc:chgData name="Jeanot Bijpost" userId="S::jeanot.bijpost@vng.nl::cdf441b5-59e9-4346-906c-b64ac00bf298" providerId="AD" clId="Web-{5ADA22EC-4ED0-4494-B554-F8B4F7EA7351}" dt="2021-04-21T12:16:45.857" v="3"/>
        <pc:sldMkLst>
          <pc:docMk/>
          <pc:sldMk cId="2522437270" sldId="314"/>
        </pc:sldMkLst>
      </pc:sldChg>
      <pc:sldChg chg="modSp new">
        <pc:chgData name="Jeanot Bijpost" userId="S::jeanot.bijpost@vng.nl::cdf441b5-59e9-4346-906c-b64ac00bf298" providerId="AD" clId="Web-{5ADA22EC-4ED0-4494-B554-F8B4F7EA7351}" dt="2021-04-21T12:52:47.597" v="226" actId="20577"/>
        <pc:sldMkLst>
          <pc:docMk/>
          <pc:sldMk cId="4285623285" sldId="316"/>
        </pc:sldMkLst>
        <pc:spChg chg="mod">
          <ac:chgData name="Jeanot Bijpost" userId="S::jeanot.bijpost@vng.nl::cdf441b5-59e9-4346-906c-b64ac00bf298" providerId="AD" clId="Web-{5ADA22EC-4ED0-4494-B554-F8B4F7EA7351}" dt="2021-04-21T12:52:13.893" v="217" actId="20577"/>
          <ac:spMkLst>
            <pc:docMk/>
            <pc:sldMk cId="4285623285" sldId="316"/>
            <ac:spMk id="2" creationId="{E3263CEA-F31C-481A-8686-8335DA037F50}"/>
          </ac:spMkLst>
        </pc:spChg>
        <pc:spChg chg="mod">
          <ac:chgData name="Jeanot Bijpost" userId="S::jeanot.bijpost@vng.nl::cdf441b5-59e9-4346-906c-b64ac00bf298" providerId="AD" clId="Web-{5ADA22EC-4ED0-4494-B554-F8B4F7EA7351}" dt="2021-04-21T12:52:47.597" v="226" actId="20577"/>
          <ac:spMkLst>
            <pc:docMk/>
            <pc:sldMk cId="4285623285" sldId="316"/>
            <ac:spMk id="3" creationId="{52E91E86-C784-4339-95A7-E248E3A8DDBA}"/>
          </ac:spMkLst>
        </pc:spChg>
      </pc:sldChg>
      <pc:sldChg chg="delSp modSp new mod modClrScheme chgLayout">
        <pc:chgData name="Jeanot Bijpost" userId="S::jeanot.bijpost@vng.nl::cdf441b5-59e9-4346-906c-b64ac00bf298" providerId="AD" clId="Web-{5ADA22EC-4ED0-4494-B554-F8B4F7EA7351}" dt="2021-04-21T12:53:11.519" v="232"/>
        <pc:sldMkLst>
          <pc:docMk/>
          <pc:sldMk cId="983196092" sldId="317"/>
        </pc:sldMkLst>
        <pc:spChg chg="mod ord">
          <ac:chgData name="Jeanot Bijpost" userId="S::jeanot.bijpost@vng.nl::cdf441b5-59e9-4346-906c-b64ac00bf298" providerId="AD" clId="Web-{5ADA22EC-4ED0-4494-B554-F8B4F7EA7351}" dt="2021-04-21T12:53:03.269" v="230" actId="20577"/>
          <ac:spMkLst>
            <pc:docMk/>
            <pc:sldMk cId="983196092" sldId="317"/>
            <ac:spMk id="2" creationId="{F4BD646E-7DD0-418E-A90B-6B9E92596838}"/>
          </ac:spMkLst>
        </pc:spChg>
        <pc:spChg chg="del mod ord">
          <ac:chgData name="Jeanot Bijpost" userId="S::jeanot.bijpost@vng.nl::cdf441b5-59e9-4346-906c-b64ac00bf298" providerId="AD" clId="Web-{5ADA22EC-4ED0-4494-B554-F8B4F7EA7351}" dt="2021-04-21T12:53:11.519" v="232"/>
          <ac:spMkLst>
            <pc:docMk/>
            <pc:sldMk cId="983196092" sldId="317"/>
            <ac:spMk id="3" creationId="{3D4D12F1-C9A6-404E-8604-91D318E27175}"/>
          </ac:spMkLst>
        </pc:spChg>
      </pc:sldChg>
      <pc:sldChg chg="delSp modSp add ord replId">
        <pc:chgData name="Jeanot Bijpost" userId="S::jeanot.bijpost@vng.nl::cdf441b5-59e9-4346-906c-b64ac00bf298" providerId="AD" clId="Web-{5ADA22EC-4ED0-4494-B554-F8B4F7EA7351}" dt="2021-04-21T12:53:16.238" v="233"/>
        <pc:sldMkLst>
          <pc:docMk/>
          <pc:sldMk cId="3634297657" sldId="318"/>
        </pc:sldMkLst>
        <pc:spChg chg="mod">
          <ac:chgData name="Jeanot Bijpost" userId="S::jeanot.bijpost@vng.nl::cdf441b5-59e9-4346-906c-b64ac00bf298" providerId="AD" clId="Web-{5ADA22EC-4ED0-4494-B554-F8B4F7EA7351}" dt="2021-04-21T12:50:33.547" v="208" actId="20577"/>
          <ac:spMkLst>
            <pc:docMk/>
            <pc:sldMk cId="3634297657" sldId="318"/>
            <ac:spMk id="4" creationId="{98B43E4F-DB90-4A56-8D89-16167C4FAED7}"/>
          </ac:spMkLst>
        </pc:spChg>
        <pc:spChg chg="del">
          <ac:chgData name="Jeanot Bijpost" userId="S::jeanot.bijpost@vng.nl::cdf441b5-59e9-4346-906c-b64ac00bf298" providerId="AD" clId="Web-{5ADA22EC-4ED0-4494-B554-F8B4F7EA7351}" dt="2021-04-21T12:53:16.238" v="233"/>
          <ac:spMkLst>
            <pc:docMk/>
            <pc:sldMk cId="3634297657" sldId="318"/>
            <ac:spMk id="5" creationId="{11B0B319-7942-4CE0-9961-2122817D8951}"/>
          </ac:spMkLst>
        </pc:spChg>
      </pc:sldChg>
    </pc:docChg>
  </pc:docChgLst>
  <pc:docChgLst>
    <pc:chgData name="Marc den Engelsman" userId="029e20ed-2a15-44b3-a6a2-993bb05abca5" providerId="ADAL" clId="{EE78AC69-8A49-4789-AD41-336604ADE860}"/>
    <pc:docChg chg="undo custSel addSld modSld">
      <pc:chgData name="Marc den Engelsman" userId="029e20ed-2a15-44b3-a6a2-993bb05abca5" providerId="ADAL" clId="{EE78AC69-8A49-4789-AD41-336604ADE860}" dt="2022-06-02T13:54:34.552" v="149" actId="20577"/>
      <pc:docMkLst>
        <pc:docMk/>
      </pc:docMkLst>
      <pc:sldChg chg="addSp modSp mod">
        <pc:chgData name="Marc den Engelsman" userId="029e20ed-2a15-44b3-a6a2-993bb05abca5" providerId="ADAL" clId="{EE78AC69-8A49-4789-AD41-336604ADE860}" dt="2022-06-01T14:00:21.491" v="17" actId="14100"/>
        <pc:sldMkLst>
          <pc:docMk/>
          <pc:sldMk cId="1378781602" sldId="807"/>
        </pc:sldMkLst>
        <pc:cxnChg chg="add mod ord">
          <ac:chgData name="Marc den Engelsman" userId="029e20ed-2a15-44b3-a6a2-993bb05abca5" providerId="ADAL" clId="{EE78AC69-8A49-4789-AD41-336604ADE860}" dt="2022-06-01T13:59:40.166" v="11" actId="14100"/>
          <ac:cxnSpMkLst>
            <pc:docMk/>
            <pc:sldMk cId="1378781602" sldId="807"/>
            <ac:cxnSpMk id="3" creationId="{DBF415BE-9C32-9865-3D6B-27085D29ACE9}"/>
          </ac:cxnSpMkLst>
        </pc:cxnChg>
        <pc:cxnChg chg="add mod">
          <ac:chgData name="Marc den Engelsman" userId="029e20ed-2a15-44b3-a6a2-993bb05abca5" providerId="ADAL" clId="{EE78AC69-8A49-4789-AD41-336604ADE860}" dt="2022-06-01T14:00:21.491" v="17" actId="14100"/>
          <ac:cxnSpMkLst>
            <pc:docMk/>
            <pc:sldMk cId="1378781602" sldId="807"/>
            <ac:cxnSpMk id="10" creationId="{18D301D2-8622-D2A6-8886-19074624E0FD}"/>
          </ac:cxnSpMkLst>
        </pc:cxnChg>
      </pc:sldChg>
      <pc:sldChg chg="modSp mod">
        <pc:chgData name="Marc den Engelsman" userId="029e20ed-2a15-44b3-a6a2-993bb05abca5" providerId="ADAL" clId="{EE78AC69-8A49-4789-AD41-336604ADE860}" dt="2022-06-02T13:53:42.173" v="112" actId="15"/>
        <pc:sldMkLst>
          <pc:docMk/>
          <pc:sldMk cId="4261660015" sldId="809"/>
        </pc:sldMkLst>
        <pc:spChg chg="mod">
          <ac:chgData name="Marc den Engelsman" userId="029e20ed-2a15-44b3-a6a2-993bb05abca5" providerId="ADAL" clId="{EE78AC69-8A49-4789-AD41-336604ADE860}" dt="2022-06-02T13:53:42.173" v="112" actId="15"/>
          <ac:spMkLst>
            <pc:docMk/>
            <pc:sldMk cId="4261660015" sldId="809"/>
            <ac:spMk id="3" creationId="{56734821-2A24-AF42-8ED3-D6A680F1D69F}"/>
          </ac:spMkLst>
        </pc:spChg>
      </pc:sldChg>
      <pc:sldChg chg="modSp mod">
        <pc:chgData name="Marc den Engelsman" userId="029e20ed-2a15-44b3-a6a2-993bb05abca5" providerId="ADAL" clId="{EE78AC69-8A49-4789-AD41-336604ADE860}" dt="2022-06-02T13:54:34.552" v="149" actId="20577"/>
        <pc:sldMkLst>
          <pc:docMk/>
          <pc:sldMk cId="3531488060" sldId="810"/>
        </pc:sldMkLst>
        <pc:spChg chg="mod">
          <ac:chgData name="Marc den Engelsman" userId="029e20ed-2a15-44b3-a6a2-993bb05abca5" providerId="ADAL" clId="{EE78AC69-8A49-4789-AD41-336604ADE860}" dt="2022-06-02T13:54:34.552" v="149" actId="20577"/>
          <ac:spMkLst>
            <pc:docMk/>
            <pc:sldMk cId="3531488060" sldId="810"/>
            <ac:spMk id="2" creationId="{B1DA214B-9E73-A531-EA86-29CD840B8DF2}"/>
          </ac:spMkLst>
        </pc:spChg>
        <pc:spChg chg="mod">
          <ac:chgData name="Marc den Engelsman" userId="029e20ed-2a15-44b3-a6a2-993bb05abca5" providerId="ADAL" clId="{EE78AC69-8A49-4789-AD41-336604ADE860}" dt="2022-06-02T13:54:13.546" v="117" actId="20577"/>
          <ac:spMkLst>
            <pc:docMk/>
            <pc:sldMk cId="3531488060" sldId="810"/>
            <ac:spMk id="3" creationId="{43506B62-99BB-C920-F532-CCCF09E324C8}"/>
          </ac:spMkLst>
        </pc:spChg>
      </pc:sldChg>
      <pc:sldChg chg="modSp mod">
        <pc:chgData name="Marc den Engelsman" userId="029e20ed-2a15-44b3-a6a2-993bb05abca5" providerId="ADAL" clId="{EE78AC69-8A49-4789-AD41-336604ADE860}" dt="2022-06-02T13:49:42.083" v="50" actId="20577"/>
        <pc:sldMkLst>
          <pc:docMk/>
          <pc:sldMk cId="2901408253" sldId="812"/>
        </pc:sldMkLst>
        <pc:spChg chg="mod">
          <ac:chgData name="Marc den Engelsman" userId="029e20ed-2a15-44b3-a6a2-993bb05abca5" providerId="ADAL" clId="{EE78AC69-8A49-4789-AD41-336604ADE860}" dt="2022-06-02T13:49:42.083" v="50" actId="20577"/>
          <ac:spMkLst>
            <pc:docMk/>
            <pc:sldMk cId="2901408253" sldId="812"/>
            <ac:spMk id="6" creationId="{58035CCE-6364-4516-21C6-56FABC248188}"/>
          </ac:spMkLst>
        </pc:spChg>
      </pc:sldChg>
      <pc:sldChg chg="modSp add mod">
        <pc:chgData name="Marc den Engelsman" userId="029e20ed-2a15-44b3-a6a2-993bb05abca5" providerId="ADAL" clId="{EE78AC69-8A49-4789-AD41-336604ADE860}" dt="2022-06-02T13:54:20.940" v="122" actId="27636"/>
        <pc:sldMkLst>
          <pc:docMk/>
          <pc:sldMk cId="2262243528" sldId="813"/>
        </pc:sldMkLst>
        <pc:spChg chg="mod">
          <ac:chgData name="Marc den Engelsman" userId="029e20ed-2a15-44b3-a6a2-993bb05abca5" providerId="ADAL" clId="{EE78AC69-8A49-4789-AD41-336604ADE860}" dt="2022-06-02T13:54:20.940" v="122" actId="27636"/>
          <ac:spMkLst>
            <pc:docMk/>
            <pc:sldMk cId="2262243528" sldId="813"/>
            <ac:spMk id="3" creationId="{43506B62-99BB-C920-F532-CCCF09E324C8}"/>
          </ac:spMkLst>
        </pc:spChg>
      </pc:sldChg>
    </pc:docChg>
  </pc:docChgLst>
  <pc:docChgLst>
    <pc:chgData name="Jeanot Bijpost" userId="S::jeanot.bijpost@vng.nl::cdf441b5-59e9-4346-906c-b64ac00bf298" providerId="AD" clId="Web-{A5B81461-4E84-4476-9369-EB0CCFFD0E1F}"/>
    <pc:docChg chg="modSld">
      <pc:chgData name="Jeanot Bijpost" userId="S::jeanot.bijpost@vng.nl::cdf441b5-59e9-4346-906c-b64ac00bf298" providerId="AD" clId="Web-{A5B81461-4E84-4476-9369-EB0CCFFD0E1F}" dt="2021-03-17T13:22:28.455" v="233" actId="1076"/>
      <pc:docMkLst>
        <pc:docMk/>
      </pc:docMkLst>
      <pc:sldChg chg="addSp delSp modSp addAnim">
        <pc:chgData name="Jeanot Bijpost" userId="S::jeanot.bijpost@vng.nl::cdf441b5-59e9-4346-906c-b64ac00bf298" providerId="AD" clId="Web-{A5B81461-4E84-4476-9369-EB0CCFFD0E1F}" dt="2021-03-17T12:48:53.171" v="158"/>
        <pc:sldMkLst>
          <pc:docMk/>
          <pc:sldMk cId="1891950137" sldId="256"/>
        </pc:sldMkLst>
        <pc:spChg chg="add mod">
          <ac:chgData name="Jeanot Bijpost" userId="S::jeanot.bijpost@vng.nl::cdf441b5-59e9-4346-906c-b64ac00bf298" providerId="AD" clId="Web-{A5B81461-4E84-4476-9369-EB0CCFFD0E1F}" dt="2021-03-17T12:44:38.683" v="148"/>
          <ac:spMkLst>
            <pc:docMk/>
            <pc:sldMk cId="1891950137" sldId="256"/>
            <ac:spMk id="2" creationId="{A028B235-7042-41FB-BCA8-8D36F8BD157C}"/>
          </ac:spMkLst>
        </pc:spChg>
        <pc:spChg chg="add mod">
          <ac:chgData name="Jeanot Bijpost" userId="S::jeanot.bijpost@vng.nl::cdf441b5-59e9-4346-906c-b64ac00bf298" providerId="AD" clId="Web-{A5B81461-4E84-4476-9369-EB0CCFFD0E1F}" dt="2021-03-17T12:45:51.856" v="150" actId="1076"/>
          <ac:spMkLst>
            <pc:docMk/>
            <pc:sldMk cId="1891950137" sldId="256"/>
            <ac:spMk id="3" creationId="{47661903-825C-4E62-BC80-CC10DC5416F1}"/>
          </ac:spMkLst>
        </pc:spChg>
        <pc:spChg chg="add del mod">
          <ac:chgData name="Jeanot Bijpost" userId="S::jeanot.bijpost@vng.nl::cdf441b5-59e9-4346-906c-b64ac00bf298" providerId="AD" clId="Web-{A5B81461-4E84-4476-9369-EB0CCFFD0E1F}" dt="2021-03-17T12:47:59.342" v="157"/>
          <ac:spMkLst>
            <pc:docMk/>
            <pc:sldMk cId="1891950137" sldId="256"/>
            <ac:spMk id="4" creationId="{E73917C4-47A2-4041-8548-ACEB51EDBDC1}"/>
          </ac:spMkLst>
        </pc:spChg>
        <pc:spChg chg="mod">
          <ac:chgData name="Jeanot Bijpost" userId="S::jeanot.bijpost@vng.nl::cdf441b5-59e9-4346-906c-b64ac00bf298" providerId="AD" clId="Web-{A5B81461-4E84-4476-9369-EB0CCFFD0E1F}" dt="2021-03-17T12:48:53.171" v="158"/>
          <ac:spMkLst>
            <pc:docMk/>
            <pc:sldMk cId="1891950137" sldId="256"/>
            <ac:spMk id="11" creationId="{BECF6D98-7415-40B1-B127-8EB4B323AB81}"/>
          </ac:spMkLst>
        </pc:spChg>
        <pc:spChg chg="mod">
          <ac:chgData name="Jeanot Bijpost" userId="S::jeanot.bijpost@vng.nl::cdf441b5-59e9-4346-906c-b64ac00bf298" providerId="AD" clId="Web-{A5B81461-4E84-4476-9369-EB0CCFFD0E1F}" dt="2021-03-17T12:40:46.476" v="126" actId="20577"/>
          <ac:spMkLst>
            <pc:docMk/>
            <pc:sldMk cId="1891950137" sldId="256"/>
            <ac:spMk id="17" creationId="{6DBEB0E8-AE56-460E-A055-B58C7F72DDCD}"/>
          </ac:spMkLst>
        </pc:spChg>
        <pc:spChg chg="mod">
          <ac:chgData name="Jeanot Bijpost" userId="S::jeanot.bijpost@vng.nl::cdf441b5-59e9-4346-906c-b64ac00bf298" providerId="AD" clId="Web-{A5B81461-4E84-4476-9369-EB0CCFFD0E1F}" dt="2021-03-17T12:40:48.742" v="127" actId="1076"/>
          <ac:spMkLst>
            <pc:docMk/>
            <pc:sldMk cId="1891950137" sldId="256"/>
            <ac:spMk id="27" creationId="{AA789178-9B3C-4EB2-A386-00319B576FEB}"/>
          </ac:spMkLst>
        </pc:spChg>
        <pc:spChg chg="mod">
          <ac:chgData name="Jeanot Bijpost" userId="S::jeanot.bijpost@vng.nl::cdf441b5-59e9-4346-906c-b64ac00bf298" providerId="AD" clId="Web-{A5B81461-4E84-4476-9369-EB0CCFFD0E1F}" dt="2021-03-17T12:41:14.273" v="132" actId="1076"/>
          <ac:spMkLst>
            <pc:docMk/>
            <pc:sldMk cId="1891950137" sldId="256"/>
            <ac:spMk id="28" creationId="{C7E7277D-27F4-4017-A77F-4B821B43031D}"/>
          </ac:spMkLst>
        </pc:spChg>
        <pc:spChg chg="mod">
          <ac:chgData name="Jeanot Bijpost" userId="S::jeanot.bijpost@vng.nl::cdf441b5-59e9-4346-906c-b64ac00bf298" providerId="AD" clId="Web-{A5B81461-4E84-4476-9369-EB0CCFFD0E1F}" dt="2021-03-17T12:39:12.068" v="113"/>
          <ac:spMkLst>
            <pc:docMk/>
            <pc:sldMk cId="1891950137" sldId="256"/>
            <ac:spMk id="36" creationId="{AF829F71-D9D9-4206-96D8-4CAC0E7246AB}"/>
          </ac:spMkLst>
        </pc:spChg>
        <pc:spChg chg="mod">
          <ac:chgData name="Jeanot Bijpost" userId="S::jeanot.bijpost@vng.nl::cdf441b5-59e9-4346-906c-b64ac00bf298" providerId="AD" clId="Web-{A5B81461-4E84-4476-9369-EB0CCFFD0E1F}" dt="2021-03-17T12:41:10.601" v="131" actId="1076"/>
          <ac:spMkLst>
            <pc:docMk/>
            <pc:sldMk cId="1891950137" sldId="256"/>
            <ac:spMk id="48" creationId="{651EBE99-4DBC-4D05-B57A-FC7AA8633B81}"/>
          </ac:spMkLst>
        </pc:spChg>
      </pc:sldChg>
      <pc:sldChg chg="addSp delSp modSp">
        <pc:chgData name="Jeanot Bijpost" userId="S::jeanot.bijpost@vng.nl::cdf441b5-59e9-4346-906c-b64ac00bf298" providerId="AD" clId="Web-{A5B81461-4E84-4476-9369-EB0CCFFD0E1F}" dt="2021-03-17T13:22:28.455" v="233" actId="1076"/>
        <pc:sldMkLst>
          <pc:docMk/>
          <pc:sldMk cId="769423645" sldId="260"/>
        </pc:sldMkLst>
        <pc:spChg chg="mod">
          <ac:chgData name="Jeanot Bijpost" userId="S::jeanot.bijpost@vng.nl::cdf441b5-59e9-4346-906c-b64ac00bf298" providerId="AD" clId="Web-{A5B81461-4E84-4476-9369-EB0CCFFD0E1F}" dt="2021-03-17T13:21:25.033" v="220" actId="14100"/>
          <ac:spMkLst>
            <pc:docMk/>
            <pc:sldMk cId="769423645" sldId="260"/>
            <ac:spMk id="2" creationId="{5C6BE56C-5E6D-4625-9F4F-3C015E2AE2A1}"/>
          </ac:spMkLst>
        </pc:spChg>
        <pc:spChg chg="mod">
          <ac:chgData name="Jeanot Bijpost" userId="S::jeanot.bijpost@vng.nl::cdf441b5-59e9-4346-906c-b64ac00bf298" providerId="AD" clId="Web-{A5B81461-4E84-4476-9369-EB0CCFFD0E1F}" dt="2021-03-17T13:22:26.830" v="232" actId="14100"/>
          <ac:spMkLst>
            <pc:docMk/>
            <pc:sldMk cId="769423645" sldId="260"/>
            <ac:spMk id="3" creationId="{15229409-5AAD-4600-9CBA-8AF790835EAB}"/>
          </ac:spMkLst>
        </pc:spChg>
        <pc:spChg chg="mod">
          <ac:chgData name="Jeanot Bijpost" userId="S::jeanot.bijpost@vng.nl::cdf441b5-59e9-4346-906c-b64ac00bf298" providerId="AD" clId="Web-{A5B81461-4E84-4476-9369-EB0CCFFD0E1F}" dt="2021-03-17T13:21:18.642" v="218" actId="14100"/>
          <ac:spMkLst>
            <pc:docMk/>
            <pc:sldMk cId="769423645" sldId="260"/>
            <ac:spMk id="7" creationId="{C79998C5-607B-4811-8EE7-E096BB586F49}"/>
          </ac:spMkLst>
        </pc:spChg>
        <pc:spChg chg="del mod">
          <ac:chgData name="Jeanot Bijpost" userId="S::jeanot.bijpost@vng.nl::cdf441b5-59e9-4346-906c-b64ac00bf298" providerId="AD" clId="Web-{A5B81461-4E84-4476-9369-EB0CCFFD0E1F}" dt="2021-03-17T13:21:00.658" v="213"/>
          <ac:spMkLst>
            <pc:docMk/>
            <pc:sldMk cId="769423645" sldId="260"/>
            <ac:spMk id="8" creationId="{AFD73197-A9ED-4D24-890C-53A3BC545C87}"/>
          </ac:spMkLst>
        </pc:spChg>
        <pc:spChg chg="mod">
          <ac:chgData name="Jeanot Bijpost" userId="S::jeanot.bijpost@vng.nl::cdf441b5-59e9-4346-906c-b64ac00bf298" providerId="AD" clId="Web-{A5B81461-4E84-4476-9369-EB0CCFFD0E1F}" dt="2021-03-17T13:21:55.893" v="229" actId="1076"/>
          <ac:spMkLst>
            <pc:docMk/>
            <pc:sldMk cId="769423645" sldId="260"/>
            <ac:spMk id="9" creationId="{BF43EE77-3B22-4033-9DC8-BC2849C35126}"/>
          </ac:spMkLst>
        </pc:spChg>
        <pc:spChg chg="mod">
          <ac:chgData name="Jeanot Bijpost" userId="S::jeanot.bijpost@vng.nl::cdf441b5-59e9-4346-906c-b64ac00bf298" providerId="AD" clId="Web-{A5B81461-4E84-4476-9369-EB0CCFFD0E1F}" dt="2021-03-17T13:21:13.564" v="216" actId="14100"/>
          <ac:spMkLst>
            <pc:docMk/>
            <pc:sldMk cId="769423645" sldId="260"/>
            <ac:spMk id="10" creationId="{29429A50-44BC-4774-B2E4-0FA323CDA53D}"/>
          </ac:spMkLst>
        </pc:spChg>
        <pc:spChg chg="del mod">
          <ac:chgData name="Jeanot Bijpost" userId="S::jeanot.bijpost@vng.nl::cdf441b5-59e9-4346-906c-b64ac00bf298" providerId="AD" clId="Web-{A5B81461-4E84-4476-9369-EB0CCFFD0E1F}" dt="2021-03-17T13:21:00.658" v="212"/>
          <ac:spMkLst>
            <pc:docMk/>
            <pc:sldMk cId="769423645" sldId="260"/>
            <ac:spMk id="11" creationId="{0975194D-44AC-4532-B72D-6B697DAE523C}"/>
          </ac:spMkLst>
        </pc:spChg>
        <pc:spChg chg="add del mod">
          <ac:chgData name="Jeanot Bijpost" userId="S::jeanot.bijpost@vng.nl::cdf441b5-59e9-4346-906c-b64ac00bf298" providerId="AD" clId="Web-{A5B81461-4E84-4476-9369-EB0CCFFD0E1F}" dt="2021-03-17T13:20:15.579" v="197"/>
          <ac:spMkLst>
            <pc:docMk/>
            <pc:sldMk cId="769423645" sldId="260"/>
            <ac:spMk id="23" creationId="{F54E361A-643A-413F-8427-1964C0C80CF9}"/>
          </ac:spMkLst>
        </pc:spChg>
        <pc:spChg chg="add mod">
          <ac:chgData name="Jeanot Bijpost" userId="S::jeanot.bijpost@vng.nl::cdf441b5-59e9-4346-906c-b64ac00bf298" providerId="AD" clId="Web-{A5B81461-4E84-4476-9369-EB0CCFFD0E1F}" dt="2021-03-17T13:21:55.877" v="228" actId="1076"/>
          <ac:spMkLst>
            <pc:docMk/>
            <pc:sldMk cId="769423645" sldId="260"/>
            <ac:spMk id="25" creationId="{4E97C927-F90B-4522-ABFA-95582698C112}"/>
          </ac:spMkLst>
        </pc:spChg>
        <pc:spChg chg="add mod">
          <ac:chgData name="Jeanot Bijpost" userId="S::jeanot.bijpost@vng.nl::cdf441b5-59e9-4346-906c-b64ac00bf298" providerId="AD" clId="Web-{A5B81461-4E84-4476-9369-EB0CCFFD0E1F}" dt="2021-03-17T13:21:55.893" v="230" actId="1076"/>
          <ac:spMkLst>
            <pc:docMk/>
            <pc:sldMk cId="769423645" sldId="260"/>
            <ac:spMk id="26" creationId="{17C268EA-F33D-436E-A055-25B9B2B8816A}"/>
          </ac:spMkLst>
        </pc:spChg>
        <pc:spChg chg="add del mod">
          <ac:chgData name="Jeanot Bijpost" userId="S::jeanot.bijpost@vng.nl::cdf441b5-59e9-4346-906c-b64ac00bf298" providerId="AD" clId="Web-{A5B81461-4E84-4476-9369-EB0CCFFD0E1F}" dt="2021-03-17T13:20:36.798" v="205"/>
          <ac:spMkLst>
            <pc:docMk/>
            <pc:sldMk cId="769423645" sldId="260"/>
            <ac:spMk id="27" creationId="{4F8A7060-7858-455F-8B6F-529CAD3E08C7}"/>
          </ac:spMkLst>
        </pc:spChg>
        <pc:spChg chg="mod">
          <ac:chgData name="Jeanot Bijpost" userId="S::jeanot.bijpost@vng.nl::cdf441b5-59e9-4346-906c-b64ac00bf298" providerId="AD" clId="Web-{A5B81461-4E84-4476-9369-EB0CCFFD0E1F}" dt="2021-03-17T13:21:32.517" v="223" actId="1076"/>
          <ac:spMkLst>
            <pc:docMk/>
            <pc:sldMk cId="769423645" sldId="260"/>
            <ac:spMk id="35" creationId="{B80E7EC7-3B3E-47DE-BACC-EABD7BE9A468}"/>
          </ac:spMkLst>
        </pc:spChg>
        <pc:spChg chg="mod">
          <ac:chgData name="Jeanot Bijpost" userId="S::jeanot.bijpost@vng.nl::cdf441b5-59e9-4346-906c-b64ac00bf298" providerId="AD" clId="Web-{A5B81461-4E84-4476-9369-EB0CCFFD0E1F}" dt="2021-03-17T13:21:29.736" v="222" actId="1076"/>
          <ac:spMkLst>
            <pc:docMk/>
            <pc:sldMk cId="769423645" sldId="260"/>
            <ac:spMk id="36" creationId="{2E0EC32F-9093-4291-9D10-34BBE940E55B}"/>
          </ac:spMkLst>
        </pc:spChg>
        <pc:spChg chg="mod">
          <ac:chgData name="Jeanot Bijpost" userId="S::jeanot.bijpost@vng.nl::cdf441b5-59e9-4346-906c-b64ac00bf298" providerId="AD" clId="Web-{A5B81461-4E84-4476-9369-EB0CCFFD0E1F}" dt="2021-03-17T13:21:38.096" v="225" actId="1076"/>
          <ac:spMkLst>
            <pc:docMk/>
            <pc:sldMk cId="769423645" sldId="260"/>
            <ac:spMk id="37" creationId="{AB3D2D7B-AE93-4697-8D53-578A70980457}"/>
          </ac:spMkLst>
        </pc:spChg>
        <pc:spChg chg="del mod">
          <ac:chgData name="Jeanot Bijpost" userId="S::jeanot.bijpost@vng.nl::cdf441b5-59e9-4346-906c-b64ac00bf298" providerId="AD" clId="Web-{A5B81461-4E84-4476-9369-EB0CCFFD0E1F}" dt="2021-03-17T13:21:00.658" v="211"/>
          <ac:spMkLst>
            <pc:docMk/>
            <pc:sldMk cId="769423645" sldId="260"/>
            <ac:spMk id="39" creationId="{36082C3E-67C9-43A8-8201-74358A6D157B}"/>
          </ac:spMkLst>
        </pc:spChg>
        <pc:spChg chg="mod">
          <ac:chgData name="Jeanot Bijpost" userId="S::jeanot.bijpost@vng.nl::cdf441b5-59e9-4346-906c-b64ac00bf298" providerId="AD" clId="Web-{A5B81461-4E84-4476-9369-EB0CCFFD0E1F}" dt="2021-03-17T13:07:26.744" v="160" actId="1076"/>
          <ac:spMkLst>
            <pc:docMk/>
            <pc:sldMk cId="769423645" sldId="260"/>
            <ac:spMk id="45" creationId="{0C7C1994-4058-44E5-A3C5-5460C733FB7F}"/>
          </ac:spMkLst>
        </pc:spChg>
        <pc:spChg chg="del">
          <ac:chgData name="Jeanot Bijpost" userId="S::jeanot.bijpost@vng.nl::cdf441b5-59e9-4346-906c-b64ac00bf298" providerId="AD" clId="Web-{A5B81461-4E84-4476-9369-EB0CCFFD0E1F}" dt="2021-03-17T13:21:15.111" v="217"/>
          <ac:spMkLst>
            <pc:docMk/>
            <pc:sldMk cId="769423645" sldId="260"/>
            <ac:spMk id="46" creationId="{5B0756E0-96F9-4B94-9D74-6FF50C962CDA}"/>
          </ac:spMkLst>
        </pc:spChg>
        <pc:picChg chg="add del mod">
          <ac:chgData name="Jeanot Bijpost" userId="S::jeanot.bijpost@vng.nl::cdf441b5-59e9-4346-906c-b64ac00bf298" providerId="AD" clId="Web-{A5B81461-4E84-4476-9369-EB0CCFFD0E1F}" dt="2021-03-17T13:20:18.423" v="198"/>
          <ac:picMkLst>
            <pc:docMk/>
            <pc:sldMk cId="769423645" sldId="260"/>
            <ac:picMk id="24" creationId="{9D72A574-625D-49DC-8EBC-1FBB755949B3}"/>
          </ac:picMkLst>
        </pc:picChg>
        <pc:picChg chg="mod">
          <ac:chgData name="Jeanot Bijpost" userId="S::jeanot.bijpost@vng.nl::cdf441b5-59e9-4346-906c-b64ac00bf298" providerId="AD" clId="Web-{A5B81461-4E84-4476-9369-EB0CCFFD0E1F}" dt="2021-03-17T13:21:28.002" v="221" actId="1076"/>
          <ac:picMkLst>
            <pc:docMk/>
            <pc:sldMk cId="769423645" sldId="260"/>
            <ac:picMk id="32" creationId="{E02DB589-D7AC-478B-882A-7FC8E0373714}"/>
          </ac:picMkLst>
        </pc:picChg>
        <pc:picChg chg="mod">
          <ac:chgData name="Jeanot Bijpost" userId="S::jeanot.bijpost@vng.nl::cdf441b5-59e9-4346-906c-b64ac00bf298" providerId="AD" clId="Web-{A5B81461-4E84-4476-9369-EB0CCFFD0E1F}" dt="2021-03-17T13:22:28.455" v="233" actId="1076"/>
          <ac:picMkLst>
            <pc:docMk/>
            <pc:sldMk cId="769423645" sldId="260"/>
            <ac:picMk id="33" creationId="{5A8F80FB-E3A4-4BBA-AA52-736149C37A05}"/>
          </ac:picMkLst>
        </pc:picChg>
        <pc:picChg chg="mod">
          <ac:chgData name="Jeanot Bijpost" userId="S::jeanot.bijpost@vng.nl::cdf441b5-59e9-4346-906c-b64ac00bf298" providerId="AD" clId="Web-{A5B81461-4E84-4476-9369-EB0CCFFD0E1F}" dt="2021-03-17T13:21:21.502" v="219" actId="1076"/>
          <ac:picMkLst>
            <pc:docMk/>
            <pc:sldMk cId="769423645" sldId="260"/>
            <ac:picMk id="41" creationId="{00FB6C52-0892-4B3A-80E4-7BDA930A3EED}"/>
          </ac:picMkLst>
        </pc:picChg>
      </pc:sldChg>
      <pc:sldChg chg="addSp modSp">
        <pc:chgData name="Jeanot Bijpost" userId="S::jeanot.bijpost@vng.nl::cdf441b5-59e9-4346-906c-b64ac00bf298" providerId="AD" clId="Web-{A5B81461-4E84-4476-9369-EB0CCFFD0E1F}" dt="2021-03-17T12:21:55.646" v="44" actId="1076"/>
        <pc:sldMkLst>
          <pc:docMk/>
          <pc:sldMk cId="1801331337" sldId="268"/>
        </pc:sldMkLst>
        <pc:spChg chg="mod">
          <ac:chgData name="Jeanot Bijpost" userId="S::jeanot.bijpost@vng.nl::cdf441b5-59e9-4346-906c-b64ac00bf298" providerId="AD" clId="Web-{A5B81461-4E84-4476-9369-EB0CCFFD0E1F}" dt="2021-03-17T12:20:47.051" v="0" actId="1076"/>
          <ac:spMkLst>
            <pc:docMk/>
            <pc:sldMk cId="1801331337" sldId="268"/>
            <ac:spMk id="12" creationId="{E7486523-0A61-4DB6-BDE3-E109395E54DB}"/>
          </ac:spMkLst>
        </pc:spChg>
        <pc:spChg chg="add mod">
          <ac:chgData name="Jeanot Bijpost" userId="S::jeanot.bijpost@vng.nl::cdf441b5-59e9-4346-906c-b64ac00bf298" providerId="AD" clId="Web-{A5B81461-4E84-4476-9369-EB0CCFFD0E1F}" dt="2021-03-17T12:21:55.646" v="44" actId="1076"/>
          <ac:spMkLst>
            <pc:docMk/>
            <pc:sldMk cId="1801331337" sldId="268"/>
            <ac:spMk id="14" creationId="{8D01D6D1-3181-4070-AF15-13F276ED28A2}"/>
          </ac:spMkLst>
        </pc:spChg>
      </pc:sldChg>
      <pc:sldChg chg="addSp delSp modSp">
        <pc:chgData name="Jeanot Bijpost" userId="S::jeanot.bijpost@vng.nl::cdf441b5-59e9-4346-906c-b64ac00bf298" providerId="AD" clId="Web-{A5B81461-4E84-4476-9369-EB0CCFFD0E1F}" dt="2021-03-17T12:34:25.033" v="110" actId="1076"/>
        <pc:sldMkLst>
          <pc:docMk/>
          <pc:sldMk cId="3751348359" sldId="276"/>
        </pc:sldMkLst>
        <pc:spChg chg="add del mod">
          <ac:chgData name="Jeanot Bijpost" userId="S::jeanot.bijpost@vng.nl::cdf441b5-59e9-4346-906c-b64ac00bf298" providerId="AD" clId="Web-{A5B81461-4E84-4476-9369-EB0CCFFD0E1F}" dt="2021-03-17T12:33:32.375" v="93"/>
          <ac:spMkLst>
            <pc:docMk/>
            <pc:sldMk cId="3751348359" sldId="276"/>
            <ac:spMk id="17" creationId="{556AC157-8B59-49B5-A3A0-5D78B6E556EC}"/>
          </ac:spMkLst>
        </pc:spChg>
        <pc:spChg chg="add mod">
          <ac:chgData name="Jeanot Bijpost" userId="S::jeanot.bijpost@vng.nl::cdf441b5-59e9-4346-906c-b64ac00bf298" providerId="AD" clId="Web-{A5B81461-4E84-4476-9369-EB0CCFFD0E1F}" dt="2021-03-17T12:34:20.142" v="109" actId="1076"/>
          <ac:spMkLst>
            <pc:docMk/>
            <pc:sldMk cId="3751348359" sldId="276"/>
            <ac:spMk id="18" creationId="{38023FB2-8B92-4715-B7DF-D72087AE1AD7}"/>
          </ac:spMkLst>
        </pc:spChg>
        <pc:spChg chg="mod">
          <ac:chgData name="Jeanot Bijpost" userId="S::jeanot.bijpost@vng.nl::cdf441b5-59e9-4346-906c-b64ac00bf298" providerId="AD" clId="Web-{A5B81461-4E84-4476-9369-EB0CCFFD0E1F}" dt="2021-03-17T12:34:25.033" v="110" actId="1076"/>
          <ac:spMkLst>
            <pc:docMk/>
            <pc:sldMk cId="3751348359" sldId="276"/>
            <ac:spMk id="39" creationId="{CBC1579A-99A1-45C8-A725-D970A8263145}"/>
          </ac:spMkLst>
        </pc:spChg>
        <pc:spChg chg="mod">
          <ac:chgData name="Jeanot Bijpost" userId="S::jeanot.bijpost@vng.nl::cdf441b5-59e9-4346-906c-b64ac00bf298" providerId="AD" clId="Web-{A5B81461-4E84-4476-9369-EB0CCFFD0E1F}" dt="2021-03-17T12:26:32.166" v="67" actId="20577"/>
          <ac:spMkLst>
            <pc:docMk/>
            <pc:sldMk cId="3751348359" sldId="276"/>
            <ac:spMk id="40" creationId="{0F7E75D7-8C8C-4CD5-B650-9ABE096D01D5}"/>
          </ac:spMkLst>
        </pc:spChg>
        <pc:spChg chg="mod">
          <ac:chgData name="Jeanot Bijpost" userId="S::jeanot.bijpost@vng.nl::cdf441b5-59e9-4346-906c-b64ac00bf298" providerId="AD" clId="Web-{A5B81461-4E84-4476-9369-EB0CCFFD0E1F}" dt="2021-03-17T12:29:50.044" v="74" actId="20577"/>
          <ac:spMkLst>
            <pc:docMk/>
            <pc:sldMk cId="3751348359" sldId="276"/>
            <ac:spMk id="114" creationId="{D98358CA-6F9D-4E1D-A380-8A08F280776E}"/>
          </ac:spMkLst>
        </pc:spChg>
        <pc:spChg chg="mod">
          <ac:chgData name="Jeanot Bijpost" userId="S::jeanot.bijpost@vng.nl::cdf441b5-59e9-4346-906c-b64ac00bf298" providerId="AD" clId="Web-{A5B81461-4E84-4476-9369-EB0CCFFD0E1F}" dt="2021-03-17T12:31:09.264" v="76" actId="20577"/>
          <ac:spMkLst>
            <pc:docMk/>
            <pc:sldMk cId="3751348359" sldId="276"/>
            <ac:spMk id="136" creationId="{B71AE976-C245-4419-847A-7847850C8C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F348-D584-47CA-A650-696F5D24627B}" type="datetimeFigureOut">
              <a:rPr lang="en-US"/>
              <a:t>6/16/22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A622C-3CFE-4BF1-9203-7DBFD5A7D9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44E98-04B3-4205-8FBD-7B7FA3AC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3C96C5-0332-4B46-8EF2-F72E0A476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1F5265-E3E7-46A9-A996-32C0BA1E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E2D924-9B09-4395-AB3D-1EFB041C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9061FB-A8B1-413E-BFEC-CC39111C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89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30A9B-00F9-4C89-8597-20DBAC0F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62EE6E-AC86-4375-AC60-A4FF2A6A8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081628-5D3F-4C63-A437-BD2F94B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B9F35E-8331-4ADA-B644-A326D7AB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B28636-5BF2-4CAB-8459-960CC308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98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A3DB775-CCCA-436C-95BF-828FEE834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02A384E-EA34-4828-8F87-0D71D3519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240DD6-BD4C-4A20-8CE5-AA55BD0F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61363-C42E-4EA7-AD45-91DB564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3F4984-131D-49E9-BEAA-7CD648D8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9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9148-9092-4064-9FAB-5AF5C407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D5B51-AC03-4D36-A373-8E77522E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F5B23A-797F-4E45-9FF1-B7E2A76A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ADE121-F317-4BF8-BED4-6B95862D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60C2D2-E057-4BDE-8ED3-3767DE16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8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AC5A1-1E5E-4B37-B608-8D84A745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CED4D1-A769-4DE0-9F34-FBF6FE13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89A999-BC8B-494A-B0A3-7CDC86CE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72F3A3-FF23-49C9-A57A-BED57E7E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5D0DE1-E451-422D-A005-75BC303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10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63D64-61B9-4E49-87A9-BF3DA445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1BEE66-2C5D-4E8F-8FBD-45321A2B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0F34DE2-B522-45BE-B49D-6B00FB67A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B34DF9-ED99-4327-B0C9-4077D827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CDA976-C696-4597-A90E-13DFC0F9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319CBA-D831-48FB-8FFA-7511A1B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6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C805C-B826-4CBF-84B2-E03AA1DB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B89ABE-F00E-497E-9133-D9708AB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84F3B88-EE72-4AB7-B705-56AC6C5E5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C98288-C823-47A6-8C69-AD56E7CCA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0DDB1E8-7AFB-4DC3-993E-7AC03003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0A418E-BAB2-48CF-AA6B-647913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3BA2D6-8220-43EC-B2D2-872BAF60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DF928D0-BF96-40FA-8827-EA10BBF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493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55D33-727B-4AE0-B513-99442EB8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F3F1A2-FFB8-4E11-B757-EC269C5C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F83F405-CCA8-4818-99D1-E7375066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47CD8C-816C-4474-97F1-2FA4319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8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42300BA-2250-4471-AD9E-718FEA1D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2B4AB10-A88A-445D-BAA3-E81F2BAD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0DA355-7C51-40F9-B567-08158B2D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41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B8F0C-83C4-4793-88E9-CDEF83F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78CE6D-3E34-4B04-83FF-D0B2827E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11CB6A-F6BB-4810-8226-9A457386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0D42210-7675-4574-A43D-2A7A6C2C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FA1877-FD19-45C0-966B-510A4158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6E51E74-C9CF-4AEE-A4AE-4B9E3A4A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40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1FEB8-3E30-4BDC-9795-588FDD56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83B7E2E-3574-4965-BADA-C2961ECAE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292166-BBD4-4288-8762-C9A495025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B644C8-C5BF-4FFD-AF03-0049B9D1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317AF0-D354-485D-A61C-D26F8E8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6B23B0-81D1-4BFB-8469-2A100439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764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3AF32EE-7093-4662-B988-5770DE18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2238CC-89B0-423C-A20B-D52849E4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1133"/>
            <a:ext cx="10515600" cy="508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F5AD2C-BB7E-4307-8914-F1F6F6E12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2641-C9E8-475B-9831-8F1735D469E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45331B-C540-4035-9A31-5EDEFF6CB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4B1309-7E22-41D0-B729-1DC3123A7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9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56898-F0CC-F33A-4432-384A70AF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164084"/>
            <a:ext cx="10515600" cy="626608"/>
          </a:xfrm>
        </p:spPr>
        <p:txBody>
          <a:bodyPr/>
          <a:lstStyle/>
          <a:p>
            <a:r>
              <a:rPr lang="en-NL"/>
              <a:t>Inconsistenties: Underscore / CamelCase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0079D-986A-23BF-B356-AE8C7EB33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88" y="806566"/>
            <a:ext cx="5157787" cy="626608"/>
          </a:xfrm>
        </p:spPr>
        <p:txBody>
          <a:bodyPr/>
          <a:lstStyle/>
          <a:p>
            <a:r>
              <a:rPr lang="en-NL" b="0"/>
              <a:t>Events resource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F987CD-7F59-DB5A-92F4-25CC6FE71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188" y="1545772"/>
            <a:ext cx="5865812" cy="5116286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specversion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": "1.0",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"id": "2febb675-b06c-…",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"source": "urn:nld:oin:00000001234…",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"domain": "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nl.vng.zaken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"type": "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nl.vng.zaken.status_gewijzigd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"time": "2022-03-16T15:29:30.833664Z",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"subscription": "a2de4777-1160-…",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GB" sz="16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eference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": "1285c6bc-1b54-…",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datacontenttype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"subject": "string",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"data": { … 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600" b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sz="1600" b="1">
                <a:latin typeface="Courier New" panose="02070309020205020404" pitchFamily="49" charset="0"/>
                <a:cs typeface="Courier New" panose="02070309020205020404" pitchFamily="49" charset="0"/>
              </a:rPr>
              <a:t>base64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": "string",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dataref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": "http://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example.com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D2024-2DCD-82CD-ED49-040AE03A1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06566"/>
            <a:ext cx="5183188" cy="626608"/>
          </a:xfrm>
        </p:spPr>
        <p:txBody>
          <a:bodyPr/>
          <a:lstStyle/>
          <a:p>
            <a:r>
              <a:rPr lang="en-NL" b="0"/>
              <a:t>Subscription resource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2EA43D-A9C7-2B7D-605F-624D246CE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45772"/>
            <a:ext cx="5894700" cy="511628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"protocol": "HTTP",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en-GB" sz="16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ettings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": { … 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"sink": "https://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endpoint.example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…",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sink</a:t>
            </a:r>
            <a:r>
              <a:rPr lang="en-GB" sz="16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redential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": { … 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"source": "urn:nld:oin:00000001234…",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"domain": "</a:t>
            </a:r>
            <a:r>
              <a:rPr lang="en-GB" sz="1600" err="1">
                <a:latin typeface="Courier New" panose="02070309020205020404" pitchFamily="49" charset="0"/>
                <a:cs typeface="Courier New" panose="02070309020205020404" pitchFamily="49" charset="0"/>
              </a:rPr>
              <a:t>nl.vng.zaken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"types": [ … ],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"filters": { … 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"config": { … 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GB" sz="16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eference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": "1285c6bc-1b54-…"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796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B79C466-3077-462B-9D89-90EB78120BCE}">
  <we:reference id="wa104380121" version="2.0.0.0" store="nl-NL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6D6CE283D034DA7CAB9F5C19E35C5" ma:contentTypeVersion="19" ma:contentTypeDescription="Create a new document." ma:contentTypeScope="" ma:versionID="4328580ae038d3422c8792f2baa16e9b">
  <xsd:schema xmlns:xsd="http://www.w3.org/2001/XMLSchema" xmlns:xs="http://www.w3.org/2001/XMLSchema" xmlns:p="http://schemas.microsoft.com/office/2006/metadata/properties" xmlns:ns2="9c6c619d-3dda-43e0-965c-f72c6186b5e1" xmlns:ns3="bdcdeddd-627c-4bb4-a5c6-f691fe7e91ca" targetNamespace="http://schemas.microsoft.com/office/2006/metadata/properties" ma:root="true" ma:fieldsID="b5d62be5d6f2a8d24a4a7453a3e88915" ns2:_="" ns3:_="">
    <xsd:import namespace="9c6c619d-3dda-43e0-965c-f72c6186b5e1"/>
    <xsd:import namespace="bdcdeddd-627c-4bb4-a5c6-f691fe7e91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Project" minOccurs="0"/>
                <xsd:element ref="ns2:Jaar" minOccurs="0"/>
                <xsd:element ref="ns2:Typedocument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c619d-3dda-43e0-965c-f72c6186b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Project" ma:index="21" nillable="true" ma:displayName="Project" ma:description="Geef aan bij welk project/werkzaamheden het document hoort? (Beheer, rapportage, onderzoek, etc.)" ma:format="Dropdown" ma:internalName="Project">
      <xsd:simpleType>
        <xsd:restriction base="dms:Text">
          <xsd:maxLength value="255"/>
        </xsd:restriction>
      </xsd:simpleType>
    </xsd:element>
    <xsd:element name="Jaar" ma:index="22" nillable="true" ma:displayName="Jaar" ma:default="2022" ma:format="Dropdown" ma:internalName="Jaar">
      <xsd:simpleType>
        <xsd:restriction base="dms:Text">
          <xsd:maxLength value="255"/>
        </xsd:restriction>
      </xsd:simpleType>
    </xsd:element>
    <xsd:element name="Typedocument" ma:index="23" nillable="true" ma:displayName="Type document" ma:default="Notitie" ma:format="Dropdown" ma:internalName="Typedocument">
      <xsd:simpleType>
        <xsd:restriction base="dms:Text">
          <xsd:maxLength value="255"/>
        </xsd:restriction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a99bed0e-432a-4091-b929-67b863917b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deddd-627c-4bb4-a5c6-f691fe7e9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3182335c-366b-4c5a-92cd-28d91778e35f}" ma:internalName="TaxCatchAll" ma:showField="CatchAllData" ma:web="bdcdeddd-627c-4bb4-a5c6-f691fe7e9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 xmlns="9c6c619d-3dda-43e0-965c-f72c6186b5e1" xsi:nil="true"/>
    <Jaar xmlns="9c6c619d-3dda-43e0-965c-f72c6186b5e1">2022</Jaar>
    <Typedocument xmlns="9c6c619d-3dda-43e0-965c-f72c6186b5e1">Notitie</Typedocument>
    <lcf76f155ced4ddcb4097134ff3c332f xmlns="9c6c619d-3dda-43e0-965c-f72c6186b5e1">
      <Terms xmlns="http://schemas.microsoft.com/office/infopath/2007/PartnerControls"/>
    </lcf76f155ced4ddcb4097134ff3c332f>
    <TaxCatchAll xmlns="bdcdeddd-627c-4bb4-a5c6-f691fe7e91c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CA88D5-8D5F-4990-B3F5-13619835295C}"/>
</file>

<file path=customXml/itemProps2.xml><?xml version="1.0" encoding="utf-8"?>
<ds:datastoreItem xmlns:ds="http://schemas.openxmlformats.org/officeDocument/2006/customXml" ds:itemID="{A29AAC33-C1DD-43CA-96A1-56A920CC27CB}">
  <ds:schemaRefs>
    <ds:schemaRef ds:uri="9c6c619d-3dda-43e0-965c-f72c6186b5e1"/>
    <ds:schemaRef ds:uri="bdcdeddd-627c-4bb4-a5c6-f691fe7e91c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D5ECAC-545A-4703-807D-C0D6CBBC56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Kantoorthema</vt:lpstr>
      <vt:lpstr>Inconsistenties: Underscore / CamelCase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J.W. Bijpost</dc:creator>
  <cp:lastModifiedBy>J.W. Bijpost</cp:lastModifiedBy>
  <cp:revision>3</cp:revision>
  <dcterms:created xsi:type="dcterms:W3CDTF">2021-03-10T08:47:22Z</dcterms:created>
  <dcterms:modified xsi:type="dcterms:W3CDTF">2022-06-16T07:33:47Z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0x0101008316D6CE283D034DA7CAB9F5C19E35C5</vt:lpwstr>
  </property>
  <property fmtid="{D5CDD505-2E9C-101B-9397-08002B2CF9AE}" pid="3" name="MediaServiceImageTags">
    <vt:lpwstr/>
  </property>
</Properties>
</file>