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notesMasterIdLst>
    <p:notesMasterId r:id="rId35"/>
  </p:notesMasterIdLst>
  <p:sldIdLst>
    <p:sldId id="302" r:id="rId5"/>
    <p:sldId id="303" r:id="rId6"/>
    <p:sldId id="716" r:id="rId7"/>
    <p:sldId id="746" r:id="rId8"/>
    <p:sldId id="269" r:id="rId9"/>
    <p:sldId id="747" r:id="rId10"/>
    <p:sldId id="748" r:id="rId11"/>
    <p:sldId id="729" r:id="rId12"/>
    <p:sldId id="730" r:id="rId13"/>
    <p:sldId id="749" r:id="rId14"/>
    <p:sldId id="750" r:id="rId15"/>
    <p:sldId id="734" r:id="rId16"/>
    <p:sldId id="735" r:id="rId17"/>
    <p:sldId id="717" r:id="rId18"/>
    <p:sldId id="645" r:id="rId19"/>
    <p:sldId id="677" r:id="rId20"/>
    <p:sldId id="627" r:id="rId21"/>
    <p:sldId id="751" r:id="rId22"/>
    <p:sldId id="756" r:id="rId23"/>
    <p:sldId id="733" r:id="rId24"/>
    <p:sldId id="722" r:id="rId25"/>
    <p:sldId id="736" r:id="rId26"/>
    <p:sldId id="737" r:id="rId27"/>
    <p:sldId id="757" r:id="rId28"/>
    <p:sldId id="743" r:id="rId29"/>
    <p:sldId id="704" r:id="rId30"/>
    <p:sldId id="744" r:id="rId31"/>
    <p:sldId id="715" r:id="rId32"/>
    <p:sldId id="752" r:id="rId33"/>
    <p:sldId id="754" r:id="rId34"/>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uard Witteveen" initials="EW" lastIdx="7" clrIdx="0">
    <p:extLst>
      <p:ext uri="{19B8F6BF-5375-455C-9EA6-DF929625EA0E}">
        <p15:presenceInfo xmlns:p15="http://schemas.microsoft.com/office/powerpoint/2012/main" userId="S-1-5-21-3942159474-984186493-1990781785-152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5723"/>
    <a:srgbClr val="2CB12D"/>
    <a:srgbClr val="88A873"/>
    <a:srgbClr val="FFF2CC"/>
    <a:srgbClr val="FFC000"/>
    <a:srgbClr val="4472C4"/>
    <a:srgbClr val="FFFCF3"/>
    <a:srgbClr val="F786D4"/>
    <a:srgbClr val="A0CB01"/>
    <a:srgbClr val="2DB1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511224-E595-BE4D-A662-963B16D0B0B5}" v="1508" dt="2021-11-18T10:14:17.833"/>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Stijl, gemiddeld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A111915-BE36-4E01-A7E5-04B1672EAD32}" styleName="Stijl, licht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2766" y="144"/>
      </p:cViewPr>
      <p:guideLst/>
    </p:cSldViewPr>
  </p:slideViewPr>
  <p:notesTextViewPr>
    <p:cViewPr>
      <p:scale>
        <a:sx n="1" d="1"/>
        <a:sy n="1" d="1"/>
      </p:scale>
      <p:origin x="0" y="0"/>
    </p:cViewPr>
  </p:notesTextViewPr>
  <p:sorterViewPr>
    <p:cViewPr>
      <p:scale>
        <a:sx n="100" d="100"/>
        <a:sy n="100" d="100"/>
      </p:scale>
      <p:origin x="0" y="-352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 Gerrits" userId="1e844392-3ac1-496e-b414-2cc5963c111d" providerId="ADAL" clId="{199BB6F7-657B-420D-8FA4-5D8F80381806}"/>
    <pc:docChg chg="undo custSel modSld">
      <pc:chgData name="Ad Gerrits" userId="1e844392-3ac1-496e-b414-2cc5963c111d" providerId="ADAL" clId="{199BB6F7-657B-420D-8FA4-5D8F80381806}" dt="2021-10-21T12:43:42.924" v="614" actId="14100"/>
      <pc:docMkLst>
        <pc:docMk/>
      </pc:docMkLst>
      <pc:sldChg chg="modAnim">
        <pc:chgData name="Ad Gerrits" userId="1e844392-3ac1-496e-b414-2cc5963c111d" providerId="ADAL" clId="{199BB6F7-657B-420D-8FA4-5D8F80381806}" dt="2021-10-21T11:19:40.871" v="320"/>
        <pc:sldMkLst>
          <pc:docMk/>
          <pc:sldMk cId="4157768790" sldId="259"/>
        </pc:sldMkLst>
      </pc:sldChg>
      <pc:sldChg chg="modSp mod">
        <pc:chgData name="Ad Gerrits" userId="1e844392-3ac1-496e-b414-2cc5963c111d" providerId="ADAL" clId="{199BB6F7-657B-420D-8FA4-5D8F80381806}" dt="2021-10-21T11:27:20.709" v="434" actId="20577"/>
        <pc:sldMkLst>
          <pc:docMk/>
          <pc:sldMk cId="2864584688" sldId="262"/>
        </pc:sldMkLst>
        <pc:spChg chg="mod">
          <ac:chgData name="Ad Gerrits" userId="1e844392-3ac1-496e-b414-2cc5963c111d" providerId="ADAL" clId="{199BB6F7-657B-420D-8FA4-5D8F80381806}" dt="2021-10-21T11:27:20.709" v="434" actId="20577"/>
          <ac:spMkLst>
            <pc:docMk/>
            <pc:sldMk cId="2864584688" sldId="262"/>
            <ac:spMk id="6" creationId="{AD9B91CB-2770-4F52-A999-C62CE2CE222D}"/>
          </ac:spMkLst>
        </pc:spChg>
      </pc:sldChg>
      <pc:sldChg chg="addSp delSp modSp mod">
        <pc:chgData name="Ad Gerrits" userId="1e844392-3ac1-496e-b414-2cc5963c111d" providerId="ADAL" clId="{199BB6F7-657B-420D-8FA4-5D8F80381806}" dt="2021-10-21T11:24:12.445" v="384" actId="478"/>
        <pc:sldMkLst>
          <pc:docMk/>
          <pc:sldMk cId="4034426198" sldId="266"/>
        </pc:sldMkLst>
        <pc:spChg chg="add del mod">
          <ac:chgData name="Ad Gerrits" userId="1e844392-3ac1-496e-b414-2cc5963c111d" providerId="ADAL" clId="{199BB6F7-657B-420D-8FA4-5D8F80381806}" dt="2021-10-21T11:24:12.445" v="384" actId="478"/>
          <ac:spMkLst>
            <pc:docMk/>
            <pc:sldMk cId="4034426198" sldId="266"/>
            <ac:spMk id="2" creationId="{65682916-B58A-4E67-87C5-C40CC604EFDA}"/>
          </ac:spMkLst>
        </pc:spChg>
        <pc:spChg chg="mod">
          <ac:chgData name="Ad Gerrits" userId="1e844392-3ac1-496e-b414-2cc5963c111d" providerId="ADAL" clId="{199BB6F7-657B-420D-8FA4-5D8F80381806}" dt="2021-10-21T11:24:08.691" v="383" actId="6549"/>
          <ac:spMkLst>
            <pc:docMk/>
            <pc:sldMk cId="4034426198" sldId="266"/>
            <ac:spMk id="3" creationId="{843E2090-D81C-43B3-ADAF-08AD6EEC1DDD}"/>
          </ac:spMkLst>
        </pc:spChg>
      </pc:sldChg>
      <pc:sldChg chg="modSp mod modAnim">
        <pc:chgData name="Ad Gerrits" userId="1e844392-3ac1-496e-b414-2cc5963c111d" providerId="ADAL" clId="{199BB6F7-657B-420D-8FA4-5D8F80381806}" dt="2021-10-21T10:56:48.802" v="46"/>
        <pc:sldMkLst>
          <pc:docMk/>
          <pc:sldMk cId="3681118295" sldId="275"/>
        </pc:sldMkLst>
        <pc:spChg chg="mod">
          <ac:chgData name="Ad Gerrits" userId="1e844392-3ac1-496e-b414-2cc5963c111d" providerId="ADAL" clId="{199BB6F7-657B-420D-8FA4-5D8F80381806}" dt="2021-10-21T10:56:20.014" v="45" actId="20577"/>
          <ac:spMkLst>
            <pc:docMk/>
            <pc:sldMk cId="3681118295" sldId="275"/>
            <ac:spMk id="4" creationId="{83C51D18-834C-4D12-A8AB-BFAF466F3C91}"/>
          </ac:spMkLst>
        </pc:spChg>
      </pc:sldChg>
      <pc:sldChg chg="addSp modSp mod">
        <pc:chgData name="Ad Gerrits" userId="1e844392-3ac1-496e-b414-2cc5963c111d" providerId="ADAL" clId="{199BB6F7-657B-420D-8FA4-5D8F80381806}" dt="2021-10-21T10:51:07.052" v="10" actId="1076"/>
        <pc:sldMkLst>
          <pc:docMk/>
          <pc:sldMk cId="3398439033" sldId="302"/>
        </pc:sldMkLst>
        <pc:spChg chg="mod">
          <ac:chgData name="Ad Gerrits" userId="1e844392-3ac1-496e-b414-2cc5963c111d" providerId="ADAL" clId="{199BB6F7-657B-420D-8FA4-5D8F80381806}" dt="2021-10-21T10:50:15.440" v="3" actId="20577"/>
          <ac:spMkLst>
            <pc:docMk/>
            <pc:sldMk cId="3398439033" sldId="302"/>
            <ac:spMk id="3" creationId="{E731D272-C428-42F4-90B2-BF60FAB2D7F1}"/>
          </ac:spMkLst>
        </pc:spChg>
        <pc:spChg chg="add mod">
          <ac:chgData name="Ad Gerrits" userId="1e844392-3ac1-496e-b414-2cc5963c111d" providerId="ADAL" clId="{199BB6F7-657B-420D-8FA4-5D8F80381806}" dt="2021-10-21T10:51:07.052" v="10" actId="1076"/>
          <ac:spMkLst>
            <pc:docMk/>
            <pc:sldMk cId="3398439033" sldId="302"/>
            <ac:spMk id="4" creationId="{C2CC0797-1F24-4899-9DF0-BEB8309CA363}"/>
          </ac:spMkLst>
        </pc:spChg>
        <pc:picChg chg="mod">
          <ac:chgData name="Ad Gerrits" userId="1e844392-3ac1-496e-b414-2cc5963c111d" providerId="ADAL" clId="{199BB6F7-657B-420D-8FA4-5D8F80381806}" dt="2021-10-21T10:50:06.753" v="0" actId="14826"/>
          <ac:picMkLst>
            <pc:docMk/>
            <pc:sldMk cId="3398439033" sldId="302"/>
            <ac:picMk id="7" creationId="{7D0B6981-3575-C140-8F82-FCFA96A6FE08}"/>
          </ac:picMkLst>
        </pc:picChg>
      </pc:sldChg>
      <pc:sldChg chg="delSp modSp mod delAnim modAnim">
        <pc:chgData name="Ad Gerrits" userId="1e844392-3ac1-496e-b414-2cc5963c111d" providerId="ADAL" clId="{199BB6F7-657B-420D-8FA4-5D8F80381806}" dt="2021-10-21T10:55:35.235" v="39" actId="20577"/>
        <pc:sldMkLst>
          <pc:docMk/>
          <pc:sldMk cId="1415946765" sldId="690"/>
        </pc:sldMkLst>
        <pc:spChg chg="mod">
          <ac:chgData name="Ad Gerrits" userId="1e844392-3ac1-496e-b414-2cc5963c111d" providerId="ADAL" clId="{199BB6F7-657B-420D-8FA4-5D8F80381806}" dt="2021-10-21T10:55:35.235" v="39" actId="20577"/>
          <ac:spMkLst>
            <pc:docMk/>
            <pc:sldMk cId="1415946765" sldId="690"/>
            <ac:spMk id="8" creationId="{DD73863C-4DE4-46E1-AE82-ECDF9C61F18B}"/>
          </ac:spMkLst>
        </pc:spChg>
        <pc:spChg chg="del mod">
          <ac:chgData name="Ad Gerrits" userId="1e844392-3ac1-496e-b414-2cc5963c111d" providerId="ADAL" clId="{199BB6F7-657B-420D-8FA4-5D8F80381806}" dt="2021-10-21T10:55:13.787" v="31" actId="478"/>
          <ac:spMkLst>
            <pc:docMk/>
            <pc:sldMk cId="1415946765" sldId="690"/>
            <ac:spMk id="11" creationId="{20000889-2704-464A-8F5D-CFD806FD6C98}"/>
          </ac:spMkLst>
        </pc:spChg>
        <pc:picChg chg="del">
          <ac:chgData name="Ad Gerrits" userId="1e844392-3ac1-496e-b414-2cc5963c111d" providerId="ADAL" clId="{199BB6F7-657B-420D-8FA4-5D8F80381806}" dt="2021-10-21T10:55:15.077" v="32" actId="478"/>
          <ac:picMkLst>
            <pc:docMk/>
            <pc:sldMk cId="1415946765" sldId="690"/>
            <ac:picMk id="10" creationId="{9976128E-9CE7-439D-A25E-4CE8E8957A99}"/>
          </ac:picMkLst>
        </pc:picChg>
      </pc:sldChg>
      <pc:sldChg chg="modSp mod">
        <pc:chgData name="Ad Gerrits" userId="1e844392-3ac1-496e-b414-2cc5963c111d" providerId="ADAL" clId="{199BB6F7-657B-420D-8FA4-5D8F80381806}" dt="2021-10-21T11:15:43.172" v="319" actId="20577"/>
        <pc:sldMkLst>
          <pc:docMk/>
          <pc:sldMk cId="237040508" sldId="694"/>
        </pc:sldMkLst>
        <pc:spChg chg="mod">
          <ac:chgData name="Ad Gerrits" userId="1e844392-3ac1-496e-b414-2cc5963c111d" providerId="ADAL" clId="{199BB6F7-657B-420D-8FA4-5D8F80381806}" dt="2021-10-21T11:15:43.172" v="319" actId="20577"/>
          <ac:spMkLst>
            <pc:docMk/>
            <pc:sldMk cId="237040508" sldId="694"/>
            <ac:spMk id="3" creationId="{B2678052-6630-4697-BC11-553EFB3CF0EC}"/>
          </ac:spMkLst>
        </pc:spChg>
      </pc:sldChg>
      <pc:sldChg chg="addSp delSp modSp mod delAnim modAnim">
        <pc:chgData name="Ad Gerrits" userId="1e844392-3ac1-496e-b414-2cc5963c111d" providerId="ADAL" clId="{199BB6F7-657B-420D-8FA4-5D8F80381806}" dt="2021-10-21T11:25:32.627" v="390" actId="478"/>
        <pc:sldMkLst>
          <pc:docMk/>
          <pc:sldMk cId="4086684316" sldId="700"/>
        </pc:sldMkLst>
        <pc:spChg chg="del">
          <ac:chgData name="Ad Gerrits" userId="1e844392-3ac1-496e-b414-2cc5963c111d" providerId="ADAL" clId="{199BB6F7-657B-420D-8FA4-5D8F80381806}" dt="2021-10-21T11:25:32.627" v="390" actId="478"/>
          <ac:spMkLst>
            <pc:docMk/>
            <pc:sldMk cId="4086684316" sldId="700"/>
            <ac:spMk id="10" creationId="{76E25548-BA60-4818-87DB-CDC2ABAE1112}"/>
          </ac:spMkLst>
        </pc:spChg>
        <pc:spChg chg="del">
          <ac:chgData name="Ad Gerrits" userId="1e844392-3ac1-496e-b414-2cc5963c111d" providerId="ADAL" clId="{199BB6F7-657B-420D-8FA4-5D8F80381806}" dt="2021-10-21T11:25:32.627" v="390" actId="478"/>
          <ac:spMkLst>
            <pc:docMk/>
            <pc:sldMk cId="4086684316" sldId="700"/>
            <ac:spMk id="11" creationId="{FFED84D4-3C34-4683-8995-6F2547F0E728}"/>
          </ac:spMkLst>
        </pc:spChg>
        <pc:spChg chg="del">
          <ac:chgData name="Ad Gerrits" userId="1e844392-3ac1-496e-b414-2cc5963c111d" providerId="ADAL" clId="{199BB6F7-657B-420D-8FA4-5D8F80381806}" dt="2021-10-21T11:25:32.627" v="390" actId="478"/>
          <ac:spMkLst>
            <pc:docMk/>
            <pc:sldMk cId="4086684316" sldId="700"/>
            <ac:spMk id="12" creationId="{FDCBB704-D01C-48D9-9CBC-16C189457C24}"/>
          </ac:spMkLst>
        </pc:spChg>
        <pc:spChg chg="del">
          <ac:chgData name="Ad Gerrits" userId="1e844392-3ac1-496e-b414-2cc5963c111d" providerId="ADAL" clId="{199BB6F7-657B-420D-8FA4-5D8F80381806}" dt="2021-10-21T11:25:32.627" v="390" actId="478"/>
          <ac:spMkLst>
            <pc:docMk/>
            <pc:sldMk cId="4086684316" sldId="700"/>
            <ac:spMk id="13" creationId="{2C1F88C7-D1CA-483D-8EE8-160F3928B468}"/>
          </ac:spMkLst>
        </pc:spChg>
        <pc:spChg chg="del">
          <ac:chgData name="Ad Gerrits" userId="1e844392-3ac1-496e-b414-2cc5963c111d" providerId="ADAL" clId="{199BB6F7-657B-420D-8FA4-5D8F80381806}" dt="2021-10-21T11:25:32.627" v="390" actId="478"/>
          <ac:spMkLst>
            <pc:docMk/>
            <pc:sldMk cId="4086684316" sldId="700"/>
            <ac:spMk id="14" creationId="{E15B86D9-DBD4-4A04-972E-7BAE377325DF}"/>
          </ac:spMkLst>
        </pc:spChg>
        <pc:spChg chg="del">
          <ac:chgData name="Ad Gerrits" userId="1e844392-3ac1-496e-b414-2cc5963c111d" providerId="ADAL" clId="{199BB6F7-657B-420D-8FA4-5D8F80381806}" dt="2021-10-21T11:25:32.627" v="390" actId="478"/>
          <ac:spMkLst>
            <pc:docMk/>
            <pc:sldMk cId="4086684316" sldId="700"/>
            <ac:spMk id="15" creationId="{A0A639FE-C79E-4F45-8247-856051334905}"/>
          </ac:spMkLst>
        </pc:spChg>
        <pc:spChg chg="del">
          <ac:chgData name="Ad Gerrits" userId="1e844392-3ac1-496e-b414-2cc5963c111d" providerId="ADAL" clId="{199BB6F7-657B-420D-8FA4-5D8F80381806}" dt="2021-10-21T11:25:32.627" v="390" actId="478"/>
          <ac:spMkLst>
            <pc:docMk/>
            <pc:sldMk cId="4086684316" sldId="700"/>
            <ac:spMk id="16" creationId="{03A629EB-5EFC-42E5-8FA0-97126B0C52E9}"/>
          </ac:spMkLst>
        </pc:spChg>
        <pc:spChg chg="add del mod">
          <ac:chgData name="Ad Gerrits" userId="1e844392-3ac1-496e-b414-2cc5963c111d" providerId="ADAL" clId="{199BB6F7-657B-420D-8FA4-5D8F80381806}" dt="2021-10-21T11:25:32.627" v="390" actId="478"/>
          <ac:spMkLst>
            <pc:docMk/>
            <pc:sldMk cId="4086684316" sldId="700"/>
            <ac:spMk id="17" creationId="{BABCDA02-6649-41B3-A59E-E54CC737B6D7}"/>
          </ac:spMkLst>
        </pc:spChg>
        <pc:spChg chg="add del mod">
          <ac:chgData name="Ad Gerrits" userId="1e844392-3ac1-496e-b414-2cc5963c111d" providerId="ADAL" clId="{199BB6F7-657B-420D-8FA4-5D8F80381806}" dt="2021-10-21T11:25:32.627" v="390" actId="478"/>
          <ac:spMkLst>
            <pc:docMk/>
            <pc:sldMk cId="4086684316" sldId="700"/>
            <ac:spMk id="18" creationId="{6DC11C50-F48F-4C02-B368-047D7F21CF9A}"/>
          </ac:spMkLst>
        </pc:spChg>
      </pc:sldChg>
      <pc:sldChg chg="modAnim">
        <pc:chgData name="Ad Gerrits" userId="1e844392-3ac1-496e-b414-2cc5963c111d" providerId="ADAL" clId="{199BB6F7-657B-420D-8FA4-5D8F80381806}" dt="2021-10-21T10:54:37.721" v="30"/>
        <pc:sldMkLst>
          <pc:docMk/>
          <pc:sldMk cId="3113688177" sldId="703"/>
        </pc:sldMkLst>
      </pc:sldChg>
      <pc:sldChg chg="addSp delSp modSp mod">
        <pc:chgData name="Ad Gerrits" userId="1e844392-3ac1-496e-b414-2cc5963c111d" providerId="ADAL" clId="{199BB6F7-657B-420D-8FA4-5D8F80381806}" dt="2021-10-21T11:10:04.443" v="92" actId="20577"/>
        <pc:sldMkLst>
          <pc:docMk/>
          <pc:sldMk cId="3289942218" sldId="704"/>
        </pc:sldMkLst>
        <pc:spChg chg="del">
          <ac:chgData name="Ad Gerrits" userId="1e844392-3ac1-496e-b414-2cc5963c111d" providerId="ADAL" clId="{199BB6F7-657B-420D-8FA4-5D8F80381806}" dt="2021-10-21T11:07:17.288" v="76" actId="478"/>
          <ac:spMkLst>
            <pc:docMk/>
            <pc:sldMk cId="3289942218" sldId="704"/>
            <ac:spMk id="2" creationId="{D37669D3-F563-4FF2-9272-6F3266BF5120}"/>
          </ac:spMkLst>
        </pc:spChg>
        <pc:spChg chg="mod">
          <ac:chgData name="Ad Gerrits" userId="1e844392-3ac1-496e-b414-2cc5963c111d" providerId="ADAL" clId="{199BB6F7-657B-420D-8FA4-5D8F80381806}" dt="2021-10-21T11:10:04.443" v="92" actId="20577"/>
          <ac:spMkLst>
            <pc:docMk/>
            <pc:sldMk cId="3289942218" sldId="704"/>
            <ac:spMk id="5" creationId="{3F06CF23-9131-46DD-A062-B6F82C5BFA73}"/>
          </ac:spMkLst>
        </pc:spChg>
        <pc:spChg chg="add mod">
          <ac:chgData name="Ad Gerrits" userId="1e844392-3ac1-496e-b414-2cc5963c111d" providerId="ADAL" clId="{199BB6F7-657B-420D-8FA4-5D8F80381806}" dt="2021-10-21T11:07:18.285" v="77"/>
          <ac:spMkLst>
            <pc:docMk/>
            <pc:sldMk cId="3289942218" sldId="704"/>
            <ac:spMk id="37" creationId="{83CF6E86-24BA-4D17-96B6-BC0442EFBA7C}"/>
          </ac:spMkLst>
        </pc:spChg>
      </pc:sldChg>
      <pc:sldChg chg="addSp delSp modSp mod">
        <pc:chgData name="Ad Gerrits" userId="1e844392-3ac1-496e-b414-2cc5963c111d" providerId="ADAL" clId="{199BB6F7-657B-420D-8FA4-5D8F80381806}" dt="2021-10-21T11:09:56.962" v="86" actId="20577"/>
        <pc:sldMkLst>
          <pc:docMk/>
          <pc:sldMk cId="3984107909" sldId="705"/>
        </pc:sldMkLst>
        <pc:spChg chg="mod">
          <ac:chgData name="Ad Gerrits" userId="1e844392-3ac1-496e-b414-2cc5963c111d" providerId="ADAL" clId="{199BB6F7-657B-420D-8FA4-5D8F80381806}" dt="2021-10-21T11:06:39.195" v="75" actId="20577"/>
          <ac:spMkLst>
            <pc:docMk/>
            <pc:sldMk cId="3984107909" sldId="705"/>
            <ac:spMk id="2" creationId="{D37669D3-F563-4FF2-9272-6F3266BF5120}"/>
          </ac:spMkLst>
        </pc:spChg>
        <pc:spChg chg="add del mod">
          <ac:chgData name="Ad Gerrits" userId="1e844392-3ac1-496e-b414-2cc5963c111d" providerId="ADAL" clId="{199BB6F7-657B-420D-8FA4-5D8F80381806}" dt="2021-10-21T11:07:35.996" v="80"/>
          <ac:spMkLst>
            <pc:docMk/>
            <pc:sldMk cId="3984107909" sldId="705"/>
            <ac:spMk id="3" creationId="{16BD3414-670E-4D07-BF85-65DD3809F680}"/>
          </ac:spMkLst>
        </pc:spChg>
        <pc:spChg chg="mod">
          <ac:chgData name="Ad Gerrits" userId="1e844392-3ac1-496e-b414-2cc5963c111d" providerId="ADAL" clId="{199BB6F7-657B-420D-8FA4-5D8F80381806}" dt="2021-10-21T11:09:56.962" v="86" actId="20577"/>
          <ac:spMkLst>
            <pc:docMk/>
            <pc:sldMk cId="3984107909" sldId="705"/>
            <ac:spMk id="5" creationId="{3F06CF23-9131-46DD-A062-B6F82C5BFA73}"/>
          </ac:spMkLst>
        </pc:spChg>
      </pc:sldChg>
      <pc:sldChg chg="addSp modSp mod">
        <pc:chgData name="Ad Gerrits" userId="1e844392-3ac1-496e-b414-2cc5963c111d" providerId="ADAL" clId="{199BB6F7-657B-420D-8FA4-5D8F80381806}" dt="2021-10-21T12:43:42.924" v="614" actId="14100"/>
        <pc:sldMkLst>
          <pc:docMk/>
          <pc:sldMk cId="3755674070" sldId="708"/>
        </pc:sldMkLst>
        <pc:spChg chg="mod">
          <ac:chgData name="Ad Gerrits" userId="1e844392-3ac1-496e-b414-2cc5963c111d" providerId="ADAL" clId="{199BB6F7-657B-420D-8FA4-5D8F80381806}" dt="2021-10-21T12:38:50.842" v="566" actId="14100"/>
          <ac:spMkLst>
            <pc:docMk/>
            <pc:sldMk cId="3755674070" sldId="708"/>
            <ac:spMk id="3" creationId="{7A5291C4-9397-4D38-A8E7-7DA623674B56}"/>
          </ac:spMkLst>
        </pc:spChg>
        <pc:spChg chg="mod">
          <ac:chgData name="Ad Gerrits" userId="1e844392-3ac1-496e-b414-2cc5963c111d" providerId="ADAL" clId="{199BB6F7-657B-420D-8FA4-5D8F80381806}" dt="2021-10-21T12:41:09.016" v="608" actId="20577"/>
          <ac:spMkLst>
            <pc:docMk/>
            <pc:sldMk cId="3755674070" sldId="708"/>
            <ac:spMk id="4" creationId="{3F2BCE1A-E24D-49B5-B1FF-BF38311DE9B2}"/>
          </ac:spMkLst>
        </pc:spChg>
        <pc:spChg chg="mod">
          <ac:chgData name="Ad Gerrits" userId="1e844392-3ac1-496e-b414-2cc5963c111d" providerId="ADAL" clId="{199BB6F7-657B-420D-8FA4-5D8F80381806}" dt="2021-10-21T12:37:45.704" v="560" actId="14100"/>
          <ac:spMkLst>
            <pc:docMk/>
            <pc:sldMk cId="3755674070" sldId="708"/>
            <ac:spMk id="5" creationId="{6A9BA088-C217-42CC-B02C-881418F195F3}"/>
          </ac:spMkLst>
        </pc:spChg>
        <pc:spChg chg="mod">
          <ac:chgData name="Ad Gerrits" userId="1e844392-3ac1-496e-b414-2cc5963c111d" providerId="ADAL" clId="{199BB6F7-657B-420D-8FA4-5D8F80381806}" dt="2021-10-21T12:37:34.861" v="558" actId="14100"/>
          <ac:spMkLst>
            <pc:docMk/>
            <pc:sldMk cId="3755674070" sldId="708"/>
            <ac:spMk id="6" creationId="{01DB5C95-E298-48AE-8DA6-0A741A6CE2CD}"/>
          </ac:spMkLst>
        </pc:spChg>
        <pc:spChg chg="mod">
          <ac:chgData name="Ad Gerrits" userId="1e844392-3ac1-496e-b414-2cc5963c111d" providerId="ADAL" clId="{199BB6F7-657B-420D-8FA4-5D8F80381806}" dt="2021-10-21T12:35:16.425" v="441" actId="1076"/>
          <ac:spMkLst>
            <pc:docMk/>
            <pc:sldMk cId="3755674070" sldId="708"/>
            <ac:spMk id="7" creationId="{419E1F51-7F9F-4EF2-B2E9-58E74AC5A5F5}"/>
          </ac:spMkLst>
        </pc:spChg>
        <pc:spChg chg="mod ord">
          <ac:chgData name="Ad Gerrits" userId="1e844392-3ac1-496e-b414-2cc5963c111d" providerId="ADAL" clId="{199BB6F7-657B-420D-8FA4-5D8F80381806}" dt="2021-10-21T12:43:01.270" v="612" actId="166"/>
          <ac:spMkLst>
            <pc:docMk/>
            <pc:sldMk cId="3755674070" sldId="708"/>
            <ac:spMk id="8" creationId="{83BA1B03-3069-492F-BF0E-FC5FAEDC1F47}"/>
          </ac:spMkLst>
        </pc:spChg>
        <pc:spChg chg="add mod ord">
          <ac:chgData name="Ad Gerrits" userId="1e844392-3ac1-496e-b414-2cc5963c111d" providerId="ADAL" clId="{199BB6F7-657B-420D-8FA4-5D8F80381806}" dt="2021-10-21T12:43:42.924" v="614" actId="14100"/>
          <ac:spMkLst>
            <pc:docMk/>
            <pc:sldMk cId="3755674070" sldId="708"/>
            <ac:spMk id="12" creationId="{54A9E535-9025-404C-AC1C-F8A931EADFC0}"/>
          </ac:spMkLst>
        </pc:spChg>
        <pc:spChg chg="add mod ord">
          <ac:chgData name="Ad Gerrits" userId="1e844392-3ac1-496e-b414-2cc5963c111d" providerId="ADAL" clId="{199BB6F7-657B-420D-8FA4-5D8F80381806}" dt="2021-10-21T12:42:57.910" v="611" actId="14100"/>
          <ac:spMkLst>
            <pc:docMk/>
            <pc:sldMk cId="3755674070" sldId="708"/>
            <ac:spMk id="13" creationId="{D2C4FBDA-C1C0-447D-BFDB-A2120F23C75B}"/>
          </ac:spMkLst>
        </pc:spChg>
      </pc:sldChg>
    </pc:docChg>
  </pc:docChgLst>
  <pc:docChgLst>
    <pc:chgData name="Ad Gerrits" userId="1e844392-3ac1-496e-b414-2cc5963c111d" providerId="ADAL" clId="{AA33547A-746B-4033-8375-6D4F21051B2B}"/>
    <pc:docChg chg="undo custSel addSld delSld modSld">
      <pc:chgData name="Ad Gerrits" userId="1e844392-3ac1-496e-b414-2cc5963c111d" providerId="ADAL" clId="{AA33547A-746B-4033-8375-6D4F21051B2B}" dt="2021-11-18T16:13:25.401" v="1696" actId="729"/>
      <pc:docMkLst>
        <pc:docMk/>
      </pc:docMkLst>
      <pc:sldChg chg="modSp mod">
        <pc:chgData name="Ad Gerrits" userId="1e844392-3ac1-496e-b414-2cc5963c111d" providerId="ADAL" clId="{AA33547A-746B-4033-8375-6D4F21051B2B}" dt="2021-11-18T13:15:09.236" v="1129" actId="20577"/>
        <pc:sldMkLst>
          <pc:docMk/>
          <pc:sldMk cId="3034497115" sldId="627"/>
        </pc:sldMkLst>
        <pc:spChg chg="mod">
          <ac:chgData name="Ad Gerrits" userId="1e844392-3ac1-496e-b414-2cc5963c111d" providerId="ADAL" clId="{AA33547A-746B-4033-8375-6D4F21051B2B}" dt="2021-11-18T13:15:09.236" v="1129" actId="20577"/>
          <ac:spMkLst>
            <pc:docMk/>
            <pc:sldMk cId="3034497115" sldId="627"/>
            <ac:spMk id="26" creationId="{0252F68D-7304-4D94-8C17-E8E699D96020}"/>
          </ac:spMkLst>
        </pc:spChg>
      </pc:sldChg>
      <pc:sldChg chg="modSp mod">
        <pc:chgData name="Ad Gerrits" userId="1e844392-3ac1-496e-b414-2cc5963c111d" providerId="ADAL" clId="{AA33547A-746B-4033-8375-6D4F21051B2B}" dt="2021-11-18T13:08:59.402" v="932" actId="20577"/>
        <pc:sldMkLst>
          <pc:docMk/>
          <pc:sldMk cId="1732586335" sldId="645"/>
        </pc:sldMkLst>
        <pc:spChg chg="mod">
          <ac:chgData name="Ad Gerrits" userId="1e844392-3ac1-496e-b414-2cc5963c111d" providerId="ADAL" clId="{AA33547A-746B-4033-8375-6D4F21051B2B}" dt="2021-11-18T13:08:59.402" v="932" actId="20577"/>
          <ac:spMkLst>
            <pc:docMk/>
            <pc:sldMk cId="1732586335" sldId="645"/>
            <ac:spMk id="7" creationId="{F1112012-73B3-4E44-8C83-7EFC7A7CE6A1}"/>
          </ac:spMkLst>
        </pc:spChg>
      </pc:sldChg>
      <pc:sldChg chg="delSp modSp mod">
        <pc:chgData name="Ad Gerrits" userId="1e844392-3ac1-496e-b414-2cc5963c111d" providerId="ADAL" clId="{AA33547A-746B-4033-8375-6D4F21051B2B}" dt="2021-11-18T13:14:36.467" v="1087" actId="1076"/>
        <pc:sldMkLst>
          <pc:docMk/>
          <pc:sldMk cId="1042599536" sldId="677"/>
        </pc:sldMkLst>
        <pc:spChg chg="mod">
          <ac:chgData name="Ad Gerrits" userId="1e844392-3ac1-496e-b414-2cc5963c111d" providerId="ADAL" clId="{AA33547A-746B-4033-8375-6D4F21051B2B}" dt="2021-11-18T13:14:36.467" v="1087" actId="1076"/>
          <ac:spMkLst>
            <pc:docMk/>
            <pc:sldMk cId="1042599536" sldId="677"/>
            <ac:spMk id="3" creationId="{BADEA3F3-693C-4F54-8FC7-B5DFEEC36581}"/>
          </ac:spMkLst>
        </pc:spChg>
        <pc:spChg chg="del">
          <ac:chgData name="Ad Gerrits" userId="1e844392-3ac1-496e-b414-2cc5963c111d" providerId="ADAL" clId="{AA33547A-746B-4033-8375-6D4F21051B2B}" dt="2021-11-18T13:13:12.955" v="988" actId="478"/>
          <ac:spMkLst>
            <pc:docMk/>
            <pc:sldMk cId="1042599536" sldId="677"/>
            <ac:spMk id="8" creationId="{0F7AEAB8-5475-4C65-B100-20FDD923B7BE}"/>
          </ac:spMkLst>
        </pc:spChg>
      </pc:sldChg>
      <pc:sldChg chg="modSp mod">
        <pc:chgData name="Ad Gerrits" userId="1e844392-3ac1-496e-b414-2cc5963c111d" providerId="ADAL" clId="{AA33547A-746B-4033-8375-6D4F21051B2B}" dt="2021-11-18T13:37:28.062" v="1462" actId="6549"/>
        <pc:sldMkLst>
          <pc:docMk/>
          <pc:sldMk cId="3289942218" sldId="704"/>
        </pc:sldMkLst>
        <pc:spChg chg="mod">
          <ac:chgData name="Ad Gerrits" userId="1e844392-3ac1-496e-b414-2cc5963c111d" providerId="ADAL" clId="{AA33547A-746B-4033-8375-6D4F21051B2B}" dt="2021-11-18T13:37:28.062" v="1462" actId="6549"/>
          <ac:spMkLst>
            <pc:docMk/>
            <pc:sldMk cId="3289942218" sldId="704"/>
            <ac:spMk id="52" creationId="{6D543AC2-3BBC-4486-87D1-0D44F314B9E3}"/>
          </ac:spMkLst>
        </pc:spChg>
      </pc:sldChg>
      <pc:sldChg chg="modSp mod">
        <pc:chgData name="Ad Gerrits" userId="1e844392-3ac1-496e-b414-2cc5963c111d" providerId="ADAL" clId="{AA33547A-746B-4033-8375-6D4F21051B2B}" dt="2021-11-18T13:08:23.612" v="924" actId="20577"/>
        <pc:sldMkLst>
          <pc:docMk/>
          <pc:sldMk cId="2987425592" sldId="717"/>
        </pc:sldMkLst>
        <pc:spChg chg="mod">
          <ac:chgData name="Ad Gerrits" userId="1e844392-3ac1-496e-b414-2cc5963c111d" providerId="ADAL" clId="{AA33547A-746B-4033-8375-6D4F21051B2B}" dt="2021-11-18T13:08:23.612" v="924" actId="20577"/>
          <ac:spMkLst>
            <pc:docMk/>
            <pc:sldMk cId="2987425592" sldId="717"/>
            <ac:spMk id="5" creationId="{45BDFC2C-C252-429C-B1F0-66D916AE9A42}"/>
          </ac:spMkLst>
        </pc:spChg>
      </pc:sldChg>
      <pc:sldChg chg="modSp mod">
        <pc:chgData name="Ad Gerrits" userId="1e844392-3ac1-496e-b414-2cc5963c111d" providerId="ADAL" clId="{AA33547A-746B-4033-8375-6D4F21051B2B}" dt="2021-11-18T12:41:12.237" v="54" actId="20577"/>
        <pc:sldMkLst>
          <pc:docMk/>
          <pc:sldMk cId="1035781662" sldId="722"/>
        </pc:sldMkLst>
        <pc:spChg chg="mod">
          <ac:chgData name="Ad Gerrits" userId="1e844392-3ac1-496e-b414-2cc5963c111d" providerId="ADAL" clId="{AA33547A-746B-4033-8375-6D4F21051B2B}" dt="2021-11-18T12:41:12.237" v="54" actId="20577"/>
          <ac:spMkLst>
            <pc:docMk/>
            <pc:sldMk cId="1035781662" sldId="722"/>
            <ac:spMk id="2" creationId="{AECB7923-588B-4643-B0B4-960D44B4F62C}"/>
          </ac:spMkLst>
        </pc:spChg>
      </pc:sldChg>
      <pc:sldChg chg="delSp add del mod modAnim">
        <pc:chgData name="Ad Gerrits" userId="1e844392-3ac1-496e-b414-2cc5963c111d" providerId="ADAL" clId="{AA33547A-746B-4033-8375-6D4F21051B2B}" dt="2021-11-18T13:23:49.620" v="1160" actId="47"/>
        <pc:sldMkLst>
          <pc:docMk/>
          <pc:sldMk cId="421374466" sldId="731"/>
        </pc:sldMkLst>
        <pc:spChg chg="del">
          <ac:chgData name="Ad Gerrits" userId="1e844392-3ac1-496e-b414-2cc5963c111d" providerId="ADAL" clId="{AA33547A-746B-4033-8375-6D4F21051B2B}" dt="2021-11-18T12:39:32.020" v="31" actId="478"/>
          <ac:spMkLst>
            <pc:docMk/>
            <pc:sldMk cId="421374466" sldId="731"/>
            <ac:spMk id="21" creationId="{C85FF1E2-A774-46B8-9F71-C58F8C4BFDD8}"/>
          </ac:spMkLst>
        </pc:spChg>
      </pc:sldChg>
      <pc:sldChg chg="addSp delSp modSp del mod modAnim">
        <pc:chgData name="Ad Gerrits" userId="1e844392-3ac1-496e-b414-2cc5963c111d" providerId="ADAL" clId="{AA33547A-746B-4033-8375-6D4F21051B2B}" dt="2021-11-18T13:24:10.454" v="1164" actId="47"/>
        <pc:sldMkLst>
          <pc:docMk/>
          <pc:sldMk cId="3488443953" sldId="732"/>
        </pc:sldMkLst>
        <pc:spChg chg="add del mod">
          <ac:chgData name="Ad Gerrits" userId="1e844392-3ac1-496e-b414-2cc5963c111d" providerId="ADAL" clId="{AA33547A-746B-4033-8375-6D4F21051B2B}" dt="2021-11-18T13:24:05.842" v="1163"/>
          <ac:spMkLst>
            <pc:docMk/>
            <pc:sldMk cId="3488443953" sldId="732"/>
            <ac:spMk id="15" creationId="{578DCA33-C0D7-42F3-A6F4-96C2EF3595D2}"/>
          </ac:spMkLst>
        </pc:spChg>
        <pc:spChg chg="add del mod">
          <ac:chgData name="Ad Gerrits" userId="1e844392-3ac1-496e-b414-2cc5963c111d" providerId="ADAL" clId="{AA33547A-746B-4033-8375-6D4F21051B2B}" dt="2021-11-18T13:24:05.842" v="1163"/>
          <ac:spMkLst>
            <pc:docMk/>
            <pc:sldMk cId="3488443953" sldId="732"/>
            <ac:spMk id="16" creationId="{C1FE97F7-CCEA-46A0-B3A9-1AAB37FB591C}"/>
          </ac:spMkLst>
        </pc:spChg>
        <pc:spChg chg="add del mod">
          <ac:chgData name="Ad Gerrits" userId="1e844392-3ac1-496e-b414-2cc5963c111d" providerId="ADAL" clId="{AA33547A-746B-4033-8375-6D4F21051B2B}" dt="2021-11-18T13:24:05.842" v="1163"/>
          <ac:spMkLst>
            <pc:docMk/>
            <pc:sldMk cId="3488443953" sldId="732"/>
            <ac:spMk id="17" creationId="{A466EAC6-8842-4F93-A7B0-A08862CB395F}"/>
          </ac:spMkLst>
        </pc:spChg>
        <pc:picChg chg="del">
          <ac:chgData name="Ad Gerrits" userId="1e844392-3ac1-496e-b414-2cc5963c111d" providerId="ADAL" clId="{AA33547A-746B-4033-8375-6D4F21051B2B}" dt="2021-11-18T13:24:00.296" v="1161" actId="478"/>
          <ac:picMkLst>
            <pc:docMk/>
            <pc:sldMk cId="3488443953" sldId="732"/>
            <ac:picMk id="14" creationId="{B5FC7209-050F-41BD-9A30-2CB6EDBF3A41}"/>
          </ac:picMkLst>
        </pc:picChg>
      </pc:sldChg>
      <pc:sldChg chg="modSp mod">
        <pc:chgData name="Ad Gerrits" userId="1e844392-3ac1-496e-b414-2cc5963c111d" providerId="ADAL" clId="{AA33547A-746B-4033-8375-6D4F21051B2B}" dt="2021-11-18T12:40:42.285" v="38" actId="20577"/>
        <pc:sldMkLst>
          <pc:docMk/>
          <pc:sldMk cId="588296113" sldId="733"/>
        </pc:sldMkLst>
        <pc:spChg chg="mod">
          <ac:chgData name="Ad Gerrits" userId="1e844392-3ac1-496e-b414-2cc5963c111d" providerId="ADAL" clId="{AA33547A-746B-4033-8375-6D4F21051B2B}" dt="2021-11-18T12:40:42.285" v="38" actId="20577"/>
          <ac:spMkLst>
            <pc:docMk/>
            <pc:sldMk cId="588296113" sldId="733"/>
            <ac:spMk id="11" creationId="{2BF2E96F-E80D-4DFA-A46E-3F46EC7F01C4}"/>
          </ac:spMkLst>
        </pc:spChg>
        <pc:spChg chg="mod">
          <ac:chgData name="Ad Gerrits" userId="1e844392-3ac1-496e-b414-2cc5963c111d" providerId="ADAL" clId="{AA33547A-746B-4033-8375-6D4F21051B2B}" dt="2021-11-18T12:38:48.268" v="1" actId="27636"/>
          <ac:spMkLst>
            <pc:docMk/>
            <pc:sldMk cId="588296113" sldId="733"/>
            <ac:spMk id="22" creationId="{31053D4F-F8F3-44FC-B9CC-FE79E60F247A}"/>
          </ac:spMkLst>
        </pc:spChg>
      </pc:sldChg>
      <pc:sldChg chg="modSp modAnim">
        <pc:chgData name="Ad Gerrits" userId="1e844392-3ac1-496e-b414-2cc5963c111d" providerId="ADAL" clId="{AA33547A-746B-4033-8375-6D4F21051B2B}" dt="2021-11-18T13:42:53.275" v="1693"/>
        <pc:sldMkLst>
          <pc:docMk/>
          <pc:sldMk cId="18544656" sldId="737"/>
        </pc:sldMkLst>
        <pc:spChg chg="mod">
          <ac:chgData name="Ad Gerrits" userId="1e844392-3ac1-496e-b414-2cc5963c111d" providerId="ADAL" clId="{AA33547A-746B-4033-8375-6D4F21051B2B}" dt="2021-11-18T13:42:37.251" v="1692" actId="404"/>
          <ac:spMkLst>
            <pc:docMk/>
            <pc:sldMk cId="18544656" sldId="737"/>
            <ac:spMk id="6" creationId="{C2DF3A89-8005-4AAA-968E-5F91BF584FA3}"/>
          </ac:spMkLst>
        </pc:spChg>
      </pc:sldChg>
      <pc:sldChg chg="add del">
        <pc:chgData name="Ad Gerrits" userId="1e844392-3ac1-496e-b414-2cc5963c111d" providerId="ADAL" clId="{AA33547A-746B-4033-8375-6D4F21051B2B}" dt="2021-11-18T12:40:16.563" v="36" actId="47"/>
        <pc:sldMkLst>
          <pc:docMk/>
          <pc:sldMk cId="3316433686" sldId="740"/>
        </pc:sldMkLst>
      </pc:sldChg>
      <pc:sldChg chg="modSp del">
        <pc:chgData name="Ad Gerrits" userId="1e844392-3ac1-496e-b414-2cc5963c111d" providerId="ADAL" clId="{AA33547A-746B-4033-8375-6D4F21051B2B}" dt="2021-11-18T13:25:34.624" v="1173" actId="47"/>
        <pc:sldMkLst>
          <pc:docMk/>
          <pc:sldMk cId="2545137463" sldId="741"/>
        </pc:sldMkLst>
        <pc:spChg chg="mod">
          <ac:chgData name="Ad Gerrits" userId="1e844392-3ac1-496e-b414-2cc5963c111d" providerId="ADAL" clId="{AA33547A-746B-4033-8375-6D4F21051B2B}" dt="2021-11-18T12:46:45.286" v="322" actId="115"/>
          <ac:spMkLst>
            <pc:docMk/>
            <pc:sldMk cId="2545137463" sldId="741"/>
            <ac:spMk id="17" creationId="{E52F8B00-FABB-4052-A925-DC781883AAAD}"/>
          </ac:spMkLst>
        </pc:spChg>
      </pc:sldChg>
      <pc:sldChg chg="modSp mod">
        <pc:chgData name="Ad Gerrits" userId="1e844392-3ac1-496e-b414-2cc5963c111d" providerId="ADAL" clId="{AA33547A-746B-4033-8375-6D4F21051B2B}" dt="2021-11-18T13:37:18.473" v="1461" actId="20577"/>
        <pc:sldMkLst>
          <pc:docMk/>
          <pc:sldMk cId="2909624052" sldId="743"/>
        </pc:sldMkLst>
        <pc:spChg chg="mod">
          <ac:chgData name="Ad Gerrits" userId="1e844392-3ac1-496e-b414-2cc5963c111d" providerId="ADAL" clId="{AA33547A-746B-4033-8375-6D4F21051B2B}" dt="2021-11-18T13:37:18.473" v="1461" actId="20577"/>
          <ac:spMkLst>
            <pc:docMk/>
            <pc:sldMk cId="2909624052" sldId="743"/>
            <ac:spMk id="2" creationId="{AECB7923-588B-4643-B0B4-960D44B4F62C}"/>
          </ac:spMkLst>
        </pc:spChg>
      </pc:sldChg>
      <pc:sldChg chg="modSp mod modAnim">
        <pc:chgData name="Ad Gerrits" userId="1e844392-3ac1-496e-b414-2cc5963c111d" providerId="ADAL" clId="{AA33547A-746B-4033-8375-6D4F21051B2B}" dt="2021-11-18T13:43:12.318" v="1694"/>
        <pc:sldMkLst>
          <pc:docMk/>
          <pc:sldMk cId="2455664432" sldId="744"/>
        </pc:sldMkLst>
        <pc:spChg chg="mod">
          <ac:chgData name="Ad Gerrits" userId="1e844392-3ac1-496e-b414-2cc5963c111d" providerId="ADAL" clId="{AA33547A-746B-4033-8375-6D4F21051B2B}" dt="2021-11-18T12:48:38.565" v="394" actId="20577"/>
          <ac:spMkLst>
            <pc:docMk/>
            <pc:sldMk cId="2455664432" sldId="744"/>
            <ac:spMk id="3" creationId="{472D7526-7CE4-4376-9FC5-48C9B6FED1E3}"/>
          </ac:spMkLst>
        </pc:spChg>
        <pc:spChg chg="mod">
          <ac:chgData name="Ad Gerrits" userId="1e844392-3ac1-496e-b414-2cc5963c111d" providerId="ADAL" clId="{AA33547A-746B-4033-8375-6D4F21051B2B}" dt="2021-11-18T13:42:20.964" v="1690" actId="20577"/>
          <ac:spMkLst>
            <pc:docMk/>
            <pc:sldMk cId="2455664432" sldId="744"/>
            <ac:spMk id="6" creationId="{C2DF3A89-8005-4AAA-968E-5F91BF584FA3}"/>
          </ac:spMkLst>
        </pc:spChg>
      </pc:sldChg>
      <pc:sldChg chg="addSp modSp mod modAnim">
        <pc:chgData name="Ad Gerrits" userId="1e844392-3ac1-496e-b414-2cc5963c111d" providerId="ADAL" clId="{AA33547A-746B-4033-8375-6D4F21051B2B}" dt="2021-11-18T13:15:19.869" v="1130" actId="1076"/>
        <pc:sldMkLst>
          <pc:docMk/>
          <pc:sldMk cId="2576471657" sldId="751"/>
        </pc:sldMkLst>
        <pc:spChg chg="mod">
          <ac:chgData name="Ad Gerrits" userId="1e844392-3ac1-496e-b414-2cc5963c111d" providerId="ADAL" clId="{AA33547A-746B-4033-8375-6D4F21051B2B}" dt="2021-11-18T13:03:29.752" v="916" actId="20577"/>
          <ac:spMkLst>
            <pc:docMk/>
            <pc:sldMk cId="2576471657" sldId="751"/>
            <ac:spMk id="2" creationId="{25DCBB00-8585-4A59-A4C1-BA7820EB29A6}"/>
          </ac:spMkLst>
        </pc:spChg>
        <pc:spChg chg="add mod">
          <ac:chgData name="Ad Gerrits" userId="1e844392-3ac1-496e-b414-2cc5963c111d" providerId="ADAL" clId="{AA33547A-746B-4033-8375-6D4F21051B2B}" dt="2021-11-18T13:15:19.869" v="1130" actId="1076"/>
          <ac:spMkLst>
            <pc:docMk/>
            <pc:sldMk cId="2576471657" sldId="751"/>
            <ac:spMk id="28" creationId="{02653FC9-852B-4DE6-BA92-497647E9DB21}"/>
          </ac:spMkLst>
        </pc:spChg>
        <pc:spChg chg="mod">
          <ac:chgData name="Ad Gerrits" userId="1e844392-3ac1-496e-b414-2cc5963c111d" providerId="ADAL" clId="{AA33547A-746B-4033-8375-6D4F21051B2B}" dt="2021-11-18T13:12:10.859" v="968" actId="164"/>
          <ac:spMkLst>
            <pc:docMk/>
            <pc:sldMk cId="2576471657" sldId="751"/>
            <ac:spMk id="42" creationId="{5570E0A0-9766-7C40-957A-000DAE91D8C2}"/>
          </ac:spMkLst>
        </pc:spChg>
        <pc:spChg chg="mod">
          <ac:chgData name="Ad Gerrits" userId="1e844392-3ac1-496e-b414-2cc5963c111d" providerId="ADAL" clId="{AA33547A-746B-4033-8375-6D4F21051B2B}" dt="2021-11-18T13:12:10.859" v="968" actId="164"/>
          <ac:spMkLst>
            <pc:docMk/>
            <pc:sldMk cId="2576471657" sldId="751"/>
            <ac:spMk id="43" creationId="{9164C493-F342-F048-B2E9-19530668F841}"/>
          </ac:spMkLst>
        </pc:spChg>
        <pc:spChg chg="mod">
          <ac:chgData name="Ad Gerrits" userId="1e844392-3ac1-496e-b414-2cc5963c111d" providerId="ADAL" clId="{AA33547A-746B-4033-8375-6D4F21051B2B}" dt="2021-11-18T13:12:10.859" v="968" actId="164"/>
          <ac:spMkLst>
            <pc:docMk/>
            <pc:sldMk cId="2576471657" sldId="751"/>
            <ac:spMk id="46" creationId="{533C9D3B-A19F-6647-96F5-1D4DE7C3DA95}"/>
          </ac:spMkLst>
        </pc:spChg>
        <pc:spChg chg="mod">
          <ac:chgData name="Ad Gerrits" userId="1e844392-3ac1-496e-b414-2cc5963c111d" providerId="ADAL" clId="{AA33547A-746B-4033-8375-6D4F21051B2B}" dt="2021-11-18T13:12:10.859" v="968" actId="164"/>
          <ac:spMkLst>
            <pc:docMk/>
            <pc:sldMk cId="2576471657" sldId="751"/>
            <ac:spMk id="47" creationId="{A4C4C65D-52F2-3343-860B-B768BE94A344}"/>
          </ac:spMkLst>
        </pc:spChg>
        <pc:grpChg chg="add mod">
          <ac:chgData name="Ad Gerrits" userId="1e844392-3ac1-496e-b414-2cc5963c111d" providerId="ADAL" clId="{AA33547A-746B-4033-8375-6D4F21051B2B}" dt="2021-11-18T13:12:10.859" v="968" actId="164"/>
          <ac:grpSpMkLst>
            <pc:docMk/>
            <pc:sldMk cId="2576471657" sldId="751"/>
            <ac:grpSpMk id="3" creationId="{496B5A1B-E348-4534-AEE5-106C7BCF8E0E}"/>
          </ac:grpSpMkLst>
        </pc:grpChg>
      </pc:sldChg>
      <pc:sldChg chg="addSp delSp modSp add del mod delAnim modAnim">
        <pc:chgData name="Ad Gerrits" userId="1e844392-3ac1-496e-b414-2cc5963c111d" providerId="ADAL" clId="{AA33547A-746B-4033-8375-6D4F21051B2B}" dt="2021-11-18T16:13:19.832" v="1695" actId="47"/>
        <pc:sldMkLst>
          <pc:docMk/>
          <pc:sldMk cId="281907430" sldId="755"/>
        </pc:sldMkLst>
        <pc:spChg chg="del mod">
          <ac:chgData name="Ad Gerrits" userId="1e844392-3ac1-496e-b414-2cc5963c111d" providerId="ADAL" clId="{AA33547A-746B-4033-8375-6D4F21051B2B}" dt="2021-11-18T13:20:33.466" v="1134" actId="478"/>
          <ac:spMkLst>
            <pc:docMk/>
            <pc:sldMk cId="281907430" sldId="755"/>
            <ac:spMk id="5" creationId="{C476859D-1176-497B-A52C-78D2BD96B618}"/>
          </ac:spMkLst>
        </pc:spChg>
        <pc:spChg chg="del mod">
          <ac:chgData name="Ad Gerrits" userId="1e844392-3ac1-496e-b414-2cc5963c111d" providerId="ADAL" clId="{AA33547A-746B-4033-8375-6D4F21051B2B}" dt="2021-11-18T13:20:33.466" v="1134" actId="478"/>
          <ac:spMkLst>
            <pc:docMk/>
            <pc:sldMk cId="281907430" sldId="755"/>
            <ac:spMk id="15" creationId="{9688BE8F-FB04-49A6-9E60-CFAFFA954AC1}"/>
          </ac:spMkLst>
        </pc:spChg>
        <pc:spChg chg="del mod">
          <ac:chgData name="Ad Gerrits" userId="1e844392-3ac1-496e-b414-2cc5963c111d" providerId="ADAL" clId="{AA33547A-746B-4033-8375-6D4F21051B2B}" dt="2021-11-18T13:20:33.466" v="1134" actId="478"/>
          <ac:spMkLst>
            <pc:docMk/>
            <pc:sldMk cId="281907430" sldId="755"/>
            <ac:spMk id="16" creationId="{C868CB2D-A03C-4DAE-8496-DD1482D0328A}"/>
          </ac:spMkLst>
        </pc:spChg>
        <pc:spChg chg="add del mod">
          <ac:chgData name="Ad Gerrits" userId="1e844392-3ac1-496e-b414-2cc5963c111d" providerId="ADAL" clId="{AA33547A-746B-4033-8375-6D4F21051B2B}" dt="2021-11-18T13:26:47.460" v="1177" actId="478"/>
          <ac:spMkLst>
            <pc:docMk/>
            <pc:sldMk cId="281907430" sldId="755"/>
            <ac:spMk id="21" creationId="{EBE77546-3331-4DA2-B8D3-E599CA77465F}"/>
          </ac:spMkLst>
        </pc:spChg>
        <pc:spChg chg="add del mod">
          <ac:chgData name="Ad Gerrits" userId="1e844392-3ac1-496e-b414-2cc5963c111d" providerId="ADAL" clId="{AA33547A-746B-4033-8375-6D4F21051B2B}" dt="2021-11-18T13:26:47.460" v="1177" actId="478"/>
          <ac:spMkLst>
            <pc:docMk/>
            <pc:sldMk cId="281907430" sldId="755"/>
            <ac:spMk id="22" creationId="{56FBCE43-FE6E-4E3C-B102-BB71C2FC08CB}"/>
          </ac:spMkLst>
        </pc:spChg>
        <pc:spChg chg="add del mod">
          <ac:chgData name="Ad Gerrits" userId="1e844392-3ac1-496e-b414-2cc5963c111d" providerId="ADAL" clId="{AA33547A-746B-4033-8375-6D4F21051B2B}" dt="2021-11-18T13:26:47.460" v="1177" actId="478"/>
          <ac:spMkLst>
            <pc:docMk/>
            <pc:sldMk cId="281907430" sldId="755"/>
            <ac:spMk id="23" creationId="{0B4B192E-3256-4742-98F3-705189C6ABA7}"/>
          </ac:spMkLst>
        </pc:spChg>
        <pc:spChg chg="add mod">
          <ac:chgData name="Ad Gerrits" userId="1e844392-3ac1-496e-b414-2cc5963c111d" providerId="ADAL" clId="{AA33547A-746B-4033-8375-6D4F21051B2B}" dt="2021-11-18T13:27:08.181" v="1179"/>
          <ac:spMkLst>
            <pc:docMk/>
            <pc:sldMk cId="281907430" sldId="755"/>
            <ac:spMk id="24" creationId="{7A3141C1-82E9-4757-AC79-E1538273CD86}"/>
          </ac:spMkLst>
        </pc:spChg>
        <pc:spChg chg="add mod">
          <ac:chgData name="Ad Gerrits" userId="1e844392-3ac1-496e-b414-2cc5963c111d" providerId="ADAL" clId="{AA33547A-746B-4033-8375-6D4F21051B2B}" dt="2021-11-18T13:27:08.181" v="1179"/>
          <ac:spMkLst>
            <pc:docMk/>
            <pc:sldMk cId="281907430" sldId="755"/>
            <ac:spMk id="25" creationId="{931CEBDC-4C9E-46F5-A79B-513BC52467AB}"/>
          </ac:spMkLst>
        </pc:spChg>
        <pc:spChg chg="add mod">
          <ac:chgData name="Ad Gerrits" userId="1e844392-3ac1-496e-b414-2cc5963c111d" providerId="ADAL" clId="{AA33547A-746B-4033-8375-6D4F21051B2B}" dt="2021-11-18T13:27:08.181" v="1179"/>
          <ac:spMkLst>
            <pc:docMk/>
            <pc:sldMk cId="281907430" sldId="755"/>
            <ac:spMk id="26" creationId="{EC554577-A89F-4F0C-98B4-9EE8ABD6671C}"/>
          </ac:spMkLst>
        </pc:spChg>
        <pc:grpChg chg="mod">
          <ac:chgData name="Ad Gerrits" userId="1e844392-3ac1-496e-b414-2cc5963c111d" providerId="ADAL" clId="{AA33547A-746B-4033-8375-6D4F21051B2B}" dt="2021-11-18T13:26:55.758" v="1178" actId="14100"/>
          <ac:grpSpMkLst>
            <pc:docMk/>
            <pc:sldMk cId="281907430" sldId="755"/>
            <ac:grpSpMk id="10" creationId="{09E0E6ED-0A8A-4A7E-AC9B-0008278A0CB2}"/>
          </ac:grpSpMkLst>
        </pc:grpChg>
        <pc:grpChg chg="mod">
          <ac:chgData name="Ad Gerrits" userId="1e844392-3ac1-496e-b414-2cc5963c111d" providerId="ADAL" clId="{AA33547A-746B-4033-8375-6D4F21051B2B}" dt="2021-11-18T13:26:55.758" v="1178" actId="14100"/>
          <ac:grpSpMkLst>
            <pc:docMk/>
            <pc:sldMk cId="281907430" sldId="755"/>
            <ac:grpSpMk id="11" creationId="{C80703DA-194B-4907-8AB9-A10AF873CF73}"/>
          </ac:grpSpMkLst>
        </pc:grpChg>
        <pc:picChg chg="add mod ord">
          <ac:chgData name="Ad Gerrits" userId="1e844392-3ac1-496e-b414-2cc5963c111d" providerId="ADAL" clId="{AA33547A-746B-4033-8375-6D4F21051B2B}" dt="2021-11-18T13:21:55.746" v="1154" actId="1035"/>
          <ac:picMkLst>
            <pc:docMk/>
            <pc:sldMk cId="281907430" sldId="755"/>
            <ac:picMk id="4" creationId="{D21653F5-8B68-4E08-902D-057197DED3CB}"/>
          </ac:picMkLst>
        </pc:picChg>
        <pc:picChg chg="del">
          <ac:chgData name="Ad Gerrits" userId="1e844392-3ac1-496e-b414-2cc5963c111d" providerId="ADAL" clId="{AA33547A-746B-4033-8375-6D4F21051B2B}" dt="2021-11-18T13:20:38.597" v="1135" actId="478"/>
          <ac:picMkLst>
            <pc:docMk/>
            <pc:sldMk cId="281907430" sldId="755"/>
            <ac:picMk id="14" creationId="{B5FC7209-050F-41BD-9A30-2CB6EDBF3A41}"/>
          </ac:picMkLst>
        </pc:picChg>
      </pc:sldChg>
      <pc:sldChg chg="delSp modSp add mod delAnim modAnim modShow">
        <pc:chgData name="Ad Gerrits" userId="1e844392-3ac1-496e-b414-2cc5963c111d" providerId="ADAL" clId="{AA33547A-746B-4033-8375-6D4F21051B2B}" dt="2021-11-18T16:13:25.401" v="1696" actId="729"/>
        <pc:sldMkLst>
          <pc:docMk/>
          <pc:sldMk cId="239376757" sldId="756"/>
        </pc:sldMkLst>
        <pc:spChg chg="del">
          <ac:chgData name="Ad Gerrits" userId="1e844392-3ac1-496e-b414-2cc5963c111d" providerId="ADAL" clId="{AA33547A-746B-4033-8375-6D4F21051B2B}" dt="2021-11-18T13:24:17.327" v="1166" actId="478"/>
          <ac:spMkLst>
            <pc:docMk/>
            <pc:sldMk cId="239376757" sldId="756"/>
            <ac:spMk id="21" creationId="{EBE77546-3331-4DA2-B8D3-E599CA77465F}"/>
          </ac:spMkLst>
        </pc:spChg>
        <pc:spChg chg="del">
          <ac:chgData name="Ad Gerrits" userId="1e844392-3ac1-496e-b414-2cc5963c111d" providerId="ADAL" clId="{AA33547A-746B-4033-8375-6D4F21051B2B}" dt="2021-11-18T13:24:17.327" v="1166" actId="478"/>
          <ac:spMkLst>
            <pc:docMk/>
            <pc:sldMk cId="239376757" sldId="756"/>
            <ac:spMk id="22" creationId="{56FBCE43-FE6E-4E3C-B102-BB71C2FC08CB}"/>
          </ac:spMkLst>
        </pc:spChg>
        <pc:spChg chg="del">
          <ac:chgData name="Ad Gerrits" userId="1e844392-3ac1-496e-b414-2cc5963c111d" providerId="ADAL" clId="{AA33547A-746B-4033-8375-6D4F21051B2B}" dt="2021-11-18T13:24:17.327" v="1166" actId="478"/>
          <ac:spMkLst>
            <pc:docMk/>
            <pc:sldMk cId="239376757" sldId="756"/>
            <ac:spMk id="23" creationId="{0B4B192E-3256-4742-98F3-705189C6ABA7}"/>
          </ac:spMkLst>
        </pc:spChg>
        <pc:grpChg chg="mod">
          <ac:chgData name="Ad Gerrits" userId="1e844392-3ac1-496e-b414-2cc5963c111d" providerId="ADAL" clId="{AA33547A-746B-4033-8375-6D4F21051B2B}" dt="2021-11-18T13:26:14.715" v="1174" actId="14100"/>
          <ac:grpSpMkLst>
            <pc:docMk/>
            <pc:sldMk cId="239376757" sldId="756"/>
            <ac:grpSpMk id="10" creationId="{09E0E6ED-0A8A-4A7E-AC9B-0008278A0CB2}"/>
          </ac:grpSpMkLst>
        </pc:grpChg>
        <pc:grpChg chg="mod">
          <ac:chgData name="Ad Gerrits" userId="1e844392-3ac1-496e-b414-2cc5963c111d" providerId="ADAL" clId="{AA33547A-746B-4033-8375-6D4F21051B2B}" dt="2021-11-18T13:26:14.715" v="1174" actId="14100"/>
          <ac:grpSpMkLst>
            <pc:docMk/>
            <pc:sldMk cId="239376757" sldId="756"/>
            <ac:grpSpMk id="11" creationId="{C80703DA-194B-4907-8AB9-A10AF873CF73}"/>
          </ac:grpSpMkLst>
        </pc:grpChg>
      </pc:sldChg>
      <pc:sldChg chg="addSp delSp modSp add mod modAnim modShow">
        <pc:chgData name="Ad Gerrits" userId="1e844392-3ac1-496e-b414-2cc5963c111d" providerId="ADAL" clId="{AA33547A-746B-4033-8375-6D4F21051B2B}" dt="2021-11-18T13:36:21.747" v="1422" actId="1076"/>
        <pc:sldMkLst>
          <pc:docMk/>
          <pc:sldMk cId="415918296" sldId="757"/>
        </pc:sldMkLst>
        <pc:spChg chg="add mod">
          <ac:chgData name="Ad Gerrits" userId="1e844392-3ac1-496e-b414-2cc5963c111d" providerId="ADAL" clId="{AA33547A-746B-4033-8375-6D4F21051B2B}" dt="2021-11-18T13:36:21.747" v="1422" actId="1076"/>
          <ac:spMkLst>
            <pc:docMk/>
            <pc:sldMk cId="415918296" sldId="757"/>
            <ac:spMk id="14" creationId="{1247DD24-187E-458B-ACC3-B2CAE1A8E467}"/>
          </ac:spMkLst>
        </pc:spChg>
        <pc:grpChg chg="del">
          <ac:chgData name="Ad Gerrits" userId="1e844392-3ac1-496e-b414-2cc5963c111d" providerId="ADAL" clId="{AA33547A-746B-4033-8375-6D4F21051B2B}" dt="2021-11-18T13:25:20.033" v="1172" actId="478"/>
          <ac:grpSpMkLst>
            <pc:docMk/>
            <pc:sldMk cId="415918296" sldId="757"/>
            <ac:grpSpMk id="10" creationId="{09E0E6ED-0A8A-4A7E-AC9B-0008278A0CB2}"/>
          </ac:grpSpMkLst>
        </pc:grpChg>
        <pc:grpChg chg="mod">
          <ac:chgData name="Ad Gerrits" userId="1e844392-3ac1-496e-b414-2cc5963c111d" providerId="ADAL" clId="{AA33547A-746B-4033-8375-6D4F21051B2B}" dt="2021-11-18T13:27:45.272" v="1182" actId="14100"/>
          <ac:grpSpMkLst>
            <pc:docMk/>
            <pc:sldMk cId="415918296" sldId="757"/>
            <ac:grpSpMk id="11" creationId="{C80703DA-194B-4907-8AB9-A10AF873CF73}"/>
          </ac:grpSpMkLst>
        </pc:grpChg>
      </pc:sldChg>
      <pc:sldChg chg="add del">
        <pc:chgData name="Ad Gerrits" userId="1e844392-3ac1-496e-b414-2cc5963c111d" providerId="ADAL" clId="{AA33547A-746B-4033-8375-6D4F21051B2B}" dt="2021-11-18T13:27:28.182" v="1181" actId="47"/>
        <pc:sldMkLst>
          <pc:docMk/>
          <pc:sldMk cId="696456330" sldId="758"/>
        </pc:sldMkLst>
      </pc:sldChg>
    </pc:docChg>
  </pc:docChgLst>
  <pc:docChgLst>
    <pc:chgData name="Ad Gerrits" userId="1e844392-3ac1-496e-b414-2cc5963c111d" providerId="ADAL" clId="{861DA466-F8DA-4046-A023-1D2985F22B2E}"/>
    <pc:docChg chg="undo custSel addSld delSld modSld sldOrd">
      <pc:chgData name="Ad Gerrits" userId="1e844392-3ac1-496e-b414-2cc5963c111d" providerId="ADAL" clId="{861DA466-F8DA-4046-A023-1D2985F22B2E}" dt="2021-11-10T15:59:28" v="308" actId="14100"/>
      <pc:docMkLst>
        <pc:docMk/>
      </pc:docMkLst>
      <pc:sldChg chg="del">
        <pc:chgData name="Ad Gerrits" userId="1e844392-3ac1-496e-b414-2cc5963c111d" providerId="ADAL" clId="{861DA466-F8DA-4046-A023-1D2985F22B2E}" dt="2021-11-10T15:53:19.995" v="154" actId="47"/>
        <pc:sldMkLst>
          <pc:docMk/>
          <pc:sldMk cId="4157768790" sldId="259"/>
        </pc:sldMkLst>
      </pc:sldChg>
      <pc:sldChg chg="del">
        <pc:chgData name="Ad Gerrits" userId="1e844392-3ac1-496e-b414-2cc5963c111d" providerId="ADAL" clId="{861DA466-F8DA-4046-A023-1D2985F22B2E}" dt="2021-11-10T15:53:19.995" v="154" actId="47"/>
        <pc:sldMkLst>
          <pc:docMk/>
          <pc:sldMk cId="4174583167" sldId="260"/>
        </pc:sldMkLst>
      </pc:sldChg>
      <pc:sldChg chg="del">
        <pc:chgData name="Ad Gerrits" userId="1e844392-3ac1-496e-b414-2cc5963c111d" providerId="ADAL" clId="{861DA466-F8DA-4046-A023-1D2985F22B2E}" dt="2021-11-10T15:53:19.995" v="154" actId="47"/>
        <pc:sldMkLst>
          <pc:docMk/>
          <pc:sldMk cId="1619039178" sldId="261"/>
        </pc:sldMkLst>
      </pc:sldChg>
      <pc:sldChg chg="del">
        <pc:chgData name="Ad Gerrits" userId="1e844392-3ac1-496e-b414-2cc5963c111d" providerId="ADAL" clId="{861DA466-F8DA-4046-A023-1D2985F22B2E}" dt="2021-11-10T15:53:19.995" v="154" actId="47"/>
        <pc:sldMkLst>
          <pc:docMk/>
          <pc:sldMk cId="2864584688" sldId="262"/>
        </pc:sldMkLst>
      </pc:sldChg>
      <pc:sldChg chg="del">
        <pc:chgData name="Ad Gerrits" userId="1e844392-3ac1-496e-b414-2cc5963c111d" providerId="ADAL" clId="{861DA466-F8DA-4046-A023-1D2985F22B2E}" dt="2021-11-10T15:53:19.995" v="154" actId="47"/>
        <pc:sldMkLst>
          <pc:docMk/>
          <pc:sldMk cId="488066720" sldId="264"/>
        </pc:sldMkLst>
      </pc:sldChg>
      <pc:sldChg chg="del">
        <pc:chgData name="Ad Gerrits" userId="1e844392-3ac1-496e-b414-2cc5963c111d" providerId="ADAL" clId="{861DA466-F8DA-4046-A023-1D2985F22B2E}" dt="2021-11-10T15:53:19.995" v="154" actId="47"/>
        <pc:sldMkLst>
          <pc:docMk/>
          <pc:sldMk cId="4034426198" sldId="266"/>
        </pc:sldMkLst>
      </pc:sldChg>
      <pc:sldChg chg="del">
        <pc:chgData name="Ad Gerrits" userId="1e844392-3ac1-496e-b414-2cc5963c111d" providerId="ADAL" clId="{861DA466-F8DA-4046-A023-1D2985F22B2E}" dt="2021-11-10T15:53:19.995" v="154" actId="47"/>
        <pc:sldMkLst>
          <pc:docMk/>
          <pc:sldMk cId="3681118295" sldId="275"/>
        </pc:sldMkLst>
      </pc:sldChg>
      <pc:sldChg chg="del">
        <pc:chgData name="Ad Gerrits" userId="1e844392-3ac1-496e-b414-2cc5963c111d" providerId="ADAL" clId="{861DA466-F8DA-4046-A023-1D2985F22B2E}" dt="2021-11-10T15:53:19.995" v="154" actId="47"/>
        <pc:sldMkLst>
          <pc:docMk/>
          <pc:sldMk cId="190543256" sldId="280"/>
        </pc:sldMkLst>
      </pc:sldChg>
      <pc:sldChg chg="modSp mod">
        <pc:chgData name="Ad Gerrits" userId="1e844392-3ac1-496e-b414-2cc5963c111d" providerId="ADAL" clId="{861DA466-F8DA-4046-A023-1D2985F22B2E}" dt="2021-11-10T15:53:27.210" v="155" actId="6549"/>
        <pc:sldMkLst>
          <pc:docMk/>
          <pc:sldMk cId="716239402" sldId="303"/>
        </pc:sldMkLst>
        <pc:spChg chg="mod">
          <ac:chgData name="Ad Gerrits" userId="1e844392-3ac1-496e-b414-2cc5963c111d" providerId="ADAL" clId="{861DA466-F8DA-4046-A023-1D2985F22B2E}" dt="2021-11-10T15:53:27.210" v="155" actId="6549"/>
          <ac:spMkLst>
            <pc:docMk/>
            <pc:sldMk cId="716239402" sldId="303"/>
            <ac:spMk id="3" creationId="{B5B6DABD-4F1D-4D60-A530-598FE643A5CC}"/>
          </ac:spMkLst>
        </pc:spChg>
      </pc:sldChg>
      <pc:sldChg chg="del">
        <pc:chgData name="Ad Gerrits" userId="1e844392-3ac1-496e-b414-2cc5963c111d" providerId="ADAL" clId="{861DA466-F8DA-4046-A023-1D2985F22B2E}" dt="2021-11-10T15:53:19.995" v="154" actId="47"/>
        <pc:sldMkLst>
          <pc:docMk/>
          <pc:sldMk cId="1346764104" sldId="673"/>
        </pc:sldMkLst>
      </pc:sldChg>
      <pc:sldChg chg="del">
        <pc:chgData name="Ad Gerrits" userId="1e844392-3ac1-496e-b414-2cc5963c111d" providerId="ADAL" clId="{861DA466-F8DA-4046-A023-1D2985F22B2E}" dt="2021-11-10T15:53:19.995" v="154" actId="47"/>
        <pc:sldMkLst>
          <pc:docMk/>
          <pc:sldMk cId="1415946765" sldId="690"/>
        </pc:sldMkLst>
      </pc:sldChg>
      <pc:sldChg chg="del">
        <pc:chgData name="Ad Gerrits" userId="1e844392-3ac1-496e-b414-2cc5963c111d" providerId="ADAL" clId="{861DA466-F8DA-4046-A023-1D2985F22B2E}" dt="2021-11-10T15:53:19.995" v="154" actId="47"/>
        <pc:sldMkLst>
          <pc:docMk/>
          <pc:sldMk cId="2405553005" sldId="691"/>
        </pc:sldMkLst>
      </pc:sldChg>
      <pc:sldChg chg="del">
        <pc:chgData name="Ad Gerrits" userId="1e844392-3ac1-496e-b414-2cc5963c111d" providerId="ADAL" clId="{861DA466-F8DA-4046-A023-1D2985F22B2E}" dt="2021-11-10T15:53:19.995" v="154" actId="47"/>
        <pc:sldMkLst>
          <pc:docMk/>
          <pc:sldMk cId="1849048887" sldId="692"/>
        </pc:sldMkLst>
      </pc:sldChg>
      <pc:sldChg chg="del">
        <pc:chgData name="Ad Gerrits" userId="1e844392-3ac1-496e-b414-2cc5963c111d" providerId="ADAL" clId="{861DA466-F8DA-4046-A023-1D2985F22B2E}" dt="2021-11-10T15:53:19.995" v="154" actId="47"/>
        <pc:sldMkLst>
          <pc:docMk/>
          <pc:sldMk cId="4129259274" sldId="693"/>
        </pc:sldMkLst>
      </pc:sldChg>
      <pc:sldChg chg="del">
        <pc:chgData name="Ad Gerrits" userId="1e844392-3ac1-496e-b414-2cc5963c111d" providerId="ADAL" clId="{861DA466-F8DA-4046-A023-1D2985F22B2E}" dt="2021-11-10T15:53:19.995" v="154" actId="47"/>
        <pc:sldMkLst>
          <pc:docMk/>
          <pc:sldMk cId="237040508" sldId="694"/>
        </pc:sldMkLst>
      </pc:sldChg>
      <pc:sldChg chg="del">
        <pc:chgData name="Ad Gerrits" userId="1e844392-3ac1-496e-b414-2cc5963c111d" providerId="ADAL" clId="{861DA466-F8DA-4046-A023-1D2985F22B2E}" dt="2021-11-10T15:53:19.995" v="154" actId="47"/>
        <pc:sldMkLst>
          <pc:docMk/>
          <pc:sldMk cId="726753091" sldId="695"/>
        </pc:sldMkLst>
      </pc:sldChg>
      <pc:sldChg chg="del">
        <pc:chgData name="Ad Gerrits" userId="1e844392-3ac1-496e-b414-2cc5963c111d" providerId="ADAL" clId="{861DA466-F8DA-4046-A023-1D2985F22B2E}" dt="2021-11-10T15:53:19.995" v="154" actId="47"/>
        <pc:sldMkLst>
          <pc:docMk/>
          <pc:sldMk cId="2426632451" sldId="696"/>
        </pc:sldMkLst>
      </pc:sldChg>
      <pc:sldChg chg="del">
        <pc:chgData name="Ad Gerrits" userId="1e844392-3ac1-496e-b414-2cc5963c111d" providerId="ADAL" clId="{861DA466-F8DA-4046-A023-1D2985F22B2E}" dt="2021-11-10T15:53:19.995" v="154" actId="47"/>
        <pc:sldMkLst>
          <pc:docMk/>
          <pc:sldMk cId="1168471766" sldId="697"/>
        </pc:sldMkLst>
      </pc:sldChg>
      <pc:sldChg chg="del">
        <pc:chgData name="Ad Gerrits" userId="1e844392-3ac1-496e-b414-2cc5963c111d" providerId="ADAL" clId="{861DA466-F8DA-4046-A023-1D2985F22B2E}" dt="2021-11-10T15:53:19.995" v="154" actId="47"/>
        <pc:sldMkLst>
          <pc:docMk/>
          <pc:sldMk cId="3147517294" sldId="698"/>
        </pc:sldMkLst>
      </pc:sldChg>
      <pc:sldChg chg="del">
        <pc:chgData name="Ad Gerrits" userId="1e844392-3ac1-496e-b414-2cc5963c111d" providerId="ADAL" clId="{861DA466-F8DA-4046-A023-1D2985F22B2E}" dt="2021-11-10T15:53:19.995" v="154" actId="47"/>
        <pc:sldMkLst>
          <pc:docMk/>
          <pc:sldMk cId="579217885" sldId="699"/>
        </pc:sldMkLst>
      </pc:sldChg>
      <pc:sldChg chg="del">
        <pc:chgData name="Ad Gerrits" userId="1e844392-3ac1-496e-b414-2cc5963c111d" providerId="ADAL" clId="{861DA466-F8DA-4046-A023-1D2985F22B2E}" dt="2021-11-10T15:53:19.995" v="154" actId="47"/>
        <pc:sldMkLst>
          <pc:docMk/>
          <pc:sldMk cId="4086684316" sldId="700"/>
        </pc:sldMkLst>
      </pc:sldChg>
      <pc:sldChg chg="addSp delSp modSp mod">
        <pc:chgData name="Ad Gerrits" userId="1e844392-3ac1-496e-b414-2cc5963c111d" providerId="ADAL" clId="{861DA466-F8DA-4046-A023-1D2985F22B2E}" dt="2021-11-10T15:57:44.240" v="277" actId="1076"/>
        <pc:sldMkLst>
          <pc:docMk/>
          <pc:sldMk cId="4232698611" sldId="701"/>
        </pc:sldMkLst>
        <pc:spChg chg="add del mod">
          <ac:chgData name="Ad Gerrits" userId="1e844392-3ac1-496e-b414-2cc5963c111d" providerId="ADAL" clId="{861DA466-F8DA-4046-A023-1D2985F22B2E}" dt="2021-11-10T15:57:06.602" v="245" actId="478"/>
          <ac:spMkLst>
            <pc:docMk/>
            <pc:sldMk cId="4232698611" sldId="701"/>
            <ac:spMk id="2" creationId="{17421C2D-C4AA-424D-B533-B7898CB42130}"/>
          </ac:spMkLst>
        </pc:spChg>
        <pc:spChg chg="add mod">
          <ac:chgData name="Ad Gerrits" userId="1e844392-3ac1-496e-b414-2cc5963c111d" providerId="ADAL" clId="{861DA466-F8DA-4046-A023-1D2985F22B2E}" dt="2021-11-10T15:57:44.240" v="277" actId="1076"/>
          <ac:spMkLst>
            <pc:docMk/>
            <pc:sldMk cId="4232698611" sldId="701"/>
            <ac:spMk id="3" creationId="{D866CBED-0A2F-4684-A09F-835DEE759B6F}"/>
          </ac:spMkLst>
        </pc:spChg>
        <pc:spChg chg="mod">
          <ac:chgData name="Ad Gerrits" userId="1e844392-3ac1-496e-b414-2cc5963c111d" providerId="ADAL" clId="{861DA466-F8DA-4046-A023-1D2985F22B2E}" dt="2021-11-10T15:56:02.647" v="172" actId="947"/>
          <ac:spMkLst>
            <pc:docMk/>
            <pc:sldMk cId="4232698611" sldId="701"/>
            <ac:spMk id="4" creationId="{A346B1A0-60C5-4108-936D-2AE5526D7705}"/>
          </ac:spMkLst>
        </pc:spChg>
        <pc:spChg chg="mod">
          <ac:chgData name="Ad Gerrits" userId="1e844392-3ac1-496e-b414-2cc5963c111d" providerId="ADAL" clId="{861DA466-F8DA-4046-A023-1D2985F22B2E}" dt="2021-11-10T15:56:39.032" v="211" actId="20577"/>
          <ac:spMkLst>
            <pc:docMk/>
            <pc:sldMk cId="4232698611" sldId="701"/>
            <ac:spMk id="5" creationId="{45BDFC2C-C252-429C-B1F0-66D916AE9A42}"/>
          </ac:spMkLst>
        </pc:spChg>
      </pc:sldChg>
      <pc:sldChg chg="del">
        <pc:chgData name="Ad Gerrits" userId="1e844392-3ac1-496e-b414-2cc5963c111d" providerId="ADAL" clId="{861DA466-F8DA-4046-A023-1D2985F22B2E}" dt="2021-11-10T15:53:19.995" v="154" actId="47"/>
        <pc:sldMkLst>
          <pc:docMk/>
          <pc:sldMk cId="3113688177" sldId="703"/>
        </pc:sldMkLst>
      </pc:sldChg>
      <pc:sldChg chg="del">
        <pc:chgData name="Ad Gerrits" userId="1e844392-3ac1-496e-b414-2cc5963c111d" providerId="ADAL" clId="{861DA466-F8DA-4046-A023-1D2985F22B2E}" dt="2021-11-10T15:53:19.995" v="154" actId="47"/>
        <pc:sldMkLst>
          <pc:docMk/>
          <pc:sldMk cId="3289942218" sldId="704"/>
        </pc:sldMkLst>
      </pc:sldChg>
      <pc:sldChg chg="del">
        <pc:chgData name="Ad Gerrits" userId="1e844392-3ac1-496e-b414-2cc5963c111d" providerId="ADAL" clId="{861DA466-F8DA-4046-A023-1D2985F22B2E}" dt="2021-11-10T15:53:19.995" v="154" actId="47"/>
        <pc:sldMkLst>
          <pc:docMk/>
          <pc:sldMk cId="3984107909" sldId="705"/>
        </pc:sldMkLst>
      </pc:sldChg>
      <pc:sldChg chg="del">
        <pc:chgData name="Ad Gerrits" userId="1e844392-3ac1-496e-b414-2cc5963c111d" providerId="ADAL" clId="{861DA466-F8DA-4046-A023-1D2985F22B2E}" dt="2021-11-10T15:53:19.995" v="154" actId="47"/>
        <pc:sldMkLst>
          <pc:docMk/>
          <pc:sldMk cId="3508647324" sldId="706"/>
        </pc:sldMkLst>
      </pc:sldChg>
      <pc:sldChg chg="addSp delSp modSp mod addAnim delAnim">
        <pc:chgData name="Ad Gerrits" userId="1e844392-3ac1-496e-b414-2cc5963c111d" providerId="ADAL" clId="{861DA466-F8DA-4046-A023-1D2985F22B2E}" dt="2021-11-10T15:59:28" v="308" actId="14100"/>
        <pc:sldMkLst>
          <pc:docMk/>
          <pc:sldMk cId="3019487895" sldId="707"/>
        </pc:sldMkLst>
        <pc:spChg chg="mod">
          <ac:chgData name="Ad Gerrits" userId="1e844392-3ac1-496e-b414-2cc5963c111d" providerId="ADAL" clId="{861DA466-F8DA-4046-A023-1D2985F22B2E}" dt="2021-11-10T15:59:02.450" v="291" actId="1076"/>
          <ac:spMkLst>
            <pc:docMk/>
            <pc:sldMk cId="3019487895" sldId="707"/>
            <ac:spMk id="6" creationId="{4160231C-309F-48AA-8FB1-BD8DA9E38A60}"/>
          </ac:spMkLst>
        </pc:spChg>
        <pc:spChg chg="add del">
          <ac:chgData name="Ad Gerrits" userId="1e844392-3ac1-496e-b414-2cc5963c111d" providerId="ADAL" clId="{861DA466-F8DA-4046-A023-1D2985F22B2E}" dt="2021-11-10T15:58:22.426" v="284" actId="478"/>
          <ac:spMkLst>
            <pc:docMk/>
            <pc:sldMk cId="3019487895" sldId="707"/>
            <ac:spMk id="14" creationId="{B321CDB2-B4E1-47A6-BAF6-C947C1D9AB1A}"/>
          </ac:spMkLst>
        </pc:spChg>
        <pc:spChg chg="del">
          <ac:chgData name="Ad Gerrits" userId="1e844392-3ac1-496e-b414-2cc5963c111d" providerId="ADAL" clId="{861DA466-F8DA-4046-A023-1D2985F22B2E}" dt="2021-11-10T15:58:27.593" v="285" actId="478"/>
          <ac:spMkLst>
            <pc:docMk/>
            <pc:sldMk cId="3019487895" sldId="707"/>
            <ac:spMk id="15" creationId="{F6A94378-BA7D-46C4-8DD5-476BB241FDB2}"/>
          </ac:spMkLst>
        </pc:spChg>
        <pc:spChg chg="del">
          <ac:chgData name="Ad Gerrits" userId="1e844392-3ac1-496e-b414-2cc5963c111d" providerId="ADAL" clId="{861DA466-F8DA-4046-A023-1D2985F22B2E}" dt="2021-11-10T15:58:28.986" v="286" actId="478"/>
          <ac:spMkLst>
            <pc:docMk/>
            <pc:sldMk cId="3019487895" sldId="707"/>
            <ac:spMk id="16" creationId="{E5D0F75E-B0F1-43BA-9C25-423528A7CF9F}"/>
          </ac:spMkLst>
        </pc:spChg>
        <pc:spChg chg="mod">
          <ac:chgData name="Ad Gerrits" userId="1e844392-3ac1-496e-b414-2cc5963c111d" providerId="ADAL" clId="{861DA466-F8DA-4046-A023-1D2985F22B2E}" dt="2021-11-10T15:59:28" v="308" actId="14100"/>
          <ac:spMkLst>
            <pc:docMk/>
            <pc:sldMk cId="3019487895" sldId="707"/>
            <ac:spMk id="17" creationId="{83B2A4FA-A1C0-44D0-BF76-9DEDEB317A18}"/>
          </ac:spMkLst>
        </pc:spChg>
        <pc:picChg chg="add del mod">
          <ac:chgData name="Ad Gerrits" userId="1e844392-3ac1-496e-b414-2cc5963c111d" providerId="ADAL" clId="{861DA466-F8DA-4046-A023-1D2985F22B2E}" dt="2021-11-10T15:58:15.397" v="282" actId="1076"/>
          <ac:picMkLst>
            <pc:docMk/>
            <pc:sldMk cId="3019487895" sldId="707"/>
            <ac:picMk id="4" creationId="{A65B9450-5E6D-488C-AA92-038CACBAF2C3}"/>
          </ac:picMkLst>
        </pc:picChg>
        <pc:picChg chg="mod">
          <ac:chgData name="Ad Gerrits" userId="1e844392-3ac1-496e-b414-2cc5963c111d" providerId="ADAL" clId="{861DA466-F8DA-4046-A023-1D2985F22B2E}" dt="2021-11-10T15:58:44.441" v="289" actId="14100"/>
          <ac:picMkLst>
            <pc:docMk/>
            <pc:sldMk cId="3019487895" sldId="707"/>
            <ac:picMk id="12" creationId="{D09ED3D9-69EB-4662-A24A-613982BA4D5A}"/>
          </ac:picMkLst>
        </pc:picChg>
      </pc:sldChg>
      <pc:sldChg chg="add">
        <pc:chgData name="Ad Gerrits" userId="1e844392-3ac1-496e-b414-2cc5963c111d" providerId="ADAL" clId="{861DA466-F8DA-4046-A023-1D2985F22B2E}" dt="2021-11-10T15:54:38.864" v="156"/>
        <pc:sldMkLst>
          <pc:docMk/>
          <pc:sldMk cId="1647084857" sldId="709"/>
        </pc:sldMkLst>
      </pc:sldChg>
      <pc:sldChg chg="add">
        <pc:chgData name="Ad Gerrits" userId="1e844392-3ac1-496e-b414-2cc5963c111d" providerId="ADAL" clId="{861DA466-F8DA-4046-A023-1D2985F22B2E}" dt="2021-11-10T15:54:38.864" v="156"/>
        <pc:sldMkLst>
          <pc:docMk/>
          <pc:sldMk cId="3747532857" sldId="711"/>
        </pc:sldMkLst>
      </pc:sldChg>
      <pc:sldChg chg="add">
        <pc:chgData name="Ad Gerrits" userId="1e844392-3ac1-496e-b414-2cc5963c111d" providerId="ADAL" clId="{861DA466-F8DA-4046-A023-1D2985F22B2E}" dt="2021-11-10T15:54:38.864" v="156"/>
        <pc:sldMkLst>
          <pc:docMk/>
          <pc:sldMk cId="1047908842" sldId="714"/>
        </pc:sldMkLst>
      </pc:sldChg>
      <pc:sldChg chg="add ord">
        <pc:chgData name="Ad Gerrits" userId="1e844392-3ac1-496e-b414-2cc5963c111d" providerId="ADAL" clId="{861DA466-F8DA-4046-A023-1D2985F22B2E}" dt="2021-11-10T15:55:32.658" v="160"/>
        <pc:sldMkLst>
          <pc:docMk/>
          <pc:sldMk cId="270285819" sldId="715"/>
        </pc:sldMkLst>
      </pc:sldChg>
    </pc:docChg>
  </pc:docChgLst>
  <pc:docChgLst>
    <pc:chgData name="Jeanot Bijpost" userId="cdf441b5-59e9-4346-906c-b64ac00bf298" providerId="ADAL" clId="{F7511224-E595-BE4D-A662-963B16D0B0B5}"/>
    <pc:docChg chg="undo custSel addSld delSld modSld sldOrd">
      <pc:chgData name="Jeanot Bijpost" userId="cdf441b5-59e9-4346-906c-b64ac00bf298" providerId="ADAL" clId="{F7511224-E595-BE4D-A662-963B16D0B0B5}" dt="2021-11-18T10:14:17.833" v="1507" actId="1037"/>
      <pc:docMkLst>
        <pc:docMk/>
      </pc:docMkLst>
      <pc:sldChg chg="addSp delSp modSp del mod">
        <pc:chgData name="Jeanot Bijpost" userId="cdf441b5-59e9-4346-906c-b64ac00bf298" providerId="ADAL" clId="{F7511224-E595-BE4D-A662-963B16D0B0B5}" dt="2021-11-18T09:16:15.353" v="1198" actId="2696"/>
        <pc:sldMkLst>
          <pc:docMk/>
          <pc:sldMk cId="488066720" sldId="264"/>
        </pc:sldMkLst>
        <pc:spChg chg="add mod">
          <ac:chgData name="Jeanot Bijpost" userId="cdf441b5-59e9-4346-906c-b64ac00bf298" providerId="ADAL" clId="{F7511224-E595-BE4D-A662-963B16D0B0B5}" dt="2021-11-18T08:38:02.684" v="104" actId="692"/>
          <ac:spMkLst>
            <pc:docMk/>
            <pc:sldMk cId="488066720" sldId="264"/>
            <ac:spMk id="4" creationId="{12EA500E-5228-FE47-BCEB-1E09FDE222FF}"/>
          </ac:spMkLst>
        </pc:spChg>
        <pc:spChg chg="add mod">
          <ac:chgData name="Jeanot Bijpost" userId="cdf441b5-59e9-4346-906c-b64ac00bf298" providerId="ADAL" clId="{F7511224-E595-BE4D-A662-963B16D0B0B5}" dt="2021-11-18T08:38:14.986" v="108" actId="122"/>
          <ac:spMkLst>
            <pc:docMk/>
            <pc:sldMk cId="488066720" sldId="264"/>
            <ac:spMk id="5" creationId="{3E0C719A-3673-3E49-83DF-C4DE11F2EFCA}"/>
          </ac:spMkLst>
        </pc:spChg>
        <pc:spChg chg="mod">
          <ac:chgData name="Jeanot Bijpost" userId="cdf441b5-59e9-4346-906c-b64ac00bf298" providerId="ADAL" clId="{F7511224-E595-BE4D-A662-963B16D0B0B5}" dt="2021-11-18T08:38:24.067" v="111"/>
          <ac:spMkLst>
            <pc:docMk/>
            <pc:sldMk cId="488066720" sldId="264"/>
            <ac:spMk id="28" creationId="{4CE3ECF0-034A-7549-9B1B-32A25B6B7E49}"/>
          </ac:spMkLst>
        </pc:spChg>
        <pc:spChg chg="mod">
          <ac:chgData name="Jeanot Bijpost" userId="cdf441b5-59e9-4346-906c-b64ac00bf298" providerId="ADAL" clId="{F7511224-E595-BE4D-A662-963B16D0B0B5}" dt="2021-11-18T08:38:27.919" v="113" actId="20577"/>
          <ac:spMkLst>
            <pc:docMk/>
            <pc:sldMk cId="488066720" sldId="264"/>
            <ac:spMk id="30" creationId="{E06FB7FD-BA32-5D45-B23F-3F8566B1FD63}"/>
          </ac:spMkLst>
        </pc:spChg>
        <pc:grpChg chg="add del mod">
          <ac:chgData name="Jeanot Bijpost" userId="cdf441b5-59e9-4346-906c-b64ac00bf298" providerId="ADAL" clId="{F7511224-E595-BE4D-A662-963B16D0B0B5}" dt="2021-11-18T08:39:13.194" v="120" actId="478"/>
          <ac:grpSpMkLst>
            <pc:docMk/>
            <pc:sldMk cId="488066720" sldId="264"/>
            <ac:grpSpMk id="6" creationId="{6DACE8C6-E0F1-204D-9C11-FE5DDCFFA433}"/>
          </ac:grpSpMkLst>
        </pc:grpChg>
        <pc:grpChg chg="add del mod">
          <ac:chgData name="Jeanot Bijpost" userId="cdf441b5-59e9-4346-906c-b64ac00bf298" providerId="ADAL" clId="{F7511224-E595-BE4D-A662-963B16D0B0B5}" dt="2021-11-18T08:39:13.194" v="120" actId="478"/>
          <ac:grpSpMkLst>
            <pc:docMk/>
            <pc:sldMk cId="488066720" sldId="264"/>
            <ac:grpSpMk id="25" creationId="{1A509071-020F-D540-88EB-B2E7BAB025D7}"/>
          </ac:grpSpMkLst>
        </pc:grpChg>
      </pc:sldChg>
      <pc:sldChg chg="add">
        <pc:chgData name="Jeanot Bijpost" userId="cdf441b5-59e9-4346-906c-b64ac00bf298" providerId="ADAL" clId="{F7511224-E595-BE4D-A662-963B16D0B0B5}" dt="2021-11-18T08:18:20.162" v="1"/>
        <pc:sldMkLst>
          <pc:docMk/>
          <pc:sldMk cId="3183528154" sldId="269"/>
        </pc:sldMkLst>
      </pc:sldChg>
      <pc:sldChg chg="modSp mod">
        <pc:chgData name="Jeanot Bijpost" userId="cdf441b5-59e9-4346-906c-b64ac00bf298" providerId="ADAL" clId="{F7511224-E595-BE4D-A662-963B16D0B0B5}" dt="2021-11-18T09:34:50.381" v="1238" actId="947"/>
        <pc:sldMkLst>
          <pc:docMk/>
          <pc:sldMk cId="3398439033" sldId="302"/>
        </pc:sldMkLst>
        <pc:spChg chg="mod">
          <ac:chgData name="Jeanot Bijpost" userId="cdf441b5-59e9-4346-906c-b64ac00bf298" providerId="ADAL" clId="{F7511224-E595-BE4D-A662-963B16D0B0B5}" dt="2021-11-18T09:34:50.381" v="1238" actId="947"/>
          <ac:spMkLst>
            <pc:docMk/>
            <pc:sldMk cId="3398439033" sldId="302"/>
            <ac:spMk id="3" creationId="{E731D272-C428-42F4-90B2-BF60FAB2D7F1}"/>
          </ac:spMkLst>
        </pc:spChg>
      </pc:sldChg>
      <pc:sldChg chg="modSp mod">
        <pc:chgData name="Jeanot Bijpost" userId="cdf441b5-59e9-4346-906c-b64ac00bf298" providerId="ADAL" clId="{F7511224-E595-BE4D-A662-963B16D0B0B5}" dt="2021-11-18T08:19:35.416" v="10" actId="20577"/>
        <pc:sldMkLst>
          <pc:docMk/>
          <pc:sldMk cId="716239402" sldId="303"/>
        </pc:sldMkLst>
        <pc:spChg chg="mod">
          <ac:chgData name="Jeanot Bijpost" userId="cdf441b5-59e9-4346-906c-b64ac00bf298" providerId="ADAL" clId="{F7511224-E595-BE4D-A662-963B16D0B0B5}" dt="2021-11-18T08:19:35.416" v="10" actId="20577"/>
          <ac:spMkLst>
            <pc:docMk/>
            <pc:sldMk cId="716239402" sldId="303"/>
            <ac:spMk id="3" creationId="{B5B6DABD-4F1D-4D60-A530-598FE643A5CC}"/>
          </ac:spMkLst>
        </pc:spChg>
      </pc:sldChg>
      <pc:sldChg chg="del ord">
        <pc:chgData name="Jeanot Bijpost" userId="cdf441b5-59e9-4346-906c-b64ac00bf298" providerId="ADAL" clId="{F7511224-E595-BE4D-A662-963B16D0B0B5}" dt="2021-11-18T10:12:39.528" v="1505" actId="2696"/>
        <pc:sldMkLst>
          <pc:docMk/>
          <pc:sldMk cId="3321069266" sldId="679"/>
        </pc:sldMkLst>
      </pc:sldChg>
      <pc:sldChg chg="del">
        <pc:chgData name="Jeanot Bijpost" userId="cdf441b5-59e9-4346-906c-b64ac00bf298" providerId="ADAL" clId="{F7511224-E595-BE4D-A662-963B16D0B0B5}" dt="2021-11-18T10:12:42.897" v="1506" actId="2696"/>
        <pc:sldMkLst>
          <pc:docMk/>
          <pc:sldMk cId="3019487895" sldId="707"/>
        </pc:sldMkLst>
      </pc:sldChg>
      <pc:sldChg chg="del">
        <pc:chgData name="Jeanot Bijpost" userId="cdf441b5-59e9-4346-906c-b64ac00bf298" providerId="ADAL" clId="{F7511224-E595-BE4D-A662-963B16D0B0B5}" dt="2021-11-18T10:12:42.897" v="1506" actId="2696"/>
        <pc:sldMkLst>
          <pc:docMk/>
          <pc:sldMk cId="3755674070" sldId="708"/>
        </pc:sldMkLst>
      </pc:sldChg>
      <pc:sldChg chg="del">
        <pc:chgData name="Jeanot Bijpost" userId="cdf441b5-59e9-4346-906c-b64ac00bf298" providerId="ADAL" clId="{F7511224-E595-BE4D-A662-963B16D0B0B5}" dt="2021-11-18T10:12:42.897" v="1506" actId="2696"/>
        <pc:sldMkLst>
          <pc:docMk/>
          <pc:sldMk cId="1647084857" sldId="709"/>
        </pc:sldMkLst>
      </pc:sldChg>
      <pc:sldChg chg="del mod ord modShow">
        <pc:chgData name="Jeanot Bijpost" userId="cdf441b5-59e9-4346-906c-b64ac00bf298" providerId="ADAL" clId="{F7511224-E595-BE4D-A662-963B16D0B0B5}" dt="2021-11-18T10:12:42.897" v="1506" actId="2696"/>
        <pc:sldMkLst>
          <pc:docMk/>
          <pc:sldMk cId="3747532857" sldId="711"/>
        </pc:sldMkLst>
      </pc:sldChg>
      <pc:sldChg chg="del">
        <pc:chgData name="Jeanot Bijpost" userId="cdf441b5-59e9-4346-906c-b64ac00bf298" providerId="ADAL" clId="{F7511224-E595-BE4D-A662-963B16D0B0B5}" dt="2021-11-18T10:12:42.897" v="1506" actId="2696"/>
        <pc:sldMkLst>
          <pc:docMk/>
          <pc:sldMk cId="1047908842" sldId="714"/>
        </pc:sldMkLst>
      </pc:sldChg>
      <pc:sldChg chg="ord">
        <pc:chgData name="Jeanot Bijpost" userId="cdf441b5-59e9-4346-906c-b64ac00bf298" providerId="ADAL" clId="{F7511224-E595-BE4D-A662-963B16D0B0B5}" dt="2021-11-18T09:19:57.029" v="1205" actId="20578"/>
        <pc:sldMkLst>
          <pc:docMk/>
          <pc:sldMk cId="270285819" sldId="715"/>
        </pc:sldMkLst>
      </pc:sldChg>
      <pc:sldChg chg="modSp mod">
        <pc:chgData name="Jeanot Bijpost" userId="cdf441b5-59e9-4346-906c-b64ac00bf298" providerId="ADAL" clId="{F7511224-E595-BE4D-A662-963B16D0B0B5}" dt="2021-11-18T08:18:08.035" v="0" actId="6549"/>
        <pc:sldMkLst>
          <pc:docMk/>
          <pc:sldMk cId="2812079897" sldId="716"/>
        </pc:sldMkLst>
        <pc:spChg chg="mod">
          <ac:chgData name="Jeanot Bijpost" userId="cdf441b5-59e9-4346-906c-b64ac00bf298" providerId="ADAL" clId="{F7511224-E595-BE4D-A662-963B16D0B0B5}" dt="2021-11-18T08:18:08.035" v="0" actId="6549"/>
          <ac:spMkLst>
            <pc:docMk/>
            <pc:sldMk cId="2812079897" sldId="716"/>
            <ac:spMk id="4" creationId="{A346B1A0-60C5-4108-936D-2AE5526D7705}"/>
          </ac:spMkLst>
        </pc:spChg>
      </pc:sldChg>
      <pc:sldChg chg="modSp mod">
        <pc:chgData name="Jeanot Bijpost" userId="cdf441b5-59e9-4346-906c-b64ac00bf298" providerId="ADAL" clId="{F7511224-E595-BE4D-A662-963B16D0B0B5}" dt="2021-11-18T10:04:57.171" v="1266" actId="20577"/>
        <pc:sldMkLst>
          <pc:docMk/>
          <pc:sldMk cId="2987425592" sldId="717"/>
        </pc:sldMkLst>
        <pc:spChg chg="mod">
          <ac:chgData name="Jeanot Bijpost" userId="cdf441b5-59e9-4346-906c-b64ac00bf298" providerId="ADAL" clId="{F7511224-E595-BE4D-A662-963B16D0B0B5}" dt="2021-11-18T08:19:01.653" v="9" actId="692"/>
          <ac:spMkLst>
            <pc:docMk/>
            <pc:sldMk cId="2987425592" sldId="717"/>
            <ac:spMk id="2" creationId="{C3F122C6-EB0D-4B71-8ADF-FC082AB5D9D7}"/>
          </ac:spMkLst>
        </pc:spChg>
        <pc:spChg chg="mod">
          <ac:chgData name="Jeanot Bijpost" userId="cdf441b5-59e9-4346-906c-b64ac00bf298" providerId="ADAL" clId="{F7511224-E595-BE4D-A662-963B16D0B0B5}" dt="2021-11-18T10:04:57.171" v="1266" actId="20577"/>
          <ac:spMkLst>
            <pc:docMk/>
            <pc:sldMk cId="2987425592" sldId="717"/>
            <ac:spMk id="6" creationId="{8246FC37-DE13-4F82-ABED-DDBDEEE2A861}"/>
          </ac:spMkLst>
        </pc:spChg>
      </pc:sldChg>
      <pc:sldChg chg="del">
        <pc:chgData name="Jeanot Bijpost" userId="cdf441b5-59e9-4346-906c-b64ac00bf298" providerId="ADAL" clId="{F7511224-E595-BE4D-A662-963B16D0B0B5}" dt="2021-11-18T09:55:26.268" v="1239" actId="2696"/>
        <pc:sldMkLst>
          <pc:docMk/>
          <pc:sldMk cId="2121387884" sldId="724"/>
        </pc:sldMkLst>
      </pc:sldChg>
      <pc:sldChg chg="del">
        <pc:chgData name="Jeanot Bijpost" userId="cdf441b5-59e9-4346-906c-b64ac00bf298" providerId="ADAL" clId="{F7511224-E595-BE4D-A662-963B16D0B0B5}" dt="2021-11-18T08:18:27.664" v="4" actId="2696"/>
        <pc:sldMkLst>
          <pc:docMk/>
          <pc:sldMk cId="374987113" sldId="725"/>
        </pc:sldMkLst>
      </pc:sldChg>
      <pc:sldChg chg="del">
        <pc:chgData name="Jeanot Bijpost" userId="cdf441b5-59e9-4346-906c-b64ac00bf298" providerId="ADAL" clId="{F7511224-E595-BE4D-A662-963B16D0B0B5}" dt="2021-11-18T08:18:23.754" v="2" actId="2696"/>
        <pc:sldMkLst>
          <pc:docMk/>
          <pc:sldMk cId="4057364018" sldId="726"/>
        </pc:sldMkLst>
      </pc:sldChg>
      <pc:sldChg chg="del">
        <pc:chgData name="Jeanot Bijpost" userId="cdf441b5-59e9-4346-906c-b64ac00bf298" providerId="ADAL" clId="{F7511224-E595-BE4D-A662-963B16D0B0B5}" dt="2021-11-18T08:18:25.218" v="3" actId="2696"/>
        <pc:sldMkLst>
          <pc:docMk/>
          <pc:sldMk cId="1100020367" sldId="727"/>
        </pc:sldMkLst>
      </pc:sldChg>
      <pc:sldChg chg="del ord">
        <pc:chgData name="Jeanot Bijpost" userId="cdf441b5-59e9-4346-906c-b64ac00bf298" providerId="ADAL" clId="{F7511224-E595-BE4D-A662-963B16D0B0B5}" dt="2021-11-18T10:12:38.351" v="1504" actId="2696"/>
        <pc:sldMkLst>
          <pc:docMk/>
          <pc:sldMk cId="2178552809" sldId="728"/>
        </pc:sldMkLst>
      </pc:sldChg>
      <pc:sldChg chg="modSp add mod">
        <pc:chgData name="Jeanot Bijpost" userId="cdf441b5-59e9-4346-906c-b64ac00bf298" providerId="ADAL" clId="{F7511224-E595-BE4D-A662-963B16D0B0B5}" dt="2021-11-18T08:21:06.055" v="48" actId="6549"/>
        <pc:sldMkLst>
          <pc:docMk/>
          <pc:sldMk cId="2600632635" sldId="729"/>
        </pc:sldMkLst>
        <pc:spChg chg="mod">
          <ac:chgData name="Jeanot Bijpost" userId="cdf441b5-59e9-4346-906c-b64ac00bf298" providerId="ADAL" clId="{F7511224-E595-BE4D-A662-963B16D0B0B5}" dt="2021-11-18T08:21:06.055" v="48" actId="6549"/>
          <ac:spMkLst>
            <pc:docMk/>
            <pc:sldMk cId="2600632635" sldId="729"/>
            <ac:spMk id="3" creationId="{DB37F38D-6495-094A-9B6F-3F4711F3F4C3}"/>
          </ac:spMkLst>
        </pc:spChg>
      </pc:sldChg>
      <pc:sldChg chg="modSp add mod">
        <pc:chgData name="Jeanot Bijpost" userId="cdf441b5-59e9-4346-906c-b64ac00bf298" providerId="ADAL" clId="{F7511224-E595-BE4D-A662-963B16D0B0B5}" dt="2021-11-18T08:18:41.695" v="5" actId="208"/>
        <pc:sldMkLst>
          <pc:docMk/>
          <pc:sldMk cId="1500465920" sldId="730"/>
        </pc:sldMkLst>
        <pc:spChg chg="mod">
          <ac:chgData name="Jeanot Bijpost" userId="cdf441b5-59e9-4346-906c-b64ac00bf298" providerId="ADAL" clId="{F7511224-E595-BE4D-A662-963B16D0B0B5}" dt="2021-11-18T08:18:41.695" v="5" actId="208"/>
          <ac:spMkLst>
            <pc:docMk/>
            <pc:sldMk cId="1500465920" sldId="730"/>
            <ac:spMk id="8" creationId="{D352B2F6-1D72-1440-B980-3C48C755B493}"/>
          </ac:spMkLst>
        </pc:spChg>
        <pc:spChg chg="mod">
          <ac:chgData name="Jeanot Bijpost" userId="cdf441b5-59e9-4346-906c-b64ac00bf298" providerId="ADAL" clId="{F7511224-E595-BE4D-A662-963B16D0B0B5}" dt="2021-11-18T08:18:41.695" v="5" actId="208"/>
          <ac:spMkLst>
            <pc:docMk/>
            <pc:sldMk cId="1500465920" sldId="730"/>
            <ac:spMk id="9" creationId="{C21591DA-8CA8-F64C-8E2E-B170B5BD28BF}"/>
          </ac:spMkLst>
        </pc:spChg>
        <pc:spChg chg="mod">
          <ac:chgData name="Jeanot Bijpost" userId="cdf441b5-59e9-4346-906c-b64ac00bf298" providerId="ADAL" clId="{F7511224-E595-BE4D-A662-963B16D0B0B5}" dt="2021-11-18T08:18:41.695" v="5" actId="208"/>
          <ac:spMkLst>
            <pc:docMk/>
            <pc:sldMk cId="1500465920" sldId="730"/>
            <ac:spMk id="10" creationId="{3672D68D-B61E-3C46-8355-0D463DFBDCD2}"/>
          </ac:spMkLst>
        </pc:spChg>
      </pc:sldChg>
      <pc:sldChg chg="modSp">
        <pc:chgData name="Jeanot Bijpost" userId="cdf441b5-59e9-4346-906c-b64ac00bf298" providerId="ADAL" clId="{F7511224-E595-BE4D-A662-963B16D0B0B5}" dt="2021-11-18T09:30:22.902" v="1237" actId="13926"/>
        <pc:sldMkLst>
          <pc:docMk/>
          <pc:sldMk cId="588296113" sldId="733"/>
        </pc:sldMkLst>
        <pc:spChg chg="mod">
          <ac:chgData name="Jeanot Bijpost" userId="cdf441b5-59e9-4346-906c-b64ac00bf298" providerId="ADAL" clId="{F7511224-E595-BE4D-A662-963B16D0B0B5}" dt="2021-11-18T09:30:22.902" v="1237" actId="13926"/>
          <ac:spMkLst>
            <pc:docMk/>
            <pc:sldMk cId="588296113" sldId="733"/>
            <ac:spMk id="11" creationId="{2BF2E96F-E80D-4DFA-A46E-3F46EC7F01C4}"/>
          </ac:spMkLst>
        </pc:spChg>
      </pc:sldChg>
      <pc:sldChg chg="add">
        <pc:chgData name="Jeanot Bijpost" userId="cdf441b5-59e9-4346-906c-b64ac00bf298" providerId="ADAL" clId="{F7511224-E595-BE4D-A662-963B16D0B0B5}" dt="2021-11-18T08:18:20.162" v="1"/>
        <pc:sldMkLst>
          <pc:docMk/>
          <pc:sldMk cId="1599463291" sldId="734"/>
        </pc:sldMkLst>
      </pc:sldChg>
      <pc:sldChg chg="modSp add mod">
        <pc:chgData name="Jeanot Bijpost" userId="cdf441b5-59e9-4346-906c-b64ac00bf298" providerId="ADAL" clId="{F7511224-E595-BE4D-A662-963B16D0B0B5}" dt="2021-11-18T10:04:02.615" v="1250" actId="692"/>
        <pc:sldMkLst>
          <pc:docMk/>
          <pc:sldMk cId="2197040963" sldId="735"/>
        </pc:sldMkLst>
        <pc:spChg chg="mod">
          <ac:chgData name="Jeanot Bijpost" userId="cdf441b5-59e9-4346-906c-b64ac00bf298" providerId="ADAL" clId="{F7511224-E595-BE4D-A662-963B16D0B0B5}" dt="2021-11-18T08:23:22.613" v="96" actId="20577"/>
          <ac:spMkLst>
            <pc:docMk/>
            <pc:sldMk cId="2197040963" sldId="735"/>
            <ac:spMk id="3" creationId="{DB37F38D-6495-094A-9B6F-3F4711F3F4C3}"/>
          </ac:spMkLst>
        </pc:spChg>
        <pc:cxnChg chg="mod">
          <ac:chgData name="Jeanot Bijpost" userId="cdf441b5-59e9-4346-906c-b64ac00bf298" providerId="ADAL" clId="{F7511224-E595-BE4D-A662-963B16D0B0B5}" dt="2021-11-18T10:03:47.757" v="1248" actId="692"/>
          <ac:cxnSpMkLst>
            <pc:docMk/>
            <pc:sldMk cId="2197040963" sldId="735"/>
            <ac:cxnSpMk id="11" creationId="{6B405480-95B0-8243-B6B1-96901BF7732E}"/>
          </ac:cxnSpMkLst>
        </pc:cxnChg>
        <pc:cxnChg chg="mod">
          <ac:chgData name="Jeanot Bijpost" userId="cdf441b5-59e9-4346-906c-b64ac00bf298" providerId="ADAL" clId="{F7511224-E595-BE4D-A662-963B16D0B0B5}" dt="2021-11-18T10:03:58.462" v="1249" actId="692"/>
          <ac:cxnSpMkLst>
            <pc:docMk/>
            <pc:sldMk cId="2197040963" sldId="735"/>
            <ac:cxnSpMk id="21" creationId="{4303D916-A2C4-AB43-94BC-E4396EAA719C}"/>
          </ac:cxnSpMkLst>
        </pc:cxnChg>
        <pc:cxnChg chg="mod">
          <ac:chgData name="Jeanot Bijpost" userId="cdf441b5-59e9-4346-906c-b64ac00bf298" providerId="ADAL" clId="{F7511224-E595-BE4D-A662-963B16D0B0B5}" dt="2021-11-18T10:04:02.615" v="1250" actId="692"/>
          <ac:cxnSpMkLst>
            <pc:docMk/>
            <pc:sldMk cId="2197040963" sldId="735"/>
            <ac:cxnSpMk id="26" creationId="{58070DF4-E492-D441-9F42-55B46F12D6E8}"/>
          </ac:cxnSpMkLst>
        </pc:cxnChg>
      </pc:sldChg>
      <pc:sldChg chg="addSp delSp modSp del mod">
        <pc:chgData name="Jeanot Bijpost" userId="cdf441b5-59e9-4346-906c-b64ac00bf298" providerId="ADAL" clId="{F7511224-E595-BE4D-A662-963B16D0B0B5}" dt="2021-11-18T09:16:15.353" v="1198" actId="2696"/>
        <pc:sldMkLst>
          <pc:docMk/>
          <pc:sldMk cId="1233820338" sldId="745"/>
        </pc:sldMkLst>
        <pc:spChg chg="mod">
          <ac:chgData name="Jeanot Bijpost" userId="cdf441b5-59e9-4346-906c-b64ac00bf298" providerId="ADAL" clId="{F7511224-E595-BE4D-A662-963B16D0B0B5}" dt="2021-11-18T08:38:36.206" v="116"/>
          <ac:spMkLst>
            <pc:docMk/>
            <pc:sldMk cId="1233820338" sldId="745"/>
            <ac:spMk id="43" creationId="{257711CD-49F2-6F4B-989B-9B1A359636A9}"/>
          </ac:spMkLst>
        </pc:spChg>
        <pc:spChg chg="mod">
          <ac:chgData name="Jeanot Bijpost" userId="cdf441b5-59e9-4346-906c-b64ac00bf298" providerId="ADAL" clId="{F7511224-E595-BE4D-A662-963B16D0B0B5}" dt="2021-11-18T08:38:42.273" v="118" actId="20577"/>
          <ac:spMkLst>
            <pc:docMk/>
            <pc:sldMk cId="1233820338" sldId="745"/>
            <ac:spMk id="47" creationId="{DF8CFF2D-35F4-4144-BB27-73739B6EC03D}"/>
          </ac:spMkLst>
        </pc:spChg>
        <pc:spChg chg="mod">
          <ac:chgData name="Jeanot Bijpost" userId="cdf441b5-59e9-4346-906c-b64ac00bf298" providerId="ADAL" clId="{F7511224-E595-BE4D-A662-963B16D0B0B5}" dt="2021-11-18T08:38:36.206" v="116"/>
          <ac:spMkLst>
            <pc:docMk/>
            <pc:sldMk cId="1233820338" sldId="745"/>
            <ac:spMk id="55" creationId="{121E629D-263E-DB40-B9DA-0A53FF3BC6A0}"/>
          </ac:spMkLst>
        </pc:spChg>
        <pc:spChg chg="mod">
          <ac:chgData name="Jeanot Bijpost" userId="cdf441b5-59e9-4346-906c-b64ac00bf298" providerId="ADAL" clId="{F7511224-E595-BE4D-A662-963B16D0B0B5}" dt="2021-11-18T08:38:43.851" v="119" actId="20577"/>
          <ac:spMkLst>
            <pc:docMk/>
            <pc:sldMk cId="1233820338" sldId="745"/>
            <ac:spMk id="56" creationId="{CD16CA53-0A80-1D42-9674-0B140A04B942}"/>
          </ac:spMkLst>
        </pc:spChg>
        <pc:grpChg chg="add del mod">
          <ac:chgData name="Jeanot Bijpost" userId="cdf441b5-59e9-4346-906c-b64ac00bf298" providerId="ADAL" clId="{F7511224-E595-BE4D-A662-963B16D0B0B5}" dt="2021-11-18T08:39:16.093" v="121" actId="478"/>
          <ac:grpSpMkLst>
            <pc:docMk/>
            <pc:sldMk cId="1233820338" sldId="745"/>
            <ac:grpSpMk id="42" creationId="{E920C6DD-FCFD-BB49-B339-3A074C7F3678}"/>
          </ac:grpSpMkLst>
        </pc:grpChg>
        <pc:grpChg chg="add del mod">
          <ac:chgData name="Jeanot Bijpost" userId="cdf441b5-59e9-4346-906c-b64ac00bf298" providerId="ADAL" clId="{F7511224-E595-BE4D-A662-963B16D0B0B5}" dt="2021-11-18T08:39:16.093" v="121" actId="478"/>
          <ac:grpSpMkLst>
            <pc:docMk/>
            <pc:sldMk cId="1233820338" sldId="745"/>
            <ac:grpSpMk id="54" creationId="{F2106BD4-C929-FC4A-B992-31112AE36813}"/>
          </ac:grpSpMkLst>
        </pc:grpChg>
      </pc:sldChg>
      <pc:sldChg chg="add">
        <pc:chgData name="Jeanot Bijpost" userId="cdf441b5-59e9-4346-906c-b64ac00bf298" providerId="ADAL" clId="{F7511224-E595-BE4D-A662-963B16D0B0B5}" dt="2021-11-18T08:18:20.162" v="1"/>
        <pc:sldMkLst>
          <pc:docMk/>
          <pc:sldMk cId="83163006" sldId="746"/>
        </pc:sldMkLst>
      </pc:sldChg>
      <pc:sldChg chg="add">
        <pc:chgData name="Jeanot Bijpost" userId="cdf441b5-59e9-4346-906c-b64ac00bf298" providerId="ADAL" clId="{F7511224-E595-BE4D-A662-963B16D0B0B5}" dt="2021-11-18T08:18:20.162" v="1"/>
        <pc:sldMkLst>
          <pc:docMk/>
          <pc:sldMk cId="2849032073" sldId="747"/>
        </pc:sldMkLst>
      </pc:sldChg>
      <pc:sldChg chg="add">
        <pc:chgData name="Jeanot Bijpost" userId="cdf441b5-59e9-4346-906c-b64ac00bf298" providerId="ADAL" clId="{F7511224-E595-BE4D-A662-963B16D0B0B5}" dt="2021-11-18T08:18:20.162" v="1"/>
        <pc:sldMkLst>
          <pc:docMk/>
          <pc:sldMk cId="1623605173" sldId="748"/>
        </pc:sldMkLst>
      </pc:sldChg>
      <pc:sldChg chg="modSp add mod">
        <pc:chgData name="Jeanot Bijpost" userId="cdf441b5-59e9-4346-906c-b64ac00bf298" providerId="ADAL" clId="{F7511224-E595-BE4D-A662-963B16D0B0B5}" dt="2021-11-18T08:21:31.384" v="52" actId="1036"/>
        <pc:sldMkLst>
          <pc:docMk/>
          <pc:sldMk cId="3819810591" sldId="749"/>
        </pc:sldMkLst>
        <pc:spChg chg="mod">
          <ac:chgData name="Jeanot Bijpost" userId="cdf441b5-59e9-4346-906c-b64ac00bf298" providerId="ADAL" clId="{F7511224-E595-BE4D-A662-963B16D0B0B5}" dt="2021-11-18T08:18:47.229" v="6" actId="208"/>
          <ac:spMkLst>
            <pc:docMk/>
            <pc:sldMk cId="3819810591" sldId="749"/>
            <ac:spMk id="11" creationId="{3A694C25-1CBA-C249-A38D-7D6606A74A39}"/>
          </ac:spMkLst>
        </pc:spChg>
        <pc:spChg chg="mod">
          <ac:chgData name="Jeanot Bijpost" userId="cdf441b5-59e9-4346-906c-b64ac00bf298" providerId="ADAL" clId="{F7511224-E595-BE4D-A662-963B16D0B0B5}" dt="2021-11-18T08:18:47.229" v="6" actId="208"/>
          <ac:spMkLst>
            <pc:docMk/>
            <pc:sldMk cId="3819810591" sldId="749"/>
            <ac:spMk id="13" creationId="{A9391599-68AA-984A-BE2F-1E015DC5C518}"/>
          </ac:spMkLst>
        </pc:spChg>
        <pc:spChg chg="mod">
          <ac:chgData name="Jeanot Bijpost" userId="cdf441b5-59e9-4346-906c-b64ac00bf298" providerId="ADAL" clId="{F7511224-E595-BE4D-A662-963B16D0B0B5}" dt="2021-11-18T08:21:31.384" v="52" actId="1036"/>
          <ac:spMkLst>
            <pc:docMk/>
            <pc:sldMk cId="3819810591" sldId="749"/>
            <ac:spMk id="15" creationId="{637BF5F7-5249-E549-86B2-4E52F91936DD}"/>
          </ac:spMkLst>
        </pc:spChg>
        <pc:cxnChg chg="mod">
          <ac:chgData name="Jeanot Bijpost" userId="cdf441b5-59e9-4346-906c-b64ac00bf298" providerId="ADAL" clId="{F7511224-E595-BE4D-A662-963B16D0B0B5}" dt="2021-11-18T08:18:47.229" v="6" actId="208"/>
          <ac:cxnSpMkLst>
            <pc:docMk/>
            <pc:sldMk cId="3819810591" sldId="749"/>
            <ac:cxnSpMk id="12" creationId="{66BD71CF-4174-544B-9522-16B57EB50B3C}"/>
          </ac:cxnSpMkLst>
        </pc:cxnChg>
      </pc:sldChg>
      <pc:sldChg chg="modSp add mod">
        <pc:chgData name="Jeanot Bijpost" userId="cdf441b5-59e9-4346-906c-b64ac00bf298" providerId="ADAL" clId="{F7511224-E595-BE4D-A662-963B16D0B0B5}" dt="2021-11-18T10:02:34.044" v="1245" actId="20577"/>
        <pc:sldMkLst>
          <pc:docMk/>
          <pc:sldMk cId="1632982471" sldId="750"/>
        </pc:sldMkLst>
        <pc:spChg chg="mod">
          <ac:chgData name="Jeanot Bijpost" userId="cdf441b5-59e9-4346-906c-b64ac00bf298" providerId="ADAL" clId="{F7511224-E595-BE4D-A662-963B16D0B0B5}" dt="2021-11-18T10:02:34.044" v="1245" actId="20577"/>
          <ac:spMkLst>
            <pc:docMk/>
            <pc:sldMk cId="1632982471" sldId="750"/>
            <ac:spMk id="2" creationId="{5D3D02C0-A6DB-5E48-8909-58CC65A6F8D3}"/>
          </ac:spMkLst>
        </pc:spChg>
        <pc:spChg chg="mod">
          <ac:chgData name="Jeanot Bijpost" userId="cdf441b5-59e9-4346-906c-b64ac00bf298" providerId="ADAL" clId="{F7511224-E595-BE4D-A662-963B16D0B0B5}" dt="2021-11-18T08:21:39.137" v="55" actId="1036"/>
          <ac:spMkLst>
            <pc:docMk/>
            <pc:sldMk cId="1632982471" sldId="750"/>
            <ac:spMk id="9" creationId="{AB8B8C9B-028A-9446-A2B7-96A31B73F32D}"/>
          </ac:spMkLst>
        </pc:spChg>
      </pc:sldChg>
      <pc:sldChg chg="addSp delSp modSp add mod">
        <pc:chgData name="Jeanot Bijpost" userId="cdf441b5-59e9-4346-906c-b64ac00bf298" providerId="ADAL" clId="{F7511224-E595-BE4D-A662-963B16D0B0B5}" dt="2021-11-18T09:19:31.463" v="1203" actId="122"/>
        <pc:sldMkLst>
          <pc:docMk/>
          <pc:sldMk cId="2576471657" sldId="751"/>
        </pc:sldMkLst>
        <pc:spChg chg="mod">
          <ac:chgData name="Jeanot Bijpost" userId="cdf441b5-59e9-4346-906c-b64ac00bf298" providerId="ADAL" clId="{F7511224-E595-BE4D-A662-963B16D0B0B5}" dt="2021-11-18T09:11:40.474" v="1109" actId="404"/>
          <ac:spMkLst>
            <pc:docMk/>
            <pc:sldMk cId="2576471657" sldId="751"/>
            <ac:spMk id="2" creationId="{25DCBB00-8585-4A59-A4C1-BA7820EB29A6}"/>
          </ac:spMkLst>
        </pc:spChg>
        <pc:spChg chg="add mod">
          <ac:chgData name="Jeanot Bijpost" userId="cdf441b5-59e9-4346-906c-b64ac00bf298" providerId="ADAL" clId="{F7511224-E595-BE4D-A662-963B16D0B0B5}" dt="2021-11-18T09:12:35.823" v="1112" actId="1076"/>
          <ac:spMkLst>
            <pc:docMk/>
            <pc:sldMk cId="2576471657" sldId="751"/>
            <ac:spMk id="4" creationId="{11D12E81-4871-9146-B727-B298B91DAF7A}"/>
          </ac:spMkLst>
        </pc:spChg>
        <pc:spChg chg="add del mod">
          <ac:chgData name="Jeanot Bijpost" userId="cdf441b5-59e9-4346-906c-b64ac00bf298" providerId="ADAL" clId="{F7511224-E595-BE4D-A662-963B16D0B0B5}" dt="2021-11-18T09:11:23.962" v="1088" actId="478"/>
          <ac:spMkLst>
            <pc:docMk/>
            <pc:sldMk cId="2576471657" sldId="751"/>
            <ac:spMk id="5" creationId="{481B07CF-A028-FE4F-AFCA-F79A29DCCEC1}"/>
          </ac:spMkLst>
        </pc:spChg>
        <pc:spChg chg="add del mod">
          <ac:chgData name="Jeanot Bijpost" userId="cdf441b5-59e9-4346-906c-b64ac00bf298" providerId="ADAL" clId="{F7511224-E595-BE4D-A662-963B16D0B0B5}" dt="2021-11-18T09:19:24.057" v="1202" actId="478"/>
          <ac:spMkLst>
            <pc:docMk/>
            <pc:sldMk cId="2576471657" sldId="751"/>
            <ac:spMk id="6" creationId="{4BEE9C6E-9F0C-EB4F-9BE7-76C06465D7A1}"/>
          </ac:spMkLst>
        </pc:spChg>
        <pc:spChg chg="mod topLvl">
          <ac:chgData name="Jeanot Bijpost" userId="cdf441b5-59e9-4346-906c-b64ac00bf298" providerId="ADAL" clId="{F7511224-E595-BE4D-A662-963B16D0B0B5}" dt="2021-11-18T09:19:31.463" v="1203" actId="122"/>
          <ac:spMkLst>
            <pc:docMk/>
            <pc:sldMk cId="2576471657" sldId="751"/>
            <ac:spMk id="19" creationId="{3B3A1899-CBF1-4A67-9543-59BCC7DC8E0A}"/>
          </ac:spMkLst>
        </pc:spChg>
        <pc:spChg chg="mod topLvl">
          <ac:chgData name="Jeanot Bijpost" userId="cdf441b5-59e9-4346-906c-b64ac00bf298" providerId="ADAL" clId="{F7511224-E595-BE4D-A662-963B16D0B0B5}" dt="2021-11-18T09:19:31.463" v="1203" actId="122"/>
          <ac:spMkLst>
            <pc:docMk/>
            <pc:sldMk cId="2576471657" sldId="751"/>
            <ac:spMk id="20" creationId="{A74C1BCA-D2B9-4C6F-BCAD-BE1D080FEFC3}"/>
          </ac:spMkLst>
        </pc:spChg>
        <pc:spChg chg="del mod topLvl">
          <ac:chgData name="Jeanot Bijpost" userId="cdf441b5-59e9-4346-906c-b64ac00bf298" providerId="ADAL" clId="{F7511224-E595-BE4D-A662-963B16D0B0B5}" dt="2021-11-18T08:47:03.513" v="323" actId="478"/>
          <ac:spMkLst>
            <pc:docMk/>
            <pc:sldMk cId="2576471657" sldId="751"/>
            <ac:spMk id="21" creationId="{F667E09E-A5B1-4A02-BD60-61E1599B35E7}"/>
          </ac:spMkLst>
        </pc:spChg>
        <pc:spChg chg="del mod topLvl">
          <ac:chgData name="Jeanot Bijpost" userId="cdf441b5-59e9-4346-906c-b64ac00bf298" providerId="ADAL" clId="{F7511224-E595-BE4D-A662-963B16D0B0B5}" dt="2021-11-18T08:47:03.513" v="323" actId="478"/>
          <ac:spMkLst>
            <pc:docMk/>
            <pc:sldMk cId="2576471657" sldId="751"/>
            <ac:spMk id="22" creationId="{31DD458F-C7EC-4F24-BCA8-59445696892A}"/>
          </ac:spMkLst>
        </pc:spChg>
        <pc:spChg chg="mod">
          <ac:chgData name="Jeanot Bijpost" userId="cdf441b5-59e9-4346-906c-b64ac00bf298" providerId="ADAL" clId="{F7511224-E595-BE4D-A662-963B16D0B0B5}" dt="2021-11-18T09:12:58.749" v="1119" actId="404"/>
          <ac:spMkLst>
            <pc:docMk/>
            <pc:sldMk cId="2576471657" sldId="751"/>
            <ac:spMk id="23" creationId="{9DD8DF15-7C7F-41DD-B8F8-FCD2C2874893}"/>
          </ac:spMkLst>
        </pc:spChg>
        <pc:spChg chg="mod topLvl">
          <ac:chgData name="Jeanot Bijpost" userId="cdf441b5-59e9-4346-906c-b64ac00bf298" providerId="ADAL" clId="{F7511224-E595-BE4D-A662-963B16D0B0B5}" dt="2021-11-18T09:12:35.823" v="1112" actId="1076"/>
          <ac:spMkLst>
            <pc:docMk/>
            <pc:sldMk cId="2576471657" sldId="751"/>
            <ac:spMk id="24" creationId="{B5119140-BB7E-4F61-AD28-54DABD6CAECD}"/>
          </ac:spMkLst>
        </pc:spChg>
        <pc:spChg chg="add del mod">
          <ac:chgData name="Jeanot Bijpost" userId="cdf441b5-59e9-4346-906c-b64ac00bf298" providerId="ADAL" clId="{F7511224-E595-BE4D-A662-963B16D0B0B5}" dt="2021-11-18T08:47:06.865" v="324" actId="478"/>
          <ac:spMkLst>
            <pc:docMk/>
            <pc:sldMk cId="2576471657" sldId="751"/>
            <ac:spMk id="25" creationId="{A26E33A1-281A-5D4C-B5CF-FBFD7271C603}"/>
          </ac:spMkLst>
        </pc:spChg>
        <pc:spChg chg="mod">
          <ac:chgData name="Jeanot Bijpost" userId="cdf441b5-59e9-4346-906c-b64ac00bf298" providerId="ADAL" clId="{F7511224-E595-BE4D-A662-963B16D0B0B5}" dt="2021-11-18T09:12:58.749" v="1119" actId="404"/>
          <ac:spMkLst>
            <pc:docMk/>
            <pc:sldMk cId="2576471657" sldId="751"/>
            <ac:spMk id="26" creationId="{C4C32DC4-639A-4509-9EC4-6B35074B4BF8}"/>
          </ac:spMkLst>
        </pc:spChg>
        <pc:spChg chg="mod">
          <ac:chgData name="Jeanot Bijpost" userId="cdf441b5-59e9-4346-906c-b64ac00bf298" providerId="ADAL" clId="{F7511224-E595-BE4D-A662-963B16D0B0B5}" dt="2021-11-18T09:13:05.732" v="1122" actId="404"/>
          <ac:spMkLst>
            <pc:docMk/>
            <pc:sldMk cId="2576471657" sldId="751"/>
            <ac:spMk id="27" creationId="{62E120F7-2BEA-4CB1-9DC3-FDCD36FF63F6}"/>
          </ac:spMkLst>
        </pc:spChg>
        <pc:spChg chg="add del mod">
          <ac:chgData name="Jeanot Bijpost" userId="cdf441b5-59e9-4346-906c-b64ac00bf298" providerId="ADAL" clId="{F7511224-E595-BE4D-A662-963B16D0B0B5}" dt="2021-11-18T08:47:06.865" v="324" actId="478"/>
          <ac:spMkLst>
            <pc:docMk/>
            <pc:sldMk cId="2576471657" sldId="751"/>
            <ac:spMk id="28" creationId="{ECAB0E46-1CCA-1040-B431-B602AC29D685}"/>
          </ac:spMkLst>
        </pc:spChg>
        <pc:spChg chg="del mod">
          <ac:chgData name="Jeanot Bijpost" userId="cdf441b5-59e9-4346-906c-b64ac00bf298" providerId="ADAL" clId="{F7511224-E595-BE4D-A662-963B16D0B0B5}" dt="2021-11-18T08:46:28.037" v="275" actId="478"/>
          <ac:spMkLst>
            <pc:docMk/>
            <pc:sldMk cId="2576471657" sldId="751"/>
            <ac:spMk id="29" creationId="{5838B191-E2C6-4D3B-962E-774A84B154E8}"/>
          </ac:spMkLst>
        </pc:spChg>
        <pc:spChg chg="add del mod">
          <ac:chgData name="Jeanot Bijpost" userId="cdf441b5-59e9-4346-906c-b64ac00bf298" providerId="ADAL" clId="{F7511224-E595-BE4D-A662-963B16D0B0B5}" dt="2021-11-18T08:45:02.965" v="251" actId="478"/>
          <ac:spMkLst>
            <pc:docMk/>
            <pc:sldMk cId="2576471657" sldId="751"/>
            <ac:spMk id="30" creationId="{A2AE5CAE-CE06-BB47-82CF-EE96F6B9060A}"/>
          </ac:spMkLst>
        </pc:spChg>
        <pc:spChg chg="add del mod">
          <ac:chgData name="Jeanot Bijpost" userId="cdf441b5-59e9-4346-906c-b64ac00bf298" providerId="ADAL" clId="{F7511224-E595-BE4D-A662-963B16D0B0B5}" dt="2021-11-18T08:45:02.965" v="251" actId="478"/>
          <ac:spMkLst>
            <pc:docMk/>
            <pc:sldMk cId="2576471657" sldId="751"/>
            <ac:spMk id="31" creationId="{50304799-67B8-CC41-B069-A89B30FB3588}"/>
          </ac:spMkLst>
        </pc:spChg>
        <pc:spChg chg="del mod topLvl">
          <ac:chgData name="Jeanot Bijpost" userId="cdf441b5-59e9-4346-906c-b64ac00bf298" providerId="ADAL" clId="{F7511224-E595-BE4D-A662-963B16D0B0B5}" dt="2021-11-18T08:53:08.826" v="467" actId="478"/>
          <ac:spMkLst>
            <pc:docMk/>
            <pc:sldMk cId="2576471657" sldId="751"/>
            <ac:spMk id="32" creationId="{7A3BD171-CEF0-43DE-8F87-1600654C818E}"/>
          </ac:spMkLst>
        </pc:spChg>
        <pc:spChg chg="mod topLvl">
          <ac:chgData name="Jeanot Bijpost" userId="cdf441b5-59e9-4346-906c-b64ac00bf298" providerId="ADAL" clId="{F7511224-E595-BE4D-A662-963B16D0B0B5}" dt="2021-11-18T09:13:27.682" v="1127" actId="122"/>
          <ac:spMkLst>
            <pc:docMk/>
            <pc:sldMk cId="2576471657" sldId="751"/>
            <ac:spMk id="33" creationId="{59BE4B64-E2FA-40B0-BFC0-247429F7DBDD}"/>
          </ac:spMkLst>
        </pc:spChg>
        <pc:spChg chg="mod topLvl">
          <ac:chgData name="Jeanot Bijpost" userId="cdf441b5-59e9-4346-906c-b64ac00bf298" providerId="ADAL" clId="{F7511224-E595-BE4D-A662-963B16D0B0B5}" dt="2021-11-18T09:13:30.657" v="1128" actId="108"/>
          <ac:spMkLst>
            <pc:docMk/>
            <pc:sldMk cId="2576471657" sldId="751"/>
            <ac:spMk id="34" creationId="{E31F319D-EC55-49FF-862E-DAF0A14CF5FE}"/>
          </ac:spMkLst>
        </pc:spChg>
        <pc:spChg chg="mod topLvl">
          <ac:chgData name="Jeanot Bijpost" userId="cdf441b5-59e9-4346-906c-b64ac00bf298" providerId="ADAL" clId="{F7511224-E595-BE4D-A662-963B16D0B0B5}" dt="2021-11-18T09:13:39.540" v="1131" actId="404"/>
          <ac:spMkLst>
            <pc:docMk/>
            <pc:sldMk cId="2576471657" sldId="751"/>
            <ac:spMk id="35" creationId="{27987EAC-32DD-43EC-A8B7-B92D803EE96B}"/>
          </ac:spMkLst>
        </pc:spChg>
        <pc:spChg chg="del mod topLvl">
          <ac:chgData name="Jeanot Bijpost" userId="cdf441b5-59e9-4346-906c-b64ac00bf298" providerId="ADAL" clId="{F7511224-E595-BE4D-A662-963B16D0B0B5}" dt="2021-11-18T08:57:49.302" v="650" actId="478"/>
          <ac:spMkLst>
            <pc:docMk/>
            <pc:sldMk cId="2576471657" sldId="751"/>
            <ac:spMk id="36" creationId="{DAECFD38-F057-4B97-89AE-CF4ADE043D4E}"/>
          </ac:spMkLst>
        </pc:spChg>
        <pc:spChg chg="del mod topLvl">
          <ac:chgData name="Jeanot Bijpost" userId="cdf441b5-59e9-4346-906c-b64ac00bf298" providerId="ADAL" clId="{F7511224-E595-BE4D-A662-963B16D0B0B5}" dt="2021-11-18T08:57:49.302" v="650" actId="478"/>
          <ac:spMkLst>
            <pc:docMk/>
            <pc:sldMk cId="2576471657" sldId="751"/>
            <ac:spMk id="37" creationId="{5395EFD7-A3A7-4160-849E-553B3FE6067B}"/>
          </ac:spMkLst>
        </pc:spChg>
        <pc:spChg chg="mod topLvl">
          <ac:chgData name="Jeanot Bijpost" userId="cdf441b5-59e9-4346-906c-b64ac00bf298" providerId="ADAL" clId="{F7511224-E595-BE4D-A662-963B16D0B0B5}" dt="2021-11-18T09:13:45.575" v="1132" actId="108"/>
          <ac:spMkLst>
            <pc:docMk/>
            <pc:sldMk cId="2576471657" sldId="751"/>
            <ac:spMk id="38" creationId="{EB28CAFC-1F9B-4A97-8918-9BDA48527BE4}"/>
          </ac:spMkLst>
        </pc:spChg>
        <pc:spChg chg="mod topLvl">
          <ac:chgData name="Jeanot Bijpost" userId="cdf441b5-59e9-4346-906c-b64ac00bf298" providerId="ADAL" clId="{F7511224-E595-BE4D-A662-963B16D0B0B5}" dt="2021-11-18T09:13:48.844" v="1133" actId="108"/>
          <ac:spMkLst>
            <pc:docMk/>
            <pc:sldMk cId="2576471657" sldId="751"/>
            <ac:spMk id="39" creationId="{F85B6EA9-8ADC-4C55-9DC7-2C02B2A3B69B}"/>
          </ac:spMkLst>
        </pc:spChg>
        <pc:spChg chg="mod topLvl">
          <ac:chgData name="Jeanot Bijpost" userId="cdf441b5-59e9-4346-906c-b64ac00bf298" providerId="ADAL" clId="{F7511224-E595-BE4D-A662-963B16D0B0B5}" dt="2021-11-18T09:13:57.725" v="1134" actId="108"/>
          <ac:spMkLst>
            <pc:docMk/>
            <pc:sldMk cId="2576471657" sldId="751"/>
            <ac:spMk id="40" creationId="{AA2E7DB2-A38A-444C-9E7A-7ADED9966D46}"/>
          </ac:spMkLst>
        </pc:spChg>
        <pc:spChg chg="add del mod">
          <ac:chgData name="Jeanot Bijpost" userId="cdf441b5-59e9-4346-906c-b64ac00bf298" providerId="ADAL" clId="{F7511224-E595-BE4D-A662-963B16D0B0B5}" dt="2021-11-18T08:47:38.610" v="365" actId="478"/>
          <ac:spMkLst>
            <pc:docMk/>
            <pc:sldMk cId="2576471657" sldId="751"/>
            <ac:spMk id="41" creationId="{6F0A6FF3-2982-C748-91A7-CB19B0E8246E}"/>
          </ac:spMkLst>
        </pc:spChg>
        <pc:spChg chg="add mod">
          <ac:chgData name="Jeanot Bijpost" userId="cdf441b5-59e9-4346-906c-b64ac00bf298" providerId="ADAL" clId="{F7511224-E595-BE4D-A662-963B16D0B0B5}" dt="2021-11-18T09:12:35.823" v="1112" actId="1076"/>
          <ac:spMkLst>
            <pc:docMk/>
            <pc:sldMk cId="2576471657" sldId="751"/>
            <ac:spMk id="42" creationId="{5570E0A0-9766-7C40-957A-000DAE91D8C2}"/>
          </ac:spMkLst>
        </pc:spChg>
        <pc:spChg chg="add mod">
          <ac:chgData name="Jeanot Bijpost" userId="cdf441b5-59e9-4346-906c-b64ac00bf298" providerId="ADAL" clId="{F7511224-E595-BE4D-A662-963B16D0B0B5}" dt="2021-11-18T09:12:35.823" v="1112" actId="1076"/>
          <ac:spMkLst>
            <pc:docMk/>
            <pc:sldMk cId="2576471657" sldId="751"/>
            <ac:spMk id="43" creationId="{9164C493-F342-F048-B2E9-19530668F841}"/>
          </ac:spMkLst>
        </pc:spChg>
        <pc:spChg chg="add mod">
          <ac:chgData name="Jeanot Bijpost" userId="cdf441b5-59e9-4346-906c-b64ac00bf298" providerId="ADAL" clId="{F7511224-E595-BE4D-A662-963B16D0B0B5}" dt="2021-11-18T09:12:35.823" v="1112" actId="1076"/>
          <ac:spMkLst>
            <pc:docMk/>
            <pc:sldMk cId="2576471657" sldId="751"/>
            <ac:spMk id="44" creationId="{8C89F4E3-642B-C54D-83B7-289F6FC9DC0A}"/>
          </ac:spMkLst>
        </pc:spChg>
        <pc:spChg chg="add mod">
          <ac:chgData name="Jeanot Bijpost" userId="cdf441b5-59e9-4346-906c-b64ac00bf298" providerId="ADAL" clId="{F7511224-E595-BE4D-A662-963B16D0B0B5}" dt="2021-11-18T09:12:35.823" v="1112" actId="1076"/>
          <ac:spMkLst>
            <pc:docMk/>
            <pc:sldMk cId="2576471657" sldId="751"/>
            <ac:spMk id="45" creationId="{155C58E9-7136-2B4B-BD44-D924F19B0FEE}"/>
          </ac:spMkLst>
        </pc:spChg>
        <pc:spChg chg="add mod">
          <ac:chgData name="Jeanot Bijpost" userId="cdf441b5-59e9-4346-906c-b64ac00bf298" providerId="ADAL" clId="{F7511224-E595-BE4D-A662-963B16D0B0B5}" dt="2021-11-18T09:19:31.463" v="1203" actId="122"/>
          <ac:spMkLst>
            <pc:docMk/>
            <pc:sldMk cId="2576471657" sldId="751"/>
            <ac:spMk id="46" creationId="{533C9D3B-A19F-6647-96F5-1D4DE7C3DA95}"/>
          </ac:spMkLst>
        </pc:spChg>
        <pc:spChg chg="add mod">
          <ac:chgData name="Jeanot Bijpost" userId="cdf441b5-59e9-4346-906c-b64ac00bf298" providerId="ADAL" clId="{F7511224-E595-BE4D-A662-963B16D0B0B5}" dt="2021-11-18T09:19:31.463" v="1203" actId="122"/>
          <ac:spMkLst>
            <pc:docMk/>
            <pc:sldMk cId="2576471657" sldId="751"/>
            <ac:spMk id="47" creationId="{A4C4C65D-52F2-3343-860B-B768BE94A344}"/>
          </ac:spMkLst>
        </pc:spChg>
        <pc:spChg chg="add del mod">
          <ac:chgData name="Jeanot Bijpost" userId="cdf441b5-59e9-4346-906c-b64ac00bf298" providerId="ADAL" clId="{F7511224-E595-BE4D-A662-963B16D0B0B5}" dt="2021-11-18T08:50:15.814" v="442" actId="478"/>
          <ac:spMkLst>
            <pc:docMk/>
            <pc:sldMk cId="2576471657" sldId="751"/>
            <ac:spMk id="48" creationId="{7A26105F-8CFB-374A-9C49-1FDD42BCEEDF}"/>
          </ac:spMkLst>
        </pc:spChg>
        <pc:spChg chg="add del mod">
          <ac:chgData name="Jeanot Bijpost" userId="cdf441b5-59e9-4346-906c-b64ac00bf298" providerId="ADAL" clId="{F7511224-E595-BE4D-A662-963B16D0B0B5}" dt="2021-11-18T08:50:15.814" v="442" actId="478"/>
          <ac:spMkLst>
            <pc:docMk/>
            <pc:sldMk cId="2576471657" sldId="751"/>
            <ac:spMk id="49" creationId="{31438048-D954-E741-B3C5-004B7584821A}"/>
          </ac:spMkLst>
        </pc:spChg>
        <pc:spChg chg="add mod">
          <ac:chgData name="Jeanot Bijpost" userId="cdf441b5-59e9-4346-906c-b64ac00bf298" providerId="ADAL" clId="{F7511224-E595-BE4D-A662-963B16D0B0B5}" dt="2021-11-18T09:12:35.823" v="1112" actId="1076"/>
          <ac:spMkLst>
            <pc:docMk/>
            <pc:sldMk cId="2576471657" sldId="751"/>
            <ac:spMk id="50" creationId="{F8A8B726-E513-A241-8E35-48E7CE8838D9}"/>
          </ac:spMkLst>
        </pc:spChg>
        <pc:spChg chg="add mod">
          <ac:chgData name="Jeanot Bijpost" userId="cdf441b5-59e9-4346-906c-b64ac00bf298" providerId="ADAL" clId="{F7511224-E595-BE4D-A662-963B16D0B0B5}" dt="2021-11-18T09:12:35.823" v="1112" actId="1076"/>
          <ac:spMkLst>
            <pc:docMk/>
            <pc:sldMk cId="2576471657" sldId="751"/>
            <ac:spMk id="51" creationId="{E44A150F-1C25-CF4F-BA52-E8923B9501CF}"/>
          </ac:spMkLst>
        </pc:spChg>
        <pc:spChg chg="add del mod">
          <ac:chgData name="Jeanot Bijpost" userId="cdf441b5-59e9-4346-906c-b64ac00bf298" providerId="ADAL" clId="{F7511224-E595-BE4D-A662-963B16D0B0B5}" dt="2021-11-18T08:56:00.355" v="544" actId="478"/>
          <ac:spMkLst>
            <pc:docMk/>
            <pc:sldMk cId="2576471657" sldId="751"/>
            <ac:spMk id="52" creationId="{65115684-D691-9045-B680-DC5B07CFAEDA}"/>
          </ac:spMkLst>
        </pc:spChg>
        <pc:spChg chg="add mod">
          <ac:chgData name="Jeanot Bijpost" userId="cdf441b5-59e9-4346-906c-b64ac00bf298" providerId="ADAL" clId="{F7511224-E595-BE4D-A662-963B16D0B0B5}" dt="2021-11-18T09:12:35.823" v="1112" actId="1076"/>
          <ac:spMkLst>
            <pc:docMk/>
            <pc:sldMk cId="2576471657" sldId="751"/>
            <ac:spMk id="53" creationId="{8C8F01A9-ABE9-AB4F-BE84-9318826130A6}"/>
          </ac:spMkLst>
        </pc:spChg>
        <pc:spChg chg="add del mod">
          <ac:chgData name="Jeanot Bijpost" userId="cdf441b5-59e9-4346-906c-b64ac00bf298" providerId="ADAL" clId="{F7511224-E595-BE4D-A662-963B16D0B0B5}" dt="2021-11-18T08:57:49.302" v="650" actId="478"/>
          <ac:spMkLst>
            <pc:docMk/>
            <pc:sldMk cId="2576471657" sldId="751"/>
            <ac:spMk id="54" creationId="{9435AEE0-8A42-D34C-AC21-806D4039FCC2}"/>
          </ac:spMkLst>
        </pc:spChg>
        <pc:spChg chg="add mod">
          <ac:chgData name="Jeanot Bijpost" userId="cdf441b5-59e9-4346-906c-b64ac00bf298" providerId="ADAL" clId="{F7511224-E595-BE4D-A662-963B16D0B0B5}" dt="2021-11-18T09:12:35.823" v="1112" actId="1076"/>
          <ac:spMkLst>
            <pc:docMk/>
            <pc:sldMk cId="2576471657" sldId="751"/>
            <ac:spMk id="55" creationId="{40ED32D1-118A-6A4A-9592-95F76C307FD4}"/>
          </ac:spMkLst>
        </pc:spChg>
        <pc:spChg chg="add mod">
          <ac:chgData name="Jeanot Bijpost" userId="cdf441b5-59e9-4346-906c-b64ac00bf298" providerId="ADAL" clId="{F7511224-E595-BE4D-A662-963B16D0B0B5}" dt="2021-11-18T09:12:35.823" v="1112" actId="1076"/>
          <ac:spMkLst>
            <pc:docMk/>
            <pc:sldMk cId="2576471657" sldId="751"/>
            <ac:spMk id="56" creationId="{029FEF57-0277-AE43-AC7E-1013D9BB513E}"/>
          </ac:spMkLst>
        </pc:spChg>
        <pc:spChg chg="add del mod">
          <ac:chgData name="Jeanot Bijpost" userId="cdf441b5-59e9-4346-906c-b64ac00bf298" providerId="ADAL" clId="{F7511224-E595-BE4D-A662-963B16D0B0B5}" dt="2021-11-18T08:57:09.863" v="638" actId="478"/>
          <ac:spMkLst>
            <pc:docMk/>
            <pc:sldMk cId="2576471657" sldId="751"/>
            <ac:spMk id="57" creationId="{6BCBDBBF-2EE3-7B48-BC4C-31398071717F}"/>
          </ac:spMkLst>
        </pc:spChg>
        <pc:spChg chg="add del mod">
          <ac:chgData name="Jeanot Bijpost" userId="cdf441b5-59e9-4346-906c-b64ac00bf298" providerId="ADAL" clId="{F7511224-E595-BE4D-A662-963B16D0B0B5}" dt="2021-11-18T08:57:09.863" v="638" actId="478"/>
          <ac:spMkLst>
            <pc:docMk/>
            <pc:sldMk cId="2576471657" sldId="751"/>
            <ac:spMk id="58" creationId="{7F17C433-C220-F949-BFB2-8DEEBDA822FF}"/>
          </ac:spMkLst>
        </pc:spChg>
        <pc:spChg chg="add del mod">
          <ac:chgData name="Jeanot Bijpost" userId="cdf441b5-59e9-4346-906c-b64ac00bf298" providerId="ADAL" clId="{F7511224-E595-BE4D-A662-963B16D0B0B5}" dt="2021-11-18T08:57:09.863" v="638" actId="478"/>
          <ac:spMkLst>
            <pc:docMk/>
            <pc:sldMk cId="2576471657" sldId="751"/>
            <ac:spMk id="59" creationId="{F9066C6A-C63E-4F47-B159-39985FF0FD62}"/>
          </ac:spMkLst>
        </pc:spChg>
        <pc:spChg chg="add del mod">
          <ac:chgData name="Jeanot Bijpost" userId="cdf441b5-59e9-4346-906c-b64ac00bf298" providerId="ADAL" clId="{F7511224-E595-BE4D-A662-963B16D0B0B5}" dt="2021-11-18T08:57:09.863" v="638" actId="478"/>
          <ac:spMkLst>
            <pc:docMk/>
            <pc:sldMk cId="2576471657" sldId="751"/>
            <ac:spMk id="60" creationId="{3AD2A0C8-AEF8-1048-BAE7-048A2FA012FE}"/>
          </ac:spMkLst>
        </pc:spChg>
        <pc:spChg chg="add mod">
          <ac:chgData name="Jeanot Bijpost" userId="cdf441b5-59e9-4346-906c-b64ac00bf298" providerId="ADAL" clId="{F7511224-E595-BE4D-A662-963B16D0B0B5}" dt="2021-11-18T09:12:35.823" v="1112" actId="1076"/>
          <ac:spMkLst>
            <pc:docMk/>
            <pc:sldMk cId="2576471657" sldId="751"/>
            <ac:spMk id="61" creationId="{DF8D6C70-C8FC-2342-B574-A1008B0ACB8C}"/>
          </ac:spMkLst>
        </pc:spChg>
        <pc:spChg chg="add del mod">
          <ac:chgData name="Jeanot Bijpost" userId="cdf441b5-59e9-4346-906c-b64ac00bf298" providerId="ADAL" clId="{F7511224-E595-BE4D-A662-963B16D0B0B5}" dt="2021-11-18T09:11:24.700" v="1089" actId="478"/>
          <ac:spMkLst>
            <pc:docMk/>
            <pc:sldMk cId="2576471657" sldId="751"/>
            <ac:spMk id="62" creationId="{B933868F-064A-2949-AFDF-F259A770E727}"/>
          </ac:spMkLst>
        </pc:spChg>
        <pc:spChg chg="add del mod">
          <ac:chgData name="Jeanot Bijpost" userId="cdf441b5-59e9-4346-906c-b64ac00bf298" providerId="ADAL" clId="{F7511224-E595-BE4D-A662-963B16D0B0B5}" dt="2021-11-18T09:19:24.057" v="1202" actId="478"/>
          <ac:spMkLst>
            <pc:docMk/>
            <pc:sldMk cId="2576471657" sldId="751"/>
            <ac:spMk id="63" creationId="{7F522633-3B21-F548-A3C3-870E074A5207}"/>
          </ac:spMkLst>
        </pc:spChg>
        <pc:spChg chg="add del mod">
          <ac:chgData name="Jeanot Bijpost" userId="cdf441b5-59e9-4346-906c-b64ac00bf298" providerId="ADAL" clId="{F7511224-E595-BE4D-A662-963B16D0B0B5}" dt="2021-11-18T09:19:24.057" v="1202" actId="478"/>
          <ac:spMkLst>
            <pc:docMk/>
            <pc:sldMk cId="2576471657" sldId="751"/>
            <ac:spMk id="64" creationId="{2033CFA4-878A-3C45-8B51-98A31B3C59B3}"/>
          </ac:spMkLst>
        </pc:spChg>
        <pc:spChg chg="add del mod">
          <ac:chgData name="Jeanot Bijpost" userId="cdf441b5-59e9-4346-906c-b64ac00bf298" providerId="ADAL" clId="{F7511224-E595-BE4D-A662-963B16D0B0B5}" dt="2021-11-18T09:19:24.057" v="1202" actId="478"/>
          <ac:spMkLst>
            <pc:docMk/>
            <pc:sldMk cId="2576471657" sldId="751"/>
            <ac:spMk id="65" creationId="{BBEB93C5-2D3E-F748-8EA5-BD852CFA6913}"/>
          </ac:spMkLst>
        </pc:spChg>
        <pc:grpChg chg="del">
          <ac:chgData name="Jeanot Bijpost" userId="cdf441b5-59e9-4346-906c-b64ac00bf298" providerId="ADAL" clId="{F7511224-E595-BE4D-A662-963B16D0B0B5}" dt="2021-11-18T08:39:44.684" v="126" actId="165"/>
          <ac:grpSpMkLst>
            <pc:docMk/>
            <pc:sldMk cId="2576471657" sldId="751"/>
            <ac:grpSpMk id="3" creationId="{97F8117C-0F06-4A03-A333-22446FDB8E84}"/>
          </ac:grpSpMkLst>
        </pc:grpChg>
      </pc:sldChg>
      <pc:sldChg chg="modSp add mod">
        <pc:chgData name="Jeanot Bijpost" userId="cdf441b5-59e9-4346-906c-b64ac00bf298" providerId="ADAL" clId="{F7511224-E595-BE4D-A662-963B16D0B0B5}" dt="2021-11-18T10:14:17.833" v="1507" actId="1037"/>
        <pc:sldMkLst>
          <pc:docMk/>
          <pc:sldMk cId="3064528960" sldId="752"/>
        </pc:sldMkLst>
        <pc:spChg chg="mod">
          <ac:chgData name="Jeanot Bijpost" userId="cdf441b5-59e9-4346-906c-b64ac00bf298" providerId="ADAL" clId="{F7511224-E595-BE4D-A662-963B16D0B0B5}" dt="2021-11-18T09:19:51.859" v="1204" actId="122"/>
          <ac:spMkLst>
            <pc:docMk/>
            <pc:sldMk cId="3064528960" sldId="752"/>
            <ac:spMk id="19" creationId="{3B3A1899-CBF1-4A67-9543-59BCC7DC8E0A}"/>
          </ac:spMkLst>
        </pc:spChg>
        <pc:spChg chg="mod">
          <ac:chgData name="Jeanot Bijpost" userId="cdf441b5-59e9-4346-906c-b64ac00bf298" providerId="ADAL" clId="{F7511224-E595-BE4D-A662-963B16D0B0B5}" dt="2021-11-18T09:19:51.859" v="1204" actId="122"/>
          <ac:spMkLst>
            <pc:docMk/>
            <pc:sldMk cId="3064528960" sldId="752"/>
            <ac:spMk id="20" creationId="{A74C1BCA-D2B9-4C6F-BCAD-BE1D080FEFC3}"/>
          </ac:spMkLst>
        </pc:spChg>
        <pc:spChg chg="mod">
          <ac:chgData name="Jeanot Bijpost" userId="cdf441b5-59e9-4346-906c-b64ac00bf298" providerId="ADAL" clId="{F7511224-E595-BE4D-A662-963B16D0B0B5}" dt="2021-11-18T09:19:51.859" v="1204" actId="122"/>
          <ac:spMkLst>
            <pc:docMk/>
            <pc:sldMk cId="3064528960" sldId="752"/>
            <ac:spMk id="46" creationId="{533C9D3B-A19F-6647-96F5-1D4DE7C3DA95}"/>
          </ac:spMkLst>
        </pc:spChg>
        <pc:spChg chg="mod">
          <ac:chgData name="Jeanot Bijpost" userId="cdf441b5-59e9-4346-906c-b64ac00bf298" providerId="ADAL" clId="{F7511224-E595-BE4D-A662-963B16D0B0B5}" dt="2021-11-18T09:24:08.795" v="1236" actId="207"/>
          <ac:spMkLst>
            <pc:docMk/>
            <pc:sldMk cId="3064528960" sldId="752"/>
            <ac:spMk id="47" creationId="{A4C4C65D-52F2-3343-860B-B768BE94A344}"/>
          </ac:spMkLst>
        </pc:spChg>
        <pc:spChg chg="mod">
          <ac:chgData name="Jeanot Bijpost" userId="cdf441b5-59e9-4346-906c-b64ac00bf298" providerId="ADAL" clId="{F7511224-E595-BE4D-A662-963B16D0B0B5}" dt="2021-11-18T10:14:17.833" v="1507" actId="1037"/>
          <ac:spMkLst>
            <pc:docMk/>
            <pc:sldMk cId="3064528960" sldId="752"/>
            <ac:spMk id="64" creationId="{2033CFA4-878A-3C45-8B51-98A31B3C59B3}"/>
          </ac:spMkLst>
        </pc:spChg>
      </pc:sldChg>
      <pc:sldChg chg="addSp delSp modSp new del mod modClrScheme chgLayout">
        <pc:chgData name="Jeanot Bijpost" userId="cdf441b5-59e9-4346-906c-b64ac00bf298" providerId="ADAL" clId="{F7511224-E595-BE4D-A662-963B16D0B0B5}" dt="2021-11-18T10:12:42.897" v="1506" actId="2696"/>
        <pc:sldMkLst>
          <pc:docMk/>
          <pc:sldMk cId="1802120868" sldId="753"/>
        </pc:sldMkLst>
        <pc:spChg chg="del mod ord">
          <ac:chgData name="Jeanot Bijpost" userId="cdf441b5-59e9-4346-906c-b64ac00bf298" providerId="ADAL" clId="{F7511224-E595-BE4D-A662-963B16D0B0B5}" dt="2021-11-18T09:20:05.897" v="1207" actId="700"/>
          <ac:spMkLst>
            <pc:docMk/>
            <pc:sldMk cId="1802120868" sldId="753"/>
            <ac:spMk id="2" creationId="{E038DC19-3EB2-1C41-AACC-58F4D956D563}"/>
          </ac:spMkLst>
        </pc:spChg>
        <pc:spChg chg="add mod ord">
          <ac:chgData name="Jeanot Bijpost" userId="cdf441b5-59e9-4346-906c-b64ac00bf298" providerId="ADAL" clId="{F7511224-E595-BE4D-A662-963B16D0B0B5}" dt="2021-11-18T09:20:11.096" v="1232" actId="20577"/>
          <ac:spMkLst>
            <pc:docMk/>
            <pc:sldMk cId="1802120868" sldId="753"/>
            <ac:spMk id="3" creationId="{55EE0B45-01E0-A846-BCB5-703251DE9BC3}"/>
          </ac:spMkLst>
        </pc:spChg>
        <pc:spChg chg="add mod ord">
          <ac:chgData name="Jeanot Bijpost" userId="cdf441b5-59e9-4346-906c-b64ac00bf298" providerId="ADAL" clId="{F7511224-E595-BE4D-A662-963B16D0B0B5}" dt="2021-11-18T09:20:05.897" v="1207" actId="700"/>
          <ac:spMkLst>
            <pc:docMk/>
            <pc:sldMk cId="1802120868" sldId="753"/>
            <ac:spMk id="4" creationId="{BABA5D89-938A-F946-8FDD-BDAD4E74EC21}"/>
          </ac:spMkLst>
        </pc:spChg>
      </pc:sldChg>
      <pc:sldChg chg="delSp modSp add mod delAnim">
        <pc:chgData name="Jeanot Bijpost" userId="cdf441b5-59e9-4346-906c-b64ac00bf298" providerId="ADAL" clId="{F7511224-E595-BE4D-A662-963B16D0B0B5}" dt="2021-11-18T10:12:23.114" v="1503" actId="20577"/>
        <pc:sldMkLst>
          <pc:docMk/>
          <pc:sldMk cId="300094569" sldId="754"/>
        </pc:sldMkLst>
        <pc:spChg chg="mod">
          <ac:chgData name="Jeanot Bijpost" userId="cdf441b5-59e9-4346-906c-b64ac00bf298" providerId="ADAL" clId="{F7511224-E595-BE4D-A662-963B16D0B0B5}" dt="2021-11-18T10:12:23.114" v="1503" actId="20577"/>
          <ac:spMkLst>
            <pc:docMk/>
            <pc:sldMk cId="300094569" sldId="754"/>
            <ac:spMk id="5" creationId="{8EB6B1C6-42E0-4C25-B505-3892F8AD9555}"/>
          </ac:spMkLst>
        </pc:spChg>
        <pc:grpChg chg="del">
          <ac:chgData name="Jeanot Bijpost" userId="cdf441b5-59e9-4346-906c-b64ac00bf298" providerId="ADAL" clId="{F7511224-E595-BE4D-A662-963B16D0B0B5}" dt="2021-11-18T10:08:09.346" v="1287" actId="478"/>
          <ac:grpSpMkLst>
            <pc:docMk/>
            <pc:sldMk cId="300094569" sldId="754"/>
            <ac:grpSpMk id="12" creationId="{24804D33-DD00-41DB-9740-CD6BBFBD36D5}"/>
          </ac:grpSpMkLst>
        </pc:grpChg>
        <pc:picChg chg="del">
          <ac:chgData name="Jeanot Bijpost" userId="cdf441b5-59e9-4346-906c-b64ac00bf298" providerId="ADAL" clId="{F7511224-E595-BE4D-A662-963B16D0B0B5}" dt="2021-11-18T10:08:06.773" v="1286" actId="478"/>
          <ac:picMkLst>
            <pc:docMk/>
            <pc:sldMk cId="300094569" sldId="754"/>
            <ac:picMk id="11" creationId="{7DB29156-FC78-43CC-8D38-9994A75811F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D5F348-D584-47CA-A650-696F5D24627B}" type="datetimeFigureOut">
              <a:rPr lang="en-US"/>
              <a:t>11/18/2021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CA622C-3CFE-4BF1-9203-7DBFD5A7D9E7}" type="slidenum">
              <a:rPr lang="en-US"/>
              <a:t>‹#›</a:t>
            </a:fld>
            <a:endParaRPr lang="en-US"/>
          </a:p>
        </p:txBody>
      </p:sp>
    </p:spTree>
    <p:extLst>
      <p:ext uri="{BB962C8B-B14F-4D97-AF65-F5344CB8AC3E}">
        <p14:creationId xmlns:p14="http://schemas.microsoft.com/office/powerpoint/2010/main" val="2534121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5"/>
          </p:nvPr>
        </p:nvSpPr>
        <p:spPr/>
        <p:txBody>
          <a:bodyPr/>
          <a:lstStyle/>
          <a:p>
            <a:fld id="{A1CA622C-3CFE-4BF1-9203-7DBFD5A7D9E7}" type="slidenum">
              <a:rPr lang="en-US" smtClean="0"/>
              <a:t>26</a:t>
            </a:fld>
            <a:endParaRPr lang="en-US"/>
          </a:p>
        </p:txBody>
      </p:sp>
    </p:spTree>
    <p:extLst>
      <p:ext uri="{BB962C8B-B14F-4D97-AF65-F5344CB8AC3E}">
        <p14:creationId xmlns:p14="http://schemas.microsoft.com/office/powerpoint/2010/main" val="1250051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144E98-04B3-4205-8FBD-7B7FA3ACA953}"/>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3D3C96C5-0332-4B46-8EF2-F72E0A4769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0E1F5265-E3E7-46A9-A996-32C0BA1E2A67}"/>
              </a:ext>
            </a:extLst>
          </p:cNvPr>
          <p:cNvSpPr>
            <a:spLocks noGrp="1"/>
          </p:cNvSpPr>
          <p:nvPr>
            <p:ph type="dt" sz="half" idx="10"/>
          </p:nvPr>
        </p:nvSpPr>
        <p:spPr/>
        <p:txBody>
          <a:bodyPr/>
          <a:lstStyle/>
          <a:p>
            <a:fld id="{72312641-C9E8-475B-9831-8F1735D469E9}" type="datetimeFigureOut">
              <a:rPr lang="nl-NL" smtClean="0"/>
              <a:t>18-11-2021</a:t>
            </a:fld>
            <a:endParaRPr lang="nl-NL"/>
          </a:p>
        </p:txBody>
      </p:sp>
      <p:sp>
        <p:nvSpPr>
          <p:cNvPr id="5" name="Tijdelijke aanduiding voor voettekst 4">
            <a:extLst>
              <a:ext uri="{FF2B5EF4-FFF2-40B4-BE49-F238E27FC236}">
                <a16:creationId xmlns:a16="http://schemas.microsoft.com/office/drawing/2014/main" id="{B0E2D924-9B09-4395-AB3D-1EFB041C95D7}"/>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29061FB-A8B1-413E-BFEC-CC39111CF860}"/>
              </a:ext>
            </a:extLst>
          </p:cNvPr>
          <p:cNvSpPr>
            <a:spLocks noGrp="1"/>
          </p:cNvSpPr>
          <p:nvPr>
            <p:ph type="sldNum" sz="quarter" idx="12"/>
          </p:nvPr>
        </p:nvSpPr>
        <p:spPr/>
        <p:txBody>
          <a:bodyPr/>
          <a:lstStyle/>
          <a:p>
            <a:fld id="{26817FC4-3A3B-4AEF-A4D7-B096304FB6D4}" type="slidenum">
              <a:rPr lang="nl-NL" smtClean="0"/>
              <a:t>‹#›</a:t>
            </a:fld>
            <a:endParaRPr lang="nl-NL"/>
          </a:p>
        </p:txBody>
      </p:sp>
    </p:spTree>
    <p:extLst>
      <p:ext uri="{BB962C8B-B14F-4D97-AF65-F5344CB8AC3E}">
        <p14:creationId xmlns:p14="http://schemas.microsoft.com/office/powerpoint/2010/main" val="2746895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E30A9B-00F9-4C89-8597-20DBAC0F9B20}"/>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9B62EE6E-AC86-4375-AC60-A4FF2A6A81D2}"/>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90081628-5D3F-4C63-A437-BD2F94B223BD}"/>
              </a:ext>
            </a:extLst>
          </p:cNvPr>
          <p:cNvSpPr>
            <a:spLocks noGrp="1"/>
          </p:cNvSpPr>
          <p:nvPr>
            <p:ph type="dt" sz="half" idx="10"/>
          </p:nvPr>
        </p:nvSpPr>
        <p:spPr/>
        <p:txBody>
          <a:bodyPr/>
          <a:lstStyle/>
          <a:p>
            <a:fld id="{72312641-C9E8-475B-9831-8F1735D469E9}" type="datetimeFigureOut">
              <a:rPr lang="nl-NL" smtClean="0"/>
              <a:t>18-11-2021</a:t>
            </a:fld>
            <a:endParaRPr lang="nl-NL"/>
          </a:p>
        </p:txBody>
      </p:sp>
      <p:sp>
        <p:nvSpPr>
          <p:cNvPr id="5" name="Tijdelijke aanduiding voor voettekst 4">
            <a:extLst>
              <a:ext uri="{FF2B5EF4-FFF2-40B4-BE49-F238E27FC236}">
                <a16:creationId xmlns:a16="http://schemas.microsoft.com/office/drawing/2014/main" id="{55B9F35E-8331-4ADA-B644-A326D7ABA7C7}"/>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DB28636-5BF2-4CAB-8459-960CC308E115}"/>
              </a:ext>
            </a:extLst>
          </p:cNvPr>
          <p:cNvSpPr>
            <a:spLocks noGrp="1"/>
          </p:cNvSpPr>
          <p:nvPr>
            <p:ph type="sldNum" sz="quarter" idx="12"/>
          </p:nvPr>
        </p:nvSpPr>
        <p:spPr/>
        <p:txBody>
          <a:bodyPr/>
          <a:lstStyle/>
          <a:p>
            <a:fld id="{26817FC4-3A3B-4AEF-A4D7-B096304FB6D4}" type="slidenum">
              <a:rPr lang="nl-NL" smtClean="0"/>
              <a:t>‹#›</a:t>
            </a:fld>
            <a:endParaRPr lang="nl-NL"/>
          </a:p>
        </p:txBody>
      </p:sp>
    </p:spTree>
    <p:extLst>
      <p:ext uri="{BB962C8B-B14F-4D97-AF65-F5344CB8AC3E}">
        <p14:creationId xmlns:p14="http://schemas.microsoft.com/office/powerpoint/2010/main" val="715986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EA3DB775-CCCA-436C-95BF-828FEE83434C}"/>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702A384E-EA34-4828-8F87-0D71D3519C01}"/>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90240DD6-BD4C-4A20-8CE5-AA55BD0F448A}"/>
              </a:ext>
            </a:extLst>
          </p:cNvPr>
          <p:cNvSpPr>
            <a:spLocks noGrp="1"/>
          </p:cNvSpPr>
          <p:nvPr>
            <p:ph type="dt" sz="half" idx="10"/>
          </p:nvPr>
        </p:nvSpPr>
        <p:spPr/>
        <p:txBody>
          <a:bodyPr/>
          <a:lstStyle/>
          <a:p>
            <a:fld id="{72312641-C9E8-475B-9831-8F1735D469E9}" type="datetimeFigureOut">
              <a:rPr lang="nl-NL" smtClean="0"/>
              <a:t>18-11-2021</a:t>
            </a:fld>
            <a:endParaRPr lang="nl-NL"/>
          </a:p>
        </p:txBody>
      </p:sp>
      <p:sp>
        <p:nvSpPr>
          <p:cNvPr id="5" name="Tijdelijke aanduiding voor voettekst 4">
            <a:extLst>
              <a:ext uri="{FF2B5EF4-FFF2-40B4-BE49-F238E27FC236}">
                <a16:creationId xmlns:a16="http://schemas.microsoft.com/office/drawing/2014/main" id="{4B461363-C42E-4EA7-AD45-91DB56445DE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D73F4984-131D-49E9-BEAA-7CD648D8C1B4}"/>
              </a:ext>
            </a:extLst>
          </p:cNvPr>
          <p:cNvSpPr>
            <a:spLocks noGrp="1"/>
          </p:cNvSpPr>
          <p:nvPr>
            <p:ph type="sldNum" sz="quarter" idx="12"/>
          </p:nvPr>
        </p:nvSpPr>
        <p:spPr/>
        <p:txBody>
          <a:bodyPr/>
          <a:lstStyle/>
          <a:p>
            <a:fld id="{26817FC4-3A3B-4AEF-A4D7-B096304FB6D4}" type="slidenum">
              <a:rPr lang="nl-NL" smtClean="0"/>
              <a:t>‹#›</a:t>
            </a:fld>
            <a:endParaRPr lang="nl-NL"/>
          </a:p>
        </p:txBody>
      </p:sp>
    </p:spTree>
    <p:extLst>
      <p:ext uri="{BB962C8B-B14F-4D97-AF65-F5344CB8AC3E}">
        <p14:creationId xmlns:p14="http://schemas.microsoft.com/office/powerpoint/2010/main" val="4236945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5C9148-9092-4064-9FAB-5AF5C4075DC9}"/>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62DD5B51-AC03-4D36-A373-8E77522E4F5C}"/>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43F5B23A-797F-4E45-9FF1-B7E2A76AD8D8}"/>
              </a:ext>
            </a:extLst>
          </p:cNvPr>
          <p:cNvSpPr>
            <a:spLocks noGrp="1"/>
          </p:cNvSpPr>
          <p:nvPr>
            <p:ph type="dt" sz="half" idx="10"/>
          </p:nvPr>
        </p:nvSpPr>
        <p:spPr/>
        <p:txBody>
          <a:bodyPr/>
          <a:lstStyle/>
          <a:p>
            <a:fld id="{72312641-C9E8-475B-9831-8F1735D469E9}" type="datetimeFigureOut">
              <a:rPr lang="nl-NL" smtClean="0"/>
              <a:t>18-11-2021</a:t>
            </a:fld>
            <a:endParaRPr lang="nl-NL"/>
          </a:p>
        </p:txBody>
      </p:sp>
      <p:sp>
        <p:nvSpPr>
          <p:cNvPr id="5" name="Tijdelijke aanduiding voor voettekst 4">
            <a:extLst>
              <a:ext uri="{FF2B5EF4-FFF2-40B4-BE49-F238E27FC236}">
                <a16:creationId xmlns:a16="http://schemas.microsoft.com/office/drawing/2014/main" id="{DBADE121-F317-4BF8-BED4-6B95862D00F6}"/>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560C2D2-E057-4BDE-8ED3-3767DE164566}"/>
              </a:ext>
            </a:extLst>
          </p:cNvPr>
          <p:cNvSpPr>
            <a:spLocks noGrp="1"/>
          </p:cNvSpPr>
          <p:nvPr>
            <p:ph type="sldNum" sz="quarter" idx="12"/>
          </p:nvPr>
        </p:nvSpPr>
        <p:spPr/>
        <p:txBody>
          <a:bodyPr/>
          <a:lstStyle/>
          <a:p>
            <a:fld id="{26817FC4-3A3B-4AEF-A4D7-B096304FB6D4}" type="slidenum">
              <a:rPr lang="nl-NL" smtClean="0"/>
              <a:t>‹#›</a:t>
            </a:fld>
            <a:endParaRPr lang="nl-NL"/>
          </a:p>
        </p:txBody>
      </p:sp>
    </p:spTree>
    <p:extLst>
      <p:ext uri="{BB962C8B-B14F-4D97-AF65-F5344CB8AC3E}">
        <p14:creationId xmlns:p14="http://schemas.microsoft.com/office/powerpoint/2010/main" val="258181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5AC5A1-1E5E-4B37-B608-8D84A745611C}"/>
              </a:ext>
            </a:extLst>
          </p:cNvPr>
          <p:cNvSpPr>
            <a:spLocks noGrp="1"/>
          </p:cNvSpPr>
          <p:nvPr>
            <p:ph type="title"/>
          </p:nvPr>
        </p:nvSpPr>
        <p:spPr>
          <a:xfrm>
            <a:off x="831850" y="1709738"/>
            <a:ext cx="10515600" cy="2852737"/>
          </a:xfrm>
        </p:spPr>
        <p:txBody>
          <a:bodyPr anchor="b">
            <a:normAutofit/>
          </a:bodyPr>
          <a:lstStyle>
            <a:lvl1pPr>
              <a:defRPr sz="4800"/>
            </a:lvl1pPr>
          </a:lstStyle>
          <a:p>
            <a:r>
              <a:rPr lang="nl-NL"/>
              <a:t>Klik om stijl te bewerken</a:t>
            </a:r>
          </a:p>
        </p:txBody>
      </p:sp>
      <p:sp>
        <p:nvSpPr>
          <p:cNvPr id="3" name="Tijdelijke aanduiding voor tekst 2">
            <a:extLst>
              <a:ext uri="{FF2B5EF4-FFF2-40B4-BE49-F238E27FC236}">
                <a16:creationId xmlns:a16="http://schemas.microsoft.com/office/drawing/2014/main" id="{88CED4D1-A769-4DE0-9F34-FBF6FE137A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7C89A999-BC8B-494A-B0A3-7CDC86CE64E5}"/>
              </a:ext>
            </a:extLst>
          </p:cNvPr>
          <p:cNvSpPr>
            <a:spLocks noGrp="1"/>
          </p:cNvSpPr>
          <p:nvPr>
            <p:ph type="dt" sz="half" idx="10"/>
          </p:nvPr>
        </p:nvSpPr>
        <p:spPr/>
        <p:txBody>
          <a:bodyPr/>
          <a:lstStyle/>
          <a:p>
            <a:fld id="{72312641-C9E8-475B-9831-8F1735D469E9}" type="datetimeFigureOut">
              <a:rPr lang="nl-NL" smtClean="0"/>
              <a:t>18-11-2021</a:t>
            </a:fld>
            <a:endParaRPr lang="nl-NL"/>
          </a:p>
        </p:txBody>
      </p:sp>
      <p:sp>
        <p:nvSpPr>
          <p:cNvPr id="5" name="Tijdelijke aanduiding voor voettekst 4">
            <a:extLst>
              <a:ext uri="{FF2B5EF4-FFF2-40B4-BE49-F238E27FC236}">
                <a16:creationId xmlns:a16="http://schemas.microsoft.com/office/drawing/2014/main" id="{3372F3A3-FF23-49C9-A57A-BED57E7E993C}"/>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F65D0DE1-E451-422D-A005-75BC3034F8D6}"/>
              </a:ext>
            </a:extLst>
          </p:cNvPr>
          <p:cNvSpPr>
            <a:spLocks noGrp="1"/>
          </p:cNvSpPr>
          <p:nvPr>
            <p:ph type="sldNum" sz="quarter" idx="12"/>
          </p:nvPr>
        </p:nvSpPr>
        <p:spPr/>
        <p:txBody>
          <a:bodyPr/>
          <a:lstStyle/>
          <a:p>
            <a:fld id="{26817FC4-3A3B-4AEF-A4D7-B096304FB6D4}" type="slidenum">
              <a:rPr lang="nl-NL" smtClean="0"/>
              <a:t>‹#›</a:t>
            </a:fld>
            <a:endParaRPr lang="nl-NL"/>
          </a:p>
        </p:txBody>
      </p:sp>
    </p:spTree>
    <p:extLst>
      <p:ext uri="{BB962C8B-B14F-4D97-AF65-F5344CB8AC3E}">
        <p14:creationId xmlns:p14="http://schemas.microsoft.com/office/powerpoint/2010/main" val="1202107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C63D64-61B9-4E49-87A9-BF3DA4451268}"/>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9C1BEE66-2C5D-4E8F-8FBD-45321A2BE1E9}"/>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10F34DE2-B522-45BE-B49D-6B00FB67A875}"/>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17B34DF9-ED99-4327-B0C9-4077D827AFF2}"/>
              </a:ext>
            </a:extLst>
          </p:cNvPr>
          <p:cNvSpPr>
            <a:spLocks noGrp="1"/>
          </p:cNvSpPr>
          <p:nvPr>
            <p:ph type="dt" sz="half" idx="10"/>
          </p:nvPr>
        </p:nvSpPr>
        <p:spPr/>
        <p:txBody>
          <a:bodyPr/>
          <a:lstStyle/>
          <a:p>
            <a:fld id="{72312641-C9E8-475B-9831-8F1735D469E9}" type="datetimeFigureOut">
              <a:rPr lang="nl-NL" smtClean="0"/>
              <a:t>18-11-2021</a:t>
            </a:fld>
            <a:endParaRPr lang="nl-NL"/>
          </a:p>
        </p:txBody>
      </p:sp>
      <p:sp>
        <p:nvSpPr>
          <p:cNvPr id="6" name="Tijdelijke aanduiding voor voettekst 5">
            <a:extLst>
              <a:ext uri="{FF2B5EF4-FFF2-40B4-BE49-F238E27FC236}">
                <a16:creationId xmlns:a16="http://schemas.microsoft.com/office/drawing/2014/main" id="{CDCDA976-C696-4597-A90E-13DFC0F96A3C}"/>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1A319CBA-D831-48FB-8FFA-7511A1BDA48A}"/>
              </a:ext>
            </a:extLst>
          </p:cNvPr>
          <p:cNvSpPr>
            <a:spLocks noGrp="1"/>
          </p:cNvSpPr>
          <p:nvPr>
            <p:ph type="sldNum" sz="quarter" idx="12"/>
          </p:nvPr>
        </p:nvSpPr>
        <p:spPr/>
        <p:txBody>
          <a:bodyPr/>
          <a:lstStyle/>
          <a:p>
            <a:fld id="{26817FC4-3A3B-4AEF-A4D7-B096304FB6D4}" type="slidenum">
              <a:rPr lang="nl-NL" smtClean="0"/>
              <a:t>‹#›</a:t>
            </a:fld>
            <a:endParaRPr lang="nl-NL"/>
          </a:p>
        </p:txBody>
      </p:sp>
    </p:spTree>
    <p:extLst>
      <p:ext uri="{BB962C8B-B14F-4D97-AF65-F5344CB8AC3E}">
        <p14:creationId xmlns:p14="http://schemas.microsoft.com/office/powerpoint/2010/main" val="3379659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EC805C-B826-4CBF-84B2-E03AA1DBA3CC}"/>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A4B89ABE-F00E-497E-9133-D9708AB7DF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684F3B88-EE72-4AB7-B705-56AC6C5E598A}"/>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D6C98288-C823-47A6-8C69-AD56E7CCAD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40DDB1E8-7AFB-4DC3-993E-7AC0300335BA}"/>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C60A418E-BAB2-48CF-AA6B-647913C5D781}"/>
              </a:ext>
            </a:extLst>
          </p:cNvPr>
          <p:cNvSpPr>
            <a:spLocks noGrp="1"/>
          </p:cNvSpPr>
          <p:nvPr>
            <p:ph type="dt" sz="half" idx="10"/>
          </p:nvPr>
        </p:nvSpPr>
        <p:spPr/>
        <p:txBody>
          <a:bodyPr/>
          <a:lstStyle/>
          <a:p>
            <a:fld id="{72312641-C9E8-475B-9831-8F1735D469E9}" type="datetimeFigureOut">
              <a:rPr lang="nl-NL" smtClean="0"/>
              <a:t>18-11-2021</a:t>
            </a:fld>
            <a:endParaRPr lang="nl-NL"/>
          </a:p>
        </p:txBody>
      </p:sp>
      <p:sp>
        <p:nvSpPr>
          <p:cNvPr id="8" name="Tijdelijke aanduiding voor voettekst 7">
            <a:extLst>
              <a:ext uri="{FF2B5EF4-FFF2-40B4-BE49-F238E27FC236}">
                <a16:creationId xmlns:a16="http://schemas.microsoft.com/office/drawing/2014/main" id="{8E3BA2D6-8220-43EC-B2D2-872BAF60496E}"/>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3DF928D0-BF96-40FA-8827-EA10BBF59B58}"/>
              </a:ext>
            </a:extLst>
          </p:cNvPr>
          <p:cNvSpPr>
            <a:spLocks noGrp="1"/>
          </p:cNvSpPr>
          <p:nvPr>
            <p:ph type="sldNum" sz="quarter" idx="12"/>
          </p:nvPr>
        </p:nvSpPr>
        <p:spPr/>
        <p:txBody>
          <a:bodyPr/>
          <a:lstStyle/>
          <a:p>
            <a:fld id="{26817FC4-3A3B-4AEF-A4D7-B096304FB6D4}" type="slidenum">
              <a:rPr lang="nl-NL" smtClean="0"/>
              <a:t>‹#›</a:t>
            </a:fld>
            <a:endParaRPr lang="nl-NL"/>
          </a:p>
        </p:txBody>
      </p:sp>
    </p:spTree>
    <p:extLst>
      <p:ext uri="{BB962C8B-B14F-4D97-AF65-F5344CB8AC3E}">
        <p14:creationId xmlns:p14="http://schemas.microsoft.com/office/powerpoint/2010/main" val="3604936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355D33-727B-4AE0-B513-99442EB86E93}"/>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2EF3F1A2-FFB8-4E11-B757-EC269C5C314C}"/>
              </a:ext>
            </a:extLst>
          </p:cNvPr>
          <p:cNvSpPr>
            <a:spLocks noGrp="1"/>
          </p:cNvSpPr>
          <p:nvPr>
            <p:ph type="dt" sz="half" idx="10"/>
          </p:nvPr>
        </p:nvSpPr>
        <p:spPr/>
        <p:txBody>
          <a:bodyPr/>
          <a:lstStyle/>
          <a:p>
            <a:fld id="{72312641-C9E8-475B-9831-8F1735D469E9}" type="datetimeFigureOut">
              <a:rPr lang="nl-NL" smtClean="0"/>
              <a:t>18-11-2021</a:t>
            </a:fld>
            <a:endParaRPr lang="nl-NL"/>
          </a:p>
        </p:txBody>
      </p:sp>
      <p:sp>
        <p:nvSpPr>
          <p:cNvPr id="4" name="Tijdelijke aanduiding voor voettekst 3">
            <a:extLst>
              <a:ext uri="{FF2B5EF4-FFF2-40B4-BE49-F238E27FC236}">
                <a16:creationId xmlns:a16="http://schemas.microsoft.com/office/drawing/2014/main" id="{5F83F405-CCA8-4818-99D1-E73750663DB7}"/>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FD47CD8C-816C-4474-97F1-2FA4319EE283}"/>
              </a:ext>
            </a:extLst>
          </p:cNvPr>
          <p:cNvSpPr>
            <a:spLocks noGrp="1"/>
          </p:cNvSpPr>
          <p:nvPr>
            <p:ph type="sldNum" sz="quarter" idx="12"/>
          </p:nvPr>
        </p:nvSpPr>
        <p:spPr/>
        <p:txBody>
          <a:bodyPr/>
          <a:lstStyle/>
          <a:p>
            <a:fld id="{26817FC4-3A3B-4AEF-A4D7-B096304FB6D4}" type="slidenum">
              <a:rPr lang="nl-NL" smtClean="0"/>
              <a:t>‹#›</a:t>
            </a:fld>
            <a:endParaRPr lang="nl-NL"/>
          </a:p>
        </p:txBody>
      </p:sp>
    </p:spTree>
    <p:extLst>
      <p:ext uri="{BB962C8B-B14F-4D97-AF65-F5344CB8AC3E}">
        <p14:creationId xmlns:p14="http://schemas.microsoft.com/office/powerpoint/2010/main" val="318381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B42300BA-2250-4471-AD9E-718FEA1D368F}"/>
              </a:ext>
            </a:extLst>
          </p:cNvPr>
          <p:cNvSpPr>
            <a:spLocks noGrp="1"/>
          </p:cNvSpPr>
          <p:nvPr>
            <p:ph type="dt" sz="half" idx="10"/>
          </p:nvPr>
        </p:nvSpPr>
        <p:spPr/>
        <p:txBody>
          <a:bodyPr/>
          <a:lstStyle/>
          <a:p>
            <a:fld id="{72312641-C9E8-475B-9831-8F1735D469E9}" type="datetimeFigureOut">
              <a:rPr lang="nl-NL" smtClean="0"/>
              <a:t>18-11-2021</a:t>
            </a:fld>
            <a:endParaRPr lang="nl-NL"/>
          </a:p>
        </p:txBody>
      </p:sp>
      <p:sp>
        <p:nvSpPr>
          <p:cNvPr id="3" name="Tijdelijke aanduiding voor voettekst 2">
            <a:extLst>
              <a:ext uri="{FF2B5EF4-FFF2-40B4-BE49-F238E27FC236}">
                <a16:creationId xmlns:a16="http://schemas.microsoft.com/office/drawing/2014/main" id="{32B4AB10-A88A-445D-BAA3-E81F2BAD9B29}"/>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300DA355-7C51-40F9-B567-08158B2D013C}"/>
              </a:ext>
            </a:extLst>
          </p:cNvPr>
          <p:cNvSpPr>
            <a:spLocks noGrp="1"/>
          </p:cNvSpPr>
          <p:nvPr>
            <p:ph type="sldNum" sz="quarter" idx="12"/>
          </p:nvPr>
        </p:nvSpPr>
        <p:spPr/>
        <p:txBody>
          <a:bodyPr/>
          <a:lstStyle/>
          <a:p>
            <a:fld id="{26817FC4-3A3B-4AEF-A4D7-B096304FB6D4}" type="slidenum">
              <a:rPr lang="nl-NL" smtClean="0"/>
              <a:t>‹#›</a:t>
            </a:fld>
            <a:endParaRPr lang="nl-NL"/>
          </a:p>
        </p:txBody>
      </p:sp>
    </p:spTree>
    <p:extLst>
      <p:ext uri="{BB962C8B-B14F-4D97-AF65-F5344CB8AC3E}">
        <p14:creationId xmlns:p14="http://schemas.microsoft.com/office/powerpoint/2010/main" val="1116410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CB8F0C-83C4-4793-88E9-CDEF83F865F2}"/>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0978CE6D-3E34-4B04-83FF-D0B2827EED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5911CB6A-F6BB-4810-8226-9A45738664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30D42210-7675-4574-A43D-2A7A6C2CF22A}"/>
              </a:ext>
            </a:extLst>
          </p:cNvPr>
          <p:cNvSpPr>
            <a:spLocks noGrp="1"/>
          </p:cNvSpPr>
          <p:nvPr>
            <p:ph type="dt" sz="half" idx="10"/>
          </p:nvPr>
        </p:nvSpPr>
        <p:spPr/>
        <p:txBody>
          <a:bodyPr/>
          <a:lstStyle/>
          <a:p>
            <a:fld id="{72312641-C9E8-475B-9831-8F1735D469E9}" type="datetimeFigureOut">
              <a:rPr lang="nl-NL" smtClean="0"/>
              <a:t>18-11-2021</a:t>
            </a:fld>
            <a:endParaRPr lang="nl-NL"/>
          </a:p>
        </p:txBody>
      </p:sp>
      <p:sp>
        <p:nvSpPr>
          <p:cNvPr id="6" name="Tijdelijke aanduiding voor voettekst 5">
            <a:extLst>
              <a:ext uri="{FF2B5EF4-FFF2-40B4-BE49-F238E27FC236}">
                <a16:creationId xmlns:a16="http://schemas.microsoft.com/office/drawing/2014/main" id="{35FA1877-FD19-45C0-966B-510A415869F6}"/>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96E51E74-C9CF-4AEE-A4AE-4B9E3A4AB416}"/>
              </a:ext>
            </a:extLst>
          </p:cNvPr>
          <p:cNvSpPr>
            <a:spLocks noGrp="1"/>
          </p:cNvSpPr>
          <p:nvPr>
            <p:ph type="sldNum" sz="quarter" idx="12"/>
          </p:nvPr>
        </p:nvSpPr>
        <p:spPr/>
        <p:txBody>
          <a:bodyPr/>
          <a:lstStyle/>
          <a:p>
            <a:fld id="{26817FC4-3A3B-4AEF-A4D7-B096304FB6D4}" type="slidenum">
              <a:rPr lang="nl-NL" smtClean="0"/>
              <a:t>‹#›</a:t>
            </a:fld>
            <a:endParaRPr lang="nl-NL"/>
          </a:p>
        </p:txBody>
      </p:sp>
    </p:spTree>
    <p:extLst>
      <p:ext uri="{BB962C8B-B14F-4D97-AF65-F5344CB8AC3E}">
        <p14:creationId xmlns:p14="http://schemas.microsoft.com/office/powerpoint/2010/main" val="3170408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51FEB8-3E30-4BDC-9795-588FDD56629D}"/>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983B7E2E-3574-4965-BADA-C2961ECAEF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10292166-BBD4-4288-8762-C9A4950256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6CB644C8-C5BF-4FFD-AF03-0049B9D1885D}"/>
              </a:ext>
            </a:extLst>
          </p:cNvPr>
          <p:cNvSpPr>
            <a:spLocks noGrp="1"/>
          </p:cNvSpPr>
          <p:nvPr>
            <p:ph type="dt" sz="half" idx="10"/>
          </p:nvPr>
        </p:nvSpPr>
        <p:spPr/>
        <p:txBody>
          <a:bodyPr/>
          <a:lstStyle/>
          <a:p>
            <a:fld id="{72312641-C9E8-475B-9831-8F1735D469E9}" type="datetimeFigureOut">
              <a:rPr lang="nl-NL" smtClean="0"/>
              <a:t>18-11-2021</a:t>
            </a:fld>
            <a:endParaRPr lang="nl-NL"/>
          </a:p>
        </p:txBody>
      </p:sp>
      <p:sp>
        <p:nvSpPr>
          <p:cNvPr id="6" name="Tijdelijke aanduiding voor voettekst 5">
            <a:extLst>
              <a:ext uri="{FF2B5EF4-FFF2-40B4-BE49-F238E27FC236}">
                <a16:creationId xmlns:a16="http://schemas.microsoft.com/office/drawing/2014/main" id="{6F317AF0-D354-485D-A61C-D26F8E8CE9E2}"/>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796B23B0-81D1-4BFB-8469-2A100439251E}"/>
              </a:ext>
            </a:extLst>
          </p:cNvPr>
          <p:cNvSpPr>
            <a:spLocks noGrp="1"/>
          </p:cNvSpPr>
          <p:nvPr>
            <p:ph type="sldNum" sz="quarter" idx="12"/>
          </p:nvPr>
        </p:nvSpPr>
        <p:spPr/>
        <p:txBody>
          <a:bodyPr/>
          <a:lstStyle/>
          <a:p>
            <a:fld id="{26817FC4-3A3B-4AEF-A4D7-B096304FB6D4}" type="slidenum">
              <a:rPr lang="nl-NL" smtClean="0"/>
              <a:t>‹#›</a:t>
            </a:fld>
            <a:endParaRPr lang="nl-NL"/>
          </a:p>
        </p:txBody>
      </p:sp>
    </p:spTree>
    <p:extLst>
      <p:ext uri="{BB962C8B-B14F-4D97-AF65-F5344CB8AC3E}">
        <p14:creationId xmlns:p14="http://schemas.microsoft.com/office/powerpoint/2010/main" val="2477649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E3AF32EE-7093-4662-B988-5770DE187686}"/>
              </a:ext>
            </a:extLst>
          </p:cNvPr>
          <p:cNvSpPr>
            <a:spLocks noGrp="1"/>
          </p:cNvSpPr>
          <p:nvPr>
            <p:ph type="title"/>
          </p:nvPr>
        </p:nvSpPr>
        <p:spPr>
          <a:xfrm>
            <a:off x="838200" y="365126"/>
            <a:ext cx="10515600" cy="633798"/>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772238CC-89B0-423C-A20B-D52849E4DE91}"/>
              </a:ext>
            </a:extLst>
          </p:cNvPr>
          <p:cNvSpPr>
            <a:spLocks noGrp="1"/>
          </p:cNvSpPr>
          <p:nvPr>
            <p:ph type="body" idx="1"/>
          </p:nvPr>
        </p:nvSpPr>
        <p:spPr>
          <a:xfrm>
            <a:off x="838200" y="1091133"/>
            <a:ext cx="10515600" cy="5085830"/>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B0F5AD2C-BB7E-4307-8914-F1F6F6E122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312641-C9E8-475B-9831-8F1735D469E9}" type="datetimeFigureOut">
              <a:rPr lang="nl-NL" smtClean="0"/>
              <a:t>18-11-2021</a:t>
            </a:fld>
            <a:endParaRPr lang="nl-NL"/>
          </a:p>
        </p:txBody>
      </p:sp>
      <p:sp>
        <p:nvSpPr>
          <p:cNvPr id="5" name="Tijdelijke aanduiding voor voettekst 4">
            <a:extLst>
              <a:ext uri="{FF2B5EF4-FFF2-40B4-BE49-F238E27FC236}">
                <a16:creationId xmlns:a16="http://schemas.microsoft.com/office/drawing/2014/main" id="{2245331B-C540-4035-9A31-5EDEFF6CB1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D54B1309-7E22-41D0-B729-1DC3123A7C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817FC4-3A3B-4AEF-A4D7-B096304FB6D4}" type="slidenum">
              <a:rPr lang="nl-NL" smtClean="0"/>
              <a:t>‹#›</a:t>
            </a:fld>
            <a:endParaRPr lang="nl-NL"/>
          </a:p>
        </p:txBody>
      </p:sp>
    </p:spTree>
    <p:extLst>
      <p:ext uri="{BB962C8B-B14F-4D97-AF65-F5344CB8AC3E}">
        <p14:creationId xmlns:p14="http://schemas.microsoft.com/office/powerpoint/2010/main" val="1658955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amenwerken.pleio.nl/groups/view/1fde4814-ec84-49bd-a67a-935eb712e7a2/notificatieservices"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s://unsplash.com/s/photos/reboot?utm_source=unsplash&amp;utm_medium=referral&amp;utm_content=creditCopyText" TargetMode="External"/><Relationship Id="rId4" Type="http://schemas.openxmlformats.org/officeDocument/2006/relationships/hyperlink" Target="https://unsplash.com/@brett_jordan?utm_source=unsplash&amp;utm_medium=referral&amp;utm_content=creditCopyTex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D0B6981-3575-C140-8F82-FCFA96A6FE08}"/>
              </a:ext>
            </a:extLst>
          </p:cNvPr>
          <p:cNvPicPr>
            <a:picLocks noChangeAspect="1"/>
          </p:cNvPicPr>
          <p:nvPr/>
        </p:nvPicPr>
        <p:blipFill>
          <a:blip r:embed="rId2">
            <a:extLst>
              <a:ext uri="{28A0092B-C50C-407E-A947-70E740481C1C}">
                <a14:useLocalDpi xmlns:a14="http://schemas.microsoft.com/office/drawing/2010/main" val="0"/>
              </a:ext>
            </a:extLst>
          </a:blip>
          <a:srcRect t="12460" b="12460"/>
          <a:stretch/>
        </p:blipFill>
        <p:spPr>
          <a:xfrm>
            <a:off x="0" y="0"/>
            <a:ext cx="12187677" cy="6858000"/>
          </a:xfrm>
          <a:prstGeom prst="rect">
            <a:avLst/>
          </a:prstGeom>
        </p:spPr>
      </p:pic>
      <p:sp>
        <p:nvSpPr>
          <p:cNvPr id="9" name="Rechthoek 8">
            <a:extLst>
              <a:ext uri="{FF2B5EF4-FFF2-40B4-BE49-F238E27FC236}">
                <a16:creationId xmlns:a16="http://schemas.microsoft.com/office/drawing/2014/main" id="{CD379F8D-CF58-4F2A-BB4B-384E03D3B723}"/>
              </a:ext>
            </a:extLst>
          </p:cNvPr>
          <p:cNvSpPr/>
          <p:nvPr/>
        </p:nvSpPr>
        <p:spPr>
          <a:xfrm>
            <a:off x="1775901" y="241825"/>
            <a:ext cx="8710183" cy="213108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a:extLst>
              <a:ext uri="{FF2B5EF4-FFF2-40B4-BE49-F238E27FC236}">
                <a16:creationId xmlns:a16="http://schemas.microsoft.com/office/drawing/2014/main" id="{21E6D81C-4863-421D-9747-F029E6F89495}"/>
              </a:ext>
            </a:extLst>
          </p:cNvPr>
          <p:cNvSpPr>
            <a:spLocks noGrp="1"/>
          </p:cNvSpPr>
          <p:nvPr>
            <p:ph type="ctrTitle"/>
          </p:nvPr>
        </p:nvSpPr>
        <p:spPr>
          <a:xfrm>
            <a:off x="810768" y="183150"/>
            <a:ext cx="10570464" cy="959850"/>
          </a:xfrm>
        </p:spPr>
        <p:txBody>
          <a:bodyPr>
            <a:normAutofit fontScale="90000"/>
          </a:bodyPr>
          <a:lstStyle/>
          <a:p>
            <a:r>
              <a:rPr lang="nl-NL" sz="2000"/>
              <a:t> </a:t>
            </a:r>
            <a:br>
              <a:rPr lang="nl-NL" sz="4400"/>
            </a:br>
            <a:r>
              <a:rPr lang="nl-NL" sz="5400"/>
              <a:t>Nederlandse Notificatie Strategie</a:t>
            </a:r>
            <a:endParaRPr lang="nl-NL"/>
          </a:p>
        </p:txBody>
      </p:sp>
      <p:sp>
        <p:nvSpPr>
          <p:cNvPr id="3" name="Ondertitel 2">
            <a:extLst>
              <a:ext uri="{FF2B5EF4-FFF2-40B4-BE49-F238E27FC236}">
                <a16:creationId xmlns:a16="http://schemas.microsoft.com/office/drawing/2014/main" id="{E731D272-C428-42F4-90B2-BF60FAB2D7F1}"/>
              </a:ext>
            </a:extLst>
          </p:cNvPr>
          <p:cNvSpPr>
            <a:spLocks noGrp="1"/>
          </p:cNvSpPr>
          <p:nvPr>
            <p:ph type="subTitle" idx="1"/>
          </p:nvPr>
        </p:nvSpPr>
        <p:spPr>
          <a:xfrm>
            <a:off x="3723132" y="1317006"/>
            <a:ext cx="4745736" cy="959850"/>
          </a:xfrm>
        </p:spPr>
        <p:txBody>
          <a:bodyPr>
            <a:normAutofit/>
          </a:bodyPr>
          <a:lstStyle/>
          <a:p>
            <a:r>
              <a:rPr lang="nl-NL"/>
              <a:t>6</a:t>
            </a:r>
            <a:r>
              <a:rPr lang="nl-NL" baseline="30000"/>
              <a:t>e </a:t>
            </a:r>
            <a:r>
              <a:rPr lang="nl-NL"/>
              <a:t>bijeenkomst berichtenwerkgroep</a:t>
            </a:r>
          </a:p>
          <a:p>
            <a:r>
              <a:rPr lang="nl-NL"/>
              <a:t>18 november 2021</a:t>
            </a:r>
          </a:p>
        </p:txBody>
      </p:sp>
      <p:sp>
        <p:nvSpPr>
          <p:cNvPr id="10" name="Tekstvak 9">
            <a:extLst>
              <a:ext uri="{FF2B5EF4-FFF2-40B4-BE49-F238E27FC236}">
                <a16:creationId xmlns:a16="http://schemas.microsoft.com/office/drawing/2014/main" id="{A79C1900-D57B-4102-AE1D-DE06813E1981}"/>
              </a:ext>
            </a:extLst>
          </p:cNvPr>
          <p:cNvSpPr txBox="1"/>
          <p:nvPr/>
        </p:nvSpPr>
        <p:spPr>
          <a:xfrm>
            <a:off x="9204385" y="1969079"/>
            <a:ext cx="1211714" cy="307777"/>
          </a:xfrm>
          <a:prstGeom prst="rect">
            <a:avLst/>
          </a:prstGeom>
          <a:solidFill>
            <a:schemeClr val="bg1"/>
          </a:solidFill>
        </p:spPr>
        <p:txBody>
          <a:bodyPr wrap="square">
            <a:spAutoFit/>
          </a:bodyPr>
          <a:lstStyle/>
          <a:p>
            <a:pPr algn="ctr"/>
            <a:r>
              <a:rPr lang="nl-NL" sz="1400" err="1">
                <a:hlinkClick r:id="rId3"/>
              </a:rPr>
              <a:t>Pleio</a:t>
            </a:r>
            <a:r>
              <a:rPr lang="nl-NL" sz="1400">
                <a:hlinkClick r:id="rId3"/>
              </a:rPr>
              <a:t> website</a:t>
            </a:r>
            <a:endParaRPr lang="nl-NL" sz="1400"/>
          </a:p>
        </p:txBody>
      </p:sp>
      <p:sp>
        <p:nvSpPr>
          <p:cNvPr id="4" name="TextBox 3">
            <a:extLst>
              <a:ext uri="{FF2B5EF4-FFF2-40B4-BE49-F238E27FC236}">
                <a16:creationId xmlns:a16="http://schemas.microsoft.com/office/drawing/2014/main" id="{C2CC0797-1F24-4899-9DF0-BEB8309CA363}"/>
              </a:ext>
            </a:extLst>
          </p:cNvPr>
          <p:cNvSpPr txBox="1"/>
          <p:nvPr/>
        </p:nvSpPr>
        <p:spPr>
          <a:xfrm>
            <a:off x="9675900" y="6477675"/>
            <a:ext cx="2342501" cy="276999"/>
          </a:xfrm>
          <a:prstGeom prst="rect">
            <a:avLst/>
          </a:prstGeom>
          <a:noFill/>
        </p:spPr>
        <p:txBody>
          <a:bodyPr wrap="none" rtlCol="0">
            <a:spAutoFit/>
          </a:bodyPr>
          <a:lstStyle/>
          <a:p>
            <a:r>
              <a:rPr lang="en-US" sz="1200">
                <a:solidFill>
                  <a:schemeClr val="accent1">
                    <a:lumMod val="75000"/>
                  </a:schemeClr>
                </a:solidFill>
              </a:rPr>
              <a:t>Photo by </a:t>
            </a:r>
            <a:r>
              <a:rPr lang="en-US" sz="1200">
                <a:solidFill>
                  <a:schemeClr val="accent1">
                    <a:lumMod val="75000"/>
                  </a:schemeClr>
                </a:solidFill>
                <a:hlinkClick r:id="rId4">
                  <a:extLst>
                    <a:ext uri="{A12FA001-AC4F-418D-AE19-62706E023703}">
                      <ahyp:hlinkClr xmlns:ahyp="http://schemas.microsoft.com/office/drawing/2018/hyperlinkcolor" val="tx"/>
                    </a:ext>
                  </a:extLst>
                </a:hlinkClick>
              </a:rPr>
              <a:t>Brett Jordan</a:t>
            </a:r>
            <a:r>
              <a:rPr lang="en-US" sz="1200">
                <a:solidFill>
                  <a:schemeClr val="accent1">
                    <a:lumMod val="75000"/>
                  </a:schemeClr>
                </a:solidFill>
              </a:rPr>
              <a:t> on </a:t>
            </a:r>
            <a:r>
              <a:rPr lang="en-US" sz="1200">
                <a:solidFill>
                  <a:schemeClr val="accent1">
                    <a:lumMod val="75000"/>
                  </a:schemeClr>
                </a:solidFill>
                <a:hlinkClick r:id="rId5">
                  <a:extLst>
                    <a:ext uri="{A12FA001-AC4F-418D-AE19-62706E023703}">
                      <ahyp:hlinkClr xmlns:ahyp="http://schemas.microsoft.com/office/drawing/2018/hyperlinkcolor" val="tx"/>
                    </a:ext>
                  </a:extLst>
                </a:hlinkClick>
              </a:rPr>
              <a:t>Unsplash</a:t>
            </a:r>
            <a:endParaRPr lang="nl-NL" sz="1200">
              <a:solidFill>
                <a:schemeClr val="accent1">
                  <a:lumMod val="75000"/>
                </a:schemeClr>
              </a:solidFill>
            </a:endParaRPr>
          </a:p>
        </p:txBody>
      </p:sp>
    </p:spTree>
    <p:extLst>
      <p:ext uri="{BB962C8B-B14F-4D97-AF65-F5344CB8AC3E}">
        <p14:creationId xmlns:p14="http://schemas.microsoft.com/office/powerpoint/2010/main" val="3398439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D02C0-A6DB-5E48-8909-58CC65A6F8D3}"/>
              </a:ext>
            </a:extLst>
          </p:cNvPr>
          <p:cNvSpPr>
            <a:spLocks noGrp="1"/>
          </p:cNvSpPr>
          <p:nvPr>
            <p:ph type="title"/>
          </p:nvPr>
        </p:nvSpPr>
        <p:spPr/>
        <p:txBody>
          <a:bodyPr>
            <a:normAutofit/>
          </a:bodyPr>
          <a:lstStyle/>
          <a:p>
            <a:r>
              <a:rPr lang="en-NL">
                <a:latin typeface="Calibri" panose="020F0502020204030204" pitchFamily="34" charset="0"/>
                <a:cs typeface="Calibri" panose="020F0502020204030204" pitchFamily="34" charset="0"/>
              </a:rPr>
              <a:t>type</a:t>
            </a:r>
          </a:p>
        </p:txBody>
      </p:sp>
      <p:sp>
        <p:nvSpPr>
          <p:cNvPr id="3" name="Content Placeholder 2">
            <a:extLst>
              <a:ext uri="{FF2B5EF4-FFF2-40B4-BE49-F238E27FC236}">
                <a16:creationId xmlns:a16="http://schemas.microsoft.com/office/drawing/2014/main" id="{DB37F38D-6495-094A-9B6F-3F4711F3F4C3}"/>
              </a:ext>
            </a:extLst>
          </p:cNvPr>
          <p:cNvSpPr>
            <a:spLocks noGrp="1"/>
          </p:cNvSpPr>
          <p:nvPr>
            <p:ph idx="1"/>
          </p:nvPr>
        </p:nvSpPr>
        <p:spPr/>
        <p:txBody>
          <a:bodyPr>
            <a:normAutofit/>
          </a:bodyPr>
          <a:lstStyle/>
          <a:p>
            <a:endParaRPr lang="en-GB" sz="2400"/>
          </a:p>
          <a:p>
            <a:r>
              <a:rPr lang="en-GB" sz="2400" err="1"/>
              <a:t>Verblijfsadres</a:t>
            </a:r>
            <a:endParaRPr lang="en-GB" sz="2400"/>
          </a:p>
          <a:p>
            <a:pPr lvl="1"/>
            <a:r>
              <a:rPr lang="en-GB" sz="2000" err="1"/>
              <a:t>nl.brp.P</a:t>
            </a:r>
            <a:r>
              <a:rPr lang="en-NL" sz="2000"/>
              <a:t>ersoon-verhuisd</a:t>
            </a:r>
          </a:p>
          <a:p>
            <a:pPr lvl="1"/>
            <a:r>
              <a:rPr lang="en-NL" sz="2000"/>
              <a:t>nl.brp.infrastructurelewijziging-plaatsgevonden</a:t>
            </a:r>
          </a:p>
          <a:p>
            <a:pPr lvl="1"/>
            <a:r>
              <a:rPr lang="en-NL" sz="2000"/>
              <a:t>nl.brp.verblijfsadres-gewijzigd</a:t>
            </a:r>
          </a:p>
          <a:p>
            <a:pPr lvl="1"/>
            <a:r>
              <a:rPr lang="en-NL" sz="2000"/>
              <a:t>nl.brp.correctie … ?</a:t>
            </a:r>
          </a:p>
          <a:p>
            <a:endParaRPr lang="en-NL" sz="2400"/>
          </a:p>
          <a:p>
            <a:r>
              <a:rPr lang="en-NL" sz="2400"/>
              <a:t>BAG</a:t>
            </a:r>
          </a:p>
          <a:p>
            <a:pPr lvl="1"/>
            <a:r>
              <a:rPr lang="en-NL" sz="2000"/>
              <a:t>nl.bag.straatnaam-gewijzigd</a:t>
            </a:r>
          </a:p>
          <a:p>
            <a:pPr lvl="1"/>
            <a:r>
              <a:rPr lang="en-NL" sz="2000"/>
              <a:t>nl.brp.infrastructurelewijziging-plaatsgevonden</a:t>
            </a:r>
          </a:p>
          <a:p>
            <a:pPr lvl="2"/>
            <a:r>
              <a:rPr lang="en-NL" sz="1800"/>
              <a:t>Is eigenlijk een afleidbaar event!</a:t>
            </a:r>
          </a:p>
          <a:p>
            <a:pPr lvl="2"/>
            <a:r>
              <a:rPr lang="en-NL" sz="1800"/>
              <a:t>We hadden vanuit de BRP kunnen verwijzen naar de BAG</a:t>
            </a:r>
          </a:p>
          <a:p>
            <a:pPr lvl="1"/>
            <a:endParaRPr lang="en-NL" sz="2000"/>
          </a:p>
        </p:txBody>
      </p:sp>
      <p:sp>
        <p:nvSpPr>
          <p:cNvPr id="4" name="TextBox 3">
            <a:extLst>
              <a:ext uri="{FF2B5EF4-FFF2-40B4-BE49-F238E27FC236}">
                <a16:creationId xmlns:a16="http://schemas.microsoft.com/office/drawing/2014/main" id="{1FF9ACDA-8AF7-7B43-B971-AA9A864A343F}"/>
              </a:ext>
            </a:extLst>
          </p:cNvPr>
          <p:cNvSpPr txBox="1"/>
          <p:nvPr/>
        </p:nvSpPr>
        <p:spPr>
          <a:xfrm>
            <a:off x="7418364" y="419427"/>
            <a:ext cx="3935436" cy="523220"/>
          </a:xfrm>
          <a:prstGeom prst="rect">
            <a:avLst/>
          </a:prstGeom>
          <a:noFill/>
        </p:spPr>
        <p:txBody>
          <a:bodyPr wrap="none" rtlCol="0">
            <a:spAutoFit/>
          </a:bodyPr>
          <a:lstStyle/>
          <a:p>
            <a:pPr algn="r"/>
            <a:r>
              <a:rPr lang="en-NL" sz="2800"/>
              <a:t>Bevindingen per attribuut</a:t>
            </a:r>
          </a:p>
        </p:txBody>
      </p:sp>
      <p:sp>
        <p:nvSpPr>
          <p:cNvPr id="11" name="Cloud 10">
            <a:extLst>
              <a:ext uri="{FF2B5EF4-FFF2-40B4-BE49-F238E27FC236}">
                <a16:creationId xmlns:a16="http://schemas.microsoft.com/office/drawing/2014/main" id="{3A694C25-1CBA-C249-A38D-7D6606A74A39}"/>
              </a:ext>
            </a:extLst>
          </p:cNvPr>
          <p:cNvSpPr/>
          <p:nvPr/>
        </p:nvSpPr>
        <p:spPr>
          <a:xfrm>
            <a:off x="4679593" y="2574693"/>
            <a:ext cx="4339880" cy="1402332"/>
          </a:xfrm>
          <a:prstGeom prst="cloud">
            <a:avLst/>
          </a:prstGeom>
          <a:solidFill>
            <a:schemeClr val="bg1"/>
          </a:solidFill>
          <a:ln w="19050">
            <a:solidFill>
              <a:schemeClr val="accent4">
                <a:lumMod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NL" sz="1400"/>
              <a:t>Aanvullende bijhoudingsprocessen voor correcties en 'ongedaan maken' kunnen ook leiden tot events.</a:t>
            </a:r>
          </a:p>
        </p:txBody>
      </p:sp>
      <p:cxnSp>
        <p:nvCxnSpPr>
          <p:cNvPr id="12" name="Straight Connector 11">
            <a:extLst>
              <a:ext uri="{FF2B5EF4-FFF2-40B4-BE49-F238E27FC236}">
                <a16:creationId xmlns:a16="http://schemas.microsoft.com/office/drawing/2014/main" id="{66BD71CF-4174-544B-9522-16B57EB50B3C}"/>
              </a:ext>
            </a:extLst>
          </p:cNvPr>
          <p:cNvCxnSpPr>
            <a:endCxn id="11" idx="2"/>
          </p:cNvCxnSpPr>
          <p:nvPr/>
        </p:nvCxnSpPr>
        <p:spPr>
          <a:xfrm>
            <a:off x="3805125" y="3156836"/>
            <a:ext cx="887930" cy="119023"/>
          </a:xfrm>
          <a:prstGeom prst="line">
            <a:avLst/>
          </a:prstGeom>
          <a:solidFill>
            <a:schemeClr val="bg1"/>
          </a:solidFill>
          <a:ln w="19050">
            <a:solidFill>
              <a:schemeClr val="accent4">
                <a:lumMod val="50000"/>
              </a:schemeClr>
            </a:solidFill>
          </a:ln>
        </p:spPr>
        <p:style>
          <a:lnRef idx="1">
            <a:schemeClr val="accent4"/>
          </a:lnRef>
          <a:fillRef idx="2">
            <a:schemeClr val="accent4"/>
          </a:fillRef>
          <a:effectRef idx="1">
            <a:schemeClr val="accent4"/>
          </a:effectRef>
          <a:fontRef idx="minor">
            <a:schemeClr val="dk1"/>
          </a:fontRef>
        </p:style>
      </p:cxnSp>
      <p:sp>
        <p:nvSpPr>
          <p:cNvPr id="13" name="Cloud 12">
            <a:extLst>
              <a:ext uri="{FF2B5EF4-FFF2-40B4-BE49-F238E27FC236}">
                <a16:creationId xmlns:a16="http://schemas.microsoft.com/office/drawing/2014/main" id="{A9391599-68AA-984A-BE2F-1E015DC5C518}"/>
              </a:ext>
            </a:extLst>
          </p:cNvPr>
          <p:cNvSpPr/>
          <p:nvPr/>
        </p:nvSpPr>
        <p:spPr>
          <a:xfrm>
            <a:off x="7418364" y="4145682"/>
            <a:ext cx="2980850" cy="1402332"/>
          </a:xfrm>
          <a:prstGeom prst="cloud">
            <a:avLst/>
          </a:prstGeom>
          <a:solidFill>
            <a:schemeClr val="bg1"/>
          </a:solidFill>
          <a:ln w="19050">
            <a:solidFill>
              <a:schemeClr val="accent4">
                <a:lumMod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NL" sz="1400"/>
              <a:t>Keuze voor redundantie leidt tot afgeleide events</a:t>
            </a:r>
          </a:p>
        </p:txBody>
      </p:sp>
      <p:sp>
        <p:nvSpPr>
          <p:cNvPr id="14" name="TextBox 13">
            <a:extLst>
              <a:ext uri="{FF2B5EF4-FFF2-40B4-BE49-F238E27FC236}">
                <a16:creationId xmlns:a16="http://schemas.microsoft.com/office/drawing/2014/main" id="{245812EE-2A98-B146-A25A-B57F17F13981}"/>
              </a:ext>
            </a:extLst>
          </p:cNvPr>
          <p:cNvSpPr txBox="1"/>
          <p:nvPr/>
        </p:nvSpPr>
        <p:spPr>
          <a:xfrm>
            <a:off x="838200" y="6092764"/>
            <a:ext cx="10472739" cy="400110"/>
          </a:xfrm>
          <a:prstGeom prst="rect">
            <a:avLst/>
          </a:prstGeom>
          <a:noFill/>
        </p:spPr>
        <p:txBody>
          <a:bodyPr wrap="none" rtlCol="0">
            <a:spAutoFit/>
          </a:bodyPr>
          <a:lstStyle/>
          <a:p>
            <a:r>
              <a:rPr lang="en-NL" sz="2000">
                <a:solidFill>
                  <a:srgbClr val="C00000"/>
                </a:solidFill>
              </a:rPr>
              <a:t>Ook hier: Uitzonderingen niet proberen te vatten in regels maar in enkele toepassingsvoorbeelden.</a:t>
            </a:r>
          </a:p>
        </p:txBody>
      </p:sp>
      <p:sp>
        <p:nvSpPr>
          <p:cNvPr id="15" name="Down Arrow 14">
            <a:extLst>
              <a:ext uri="{FF2B5EF4-FFF2-40B4-BE49-F238E27FC236}">
                <a16:creationId xmlns:a16="http://schemas.microsoft.com/office/drawing/2014/main" id="{637BF5F7-5249-E549-86B2-4E52F91936DD}"/>
              </a:ext>
            </a:extLst>
          </p:cNvPr>
          <p:cNvSpPr/>
          <p:nvPr/>
        </p:nvSpPr>
        <p:spPr>
          <a:xfrm rot="16200000">
            <a:off x="142701" y="5917705"/>
            <a:ext cx="475001" cy="760400"/>
          </a:xfrm>
          <a:prstGeom prst="downArrow">
            <a:avLst/>
          </a:prstGeom>
          <a:solidFill>
            <a:srgbClr val="FFC000"/>
          </a:solidFill>
          <a:ln>
            <a:solidFill>
              <a:srgbClr val="853B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81981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animBg="1"/>
      <p:bldP spid="13" grpId="0" animBg="1"/>
      <p:bldP spid="14" grpId="0"/>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D02C0-A6DB-5E48-8909-58CC65A6F8D3}"/>
              </a:ext>
            </a:extLst>
          </p:cNvPr>
          <p:cNvSpPr>
            <a:spLocks noGrp="1"/>
          </p:cNvSpPr>
          <p:nvPr>
            <p:ph type="title"/>
          </p:nvPr>
        </p:nvSpPr>
        <p:spPr/>
        <p:txBody>
          <a:bodyPr>
            <a:normAutofit/>
          </a:bodyPr>
          <a:lstStyle/>
          <a:p>
            <a:r>
              <a:rPr lang="en-NL">
                <a:latin typeface="Calibri" panose="020F0502020204030204" pitchFamily="34" charset="0"/>
                <a:cs typeface="Calibri" panose="020F0502020204030204" pitchFamily="34" charset="0"/>
              </a:rPr>
              <a:t>time</a:t>
            </a:r>
          </a:p>
        </p:txBody>
      </p:sp>
      <p:sp>
        <p:nvSpPr>
          <p:cNvPr id="3" name="Content Placeholder 2">
            <a:extLst>
              <a:ext uri="{FF2B5EF4-FFF2-40B4-BE49-F238E27FC236}">
                <a16:creationId xmlns:a16="http://schemas.microsoft.com/office/drawing/2014/main" id="{DB37F38D-6495-094A-9B6F-3F4711F3F4C3}"/>
              </a:ext>
            </a:extLst>
          </p:cNvPr>
          <p:cNvSpPr>
            <a:spLocks noGrp="1"/>
          </p:cNvSpPr>
          <p:nvPr>
            <p:ph idx="1"/>
          </p:nvPr>
        </p:nvSpPr>
        <p:spPr/>
        <p:txBody>
          <a:bodyPr>
            <a:normAutofit/>
          </a:bodyPr>
          <a:lstStyle/>
          <a:p>
            <a:r>
              <a:rPr lang="en-US" sz="2400"/>
              <a:t>Issues:</a:t>
            </a:r>
          </a:p>
          <a:p>
            <a:pPr lvl="1"/>
            <a:r>
              <a:rPr lang="en-US" sz="2000" err="1"/>
              <a:t>Niet</a:t>
            </a:r>
            <a:r>
              <a:rPr lang="en-US" sz="2000"/>
              <a:t> </a:t>
            </a:r>
            <a:r>
              <a:rPr lang="en-US" sz="2000" err="1"/>
              <a:t>beschikbaar</a:t>
            </a:r>
            <a:r>
              <a:rPr lang="en-US" sz="2000"/>
              <a:t> in </a:t>
            </a:r>
            <a:r>
              <a:rPr lang="en-US" sz="2000" err="1"/>
              <a:t>bericht</a:t>
            </a:r>
            <a:endParaRPr lang="en-US" sz="2000"/>
          </a:p>
          <a:p>
            <a:pPr lvl="1"/>
            <a:r>
              <a:rPr lang="en-US" sz="2000" err="1"/>
              <a:t>Definitie</a:t>
            </a:r>
            <a:r>
              <a:rPr lang="en-US" sz="2000"/>
              <a:t> van </a:t>
            </a:r>
            <a:r>
              <a:rPr lang="en-US" sz="2000" err="1"/>
              <a:t>exacte</a:t>
            </a:r>
            <a:r>
              <a:rPr lang="en-US" sz="2000"/>
              <a:t> moment </a:t>
            </a:r>
            <a:r>
              <a:rPr lang="en-US" sz="2000" err="1"/>
              <a:t>niet</a:t>
            </a:r>
            <a:r>
              <a:rPr lang="en-US" sz="2000"/>
              <a:t> heel </a:t>
            </a:r>
            <a:r>
              <a:rPr lang="en-US" sz="2000" err="1"/>
              <a:t>duidelijk</a:t>
            </a:r>
            <a:r>
              <a:rPr lang="en-US" sz="2000"/>
              <a:t> (</a:t>
            </a:r>
            <a:r>
              <a:rPr lang="en-US" sz="2000" err="1"/>
              <a:t>voor</a:t>
            </a:r>
            <a:r>
              <a:rPr lang="en-US" sz="2000"/>
              <a:t> of </a:t>
            </a:r>
            <a:r>
              <a:rPr lang="en-US" sz="2000" err="1"/>
              <a:t>na</a:t>
            </a:r>
            <a:r>
              <a:rPr lang="en-US" sz="2000"/>
              <a:t> het </a:t>
            </a:r>
            <a:r>
              <a:rPr lang="en-US" sz="2000" err="1"/>
              <a:t>opslaan</a:t>
            </a:r>
            <a:r>
              <a:rPr lang="en-US" sz="2000"/>
              <a:t>?)</a:t>
            </a:r>
          </a:p>
          <a:p>
            <a:pPr marL="457200" lvl="1" indent="0">
              <a:buNone/>
            </a:pPr>
            <a:endParaRPr lang="en-US" sz="2000"/>
          </a:p>
          <a:p>
            <a:pPr lvl="1"/>
            <a:endParaRPr lang="en-NL" sz="2000"/>
          </a:p>
          <a:p>
            <a:pPr lvl="1"/>
            <a:endParaRPr lang="en-NL" sz="2000"/>
          </a:p>
        </p:txBody>
      </p:sp>
      <p:sp>
        <p:nvSpPr>
          <p:cNvPr id="4" name="TextBox 3">
            <a:extLst>
              <a:ext uri="{FF2B5EF4-FFF2-40B4-BE49-F238E27FC236}">
                <a16:creationId xmlns:a16="http://schemas.microsoft.com/office/drawing/2014/main" id="{1FF9ACDA-8AF7-7B43-B971-AA9A864A343F}"/>
              </a:ext>
            </a:extLst>
          </p:cNvPr>
          <p:cNvSpPr txBox="1"/>
          <p:nvPr/>
        </p:nvSpPr>
        <p:spPr>
          <a:xfrm>
            <a:off x="7418364" y="419427"/>
            <a:ext cx="3935436" cy="523220"/>
          </a:xfrm>
          <a:prstGeom prst="rect">
            <a:avLst/>
          </a:prstGeom>
          <a:noFill/>
        </p:spPr>
        <p:txBody>
          <a:bodyPr wrap="none" rtlCol="0">
            <a:spAutoFit/>
          </a:bodyPr>
          <a:lstStyle/>
          <a:p>
            <a:pPr algn="r"/>
            <a:r>
              <a:rPr lang="en-NL" sz="2800"/>
              <a:t>Bevindingen per attribuut</a:t>
            </a:r>
          </a:p>
        </p:txBody>
      </p:sp>
      <p:sp>
        <p:nvSpPr>
          <p:cNvPr id="14" name="TextBox 13">
            <a:extLst>
              <a:ext uri="{FF2B5EF4-FFF2-40B4-BE49-F238E27FC236}">
                <a16:creationId xmlns:a16="http://schemas.microsoft.com/office/drawing/2014/main" id="{245812EE-2A98-B146-A25A-B57F17F13981}"/>
              </a:ext>
            </a:extLst>
          </p:cNvPr>
          <p:cNvSpPr txBox="1"/>
          <p:nvPr/>
        </p:nvSpPr>
        <p:spPr>
          <a:xfrm>
            <a:off x="1342949" y="2926162"/>
            <a:ext cx="9139732" cy="707886"/>
          </a:xfrm>
          <a:prstGeom prst="rect">
            <a:avLst/>
          </a:prstGeom>
          <a:noFill/>
        </p:spPr>
        <p:txBody>
          <a:bodyPr wrap="square" rtlCol="0">
            <a:spAutoFit/>
          </a:bodyPr>
          <a:lstStyle/>
          <a:p>
            <a:pPr algn="ctr"/>
            <a:r>
              <a:rPr lang="en-NL" sz="2000">
                <a:solidFill>
                  <a:srgbClr val="C00000"/>
                </a:solidFill>
              </a:rPr>
              <a:t>Domeinspecifieke uitwerkingen:</a:t>
            </a:r>
          </a:p>
          <a:p>
            <a:pPr algn="ctr"/>
            <a:r>
              <a:rPr lang="en-NL" sz="2000">
                <a:solidFill>
                  <a:srgbClr val="C00000"/>
                </a:solidFill>
              </a:rPr>
              <a:t>Zorgen dat betekenis van het tijdstip voor iedere gebeurtenissoort echt duidelijk is.</a:t>
            </a:r>
          </a:p>
        </p:txBody>
      </p:sp>
      <p:sp>
        <p:nvSpPr>
          <p:cNvPr id="9" name="Down Arrow 8">
            <a:extLst>
              <a:ext uri="{FF2B5EF4-FFF2-40B4-BE49-F238E27FC236}">
                <a16:creationId xmlns:a16="http://schemas.microsoft.com/office/drawing/2014/main" id="{AB8B8C9B-028A-9446-A2B7-96A31B73F32D}"/>
              </a:ext>
            </a:extLst>
          </p:cNvPr>
          <p:cNvSpPr/>
          <p:nvPr/>
        </p:nvSpPr>
        <p:spPr>
          <a:xfrm rot="16200000">
            <a:off x="600700" y="3070065"/>
            <a:ext cx="475001" cy="760400"/>
          </a:xfrm>
          <a:prstGeom prst="downArrow">
            <a:avLst/>
          </a:prstGeom>
          <a:solidFill>
            <a:srgbClr val="FFC000"/>
          </a:solidFill>
          <a:ln>
            <a:solidFill>
              <a:srgbClr val="853B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1632982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D02C0-A6DB-5E48-8909-58CC65A6F8D3}"/>
              </a:ext>
            </a:extLst>
          </p:cNvPr>
          <p:cNvSpPr>
            <a:spLocks noGrp="1"/>
          </p:cNvSpPr>
          <p:nvPr>
            <p:ph type="title"/>
          </p:nvPr>
        </p:nvSpPr>
        <p:spPr/>
        <p:txBody>
          <a:bodyPr>
            <a:normAutofit/>
          </a:bodyPr>
          <a:lstStyle/>
          <a:p>
            <a:r>
              <a:rPr lang="en-NL">
                <a:latin typeface="Calibri" panose="020F0502020204030204" pitchFamily="34" charset="0"/>
                <a:cs typeface="Calibri" panose="020F0502020204030204" pitchFamily="34" charset="0"/>
              </a:rPr>
              <a:t>data</a:t>
            </a:r>
          </a:p>
        </p:txBody>
      </p:sp>
      <p:sp>
        <p:nvSpPr>
          <p:cNvPr id="3" name="Content Placeholder 2">
            <a:extLst>
              <a:ext uri="{FF2B5EF4-FFF2-40B4-BE49-F238E27FC236}">
                <a16:creationId xmlns:a16="http://schemas.microsoft.com/office/drawing/2014/main" id="{DB37F38D-6495-094A-9B6F-3F4711F3F4C3}"/>
              </a:ext>
            </a:extLst>
          </p:cNvPr>
          <p:cNvSpPr>
            <a:spLocks noGrp="1"/>
          </p:cNvSpPr>
          <p:nvPr>
            <p:ph idx="1"/>
          </p:nvPr>
        </p:nvSpPr>
        <p:spPr/>
        <p:txBody>
          <a:bodyPr>
            <a:normAutofit lnSpcReduction="10000"/>
          </a:bodyPr>
          <a:lstStyle/>
          <a:p>
            <a:pPr marL="0" indent="0">
              <a:buNone/>
            </a:pPr>
            <a:r>
              <a:rPr lang="en-US" err="1"/>
              <a:t>Informatiearm</a:t>
            </a:r>
            <a:r>
              <a:rPr lang="en-US"/>
              <a:t> </a:t>
            </a:r>
            <a:r>
              <a:rPr lang="en-US" err="1"/>
              <a:t>kan</a:t>
            </a:r>
            <a:r>
              <a:rPr lang="en-US"/>
              <a:t> er </a:t>
            </a:r>
            <a:r>
              <a:rPr lang="en-US" err="1"/>
              <a:t>soms</a:t>
            </a:r>
            <a:r>
              <a:rPr lang="en-US"/>
              <a:t> best complex </a:t>
            </a:r>
            <a:r>
              <a:rPr lang="en-US" err="1"/>
              <a:t>uitzien</a:t>
            </a:r>
            <a:r>
              <a:rPr lang="en-US"/>
              <a:t>:</a:t>
            </a:r>
          </a:p>
          <a:p>
            <a:pPr marL="0" indent="0">
              <a:buNone/>
            </a:pPr>
            <a:br>
              <a:rPr lang="en-GB" sz="1400">
                <a:latin typeface="Courier New" panose="02070309020205020404" pitchFamily="49" charset="0"/>
                <a:cs typeface="Courier New" panose="02070309020205020404" pitchFamily="49" charset="0"/>
              </a:rPr>
            </a:br>
            <a:r>
              <a:rPr lang="en-GB" sz="1400">
                <a:latin typeface="Courier New" panose="02070309020205020404" pitchFamily="49" charset="0"/>
                <a:cs typeface="Courier New" panose="02070309020205020404" pitchFamily="49" charset="0"/>
              </a:rPr>
              <a:t>  "data": {</a:t>
            </a:r>
          </a:p>
          <a:p>
            <a:pPr marL="0" indent="0">
              <a:buNone/>
            </a:pPr>
            <a:r>
              <a:rPr lang="en-GB" sz="1400">
                <a:latin typeface="Courier New" panose="02070309020205020404" pitchFamily="49" charset="0"/>
                <a:cs typeface="Courier New" panose="02070309020205020404" pitchFamily="49" charset="0"/>
              </a:rPr>
              <a:t>    "</a:t>
            </a:r>
            <a:r>
              <a:rPr lang="en-GB" sz="1400" err="1">
                <a:latin typeface="Courier New" panose="02070309020205020404" pitchFamily="49" charset="0"/>
                <a:cs typeface="Courier New" panose="02070309020205020404" pitchFamily="49" charset="0"/>
              </a:rPr>
              <a:t>actie</a:t>
            </a:r>
            <a:r>
              <a:rPr lang="en-GB" sz="1400">
                <a:latin typeface="Courier New" panose="02070309020205020404" pitchFamily="49" charset="0"/>
                <a:cs typeface="Courier New" panose="02070309020205020404" pitchFamily="49" charset="0"/>
              </a:rPr>
              <a:t>": "create",</a:t>
            </a:r>
          </a:p>
          <a:p>
            <a:pPr marL="0" indent="0">
              <a:buNone/>
            </a:pPr>
            <a:r>
              <a:rPr lang="en-GB" sz="1400">
                <a:latin typeface="Courier New" panose="02070309020205020404" pitchFamily="49" charset="0"/>
                <a:cs typeface="Courier New" panose="02070309020205020404" pitchFamily="49" charset="0"/>
              </a:rPr>
              <a:t>    "</a:t>
            </a:r>
            <a:r>
              <a:rPr lang="en-GB" sz="1400" err="1">
                <a:latin typeface="Courier New" panose="02070309020205020404" pitchFamily="49" charset="0"/>
                <a:cs typeface="Courier New" panose="02070309020205020404" pitchFamily="49" charset="0"/>
              </a:rPr>
              <a:t>kanaal</a:t>
            </a:r>
            <a:r>
              <a:rPr lang="en-GB" sz="1400">
                <a:latin typeface="Courier New" panose="02070309020205020404" pitchFamily="49" charset="0"/>
                <a:cs typeface="Courier New" panose="02070309020205020404" pitchFamily="49" charset="0"/>
              </a:rPr>
              <a:t>": "</a:t>
            </a:r>
            <a:r>
              <a:rPr lang="en-GB" sz="1400" err="1">
                <a:latin typeface="Courier New" panose="02070309020205020404" pitchFamily="49" charset="0"/>
                <a:cs typeface="Courier New" panose="02070309020205020404" pitchFamily="49" charset="0"/>
              </a:rPr>
              <a:t>zaken</a:t>
            </a:r>
            <a:r>
              <a:rPr lang="en-GB" sz="1400">
                <a:latin typeface="Courier New" panose="02070309020205020404" pitchFamily="49" charset="0"/>
                <a:cs typeface="Courier New" panose="02070309020205020404" pitchFamily="49" charset="0"/>
              </a:rPr>
              <a:t>",</a:t>
            </a:r>
          </a:p>
          <a:p>
            <a:pPr marL="0" indent="0">
              <a:buNone/>
            </a:pPr>
            <a:r>
              <a:rPr lang="en-GB" sz="1400">
                <a:latin typeface="Courier New" panose="02070309020205020404" pitchFamily="49" charset="0"/>
                <a:cs typeface="Courier New" panose="02070309020205020404" pitchFamily="49" charset="0"/>
              </a:rPr>
              <a:t>    "resource": "</a:t>
            </a:r>
            <a:r>
              <a:rPr lang="en-GB" sz="1400" err="1">
                <a:latin typeface="Courier New" panose="02070309020205020404" pitchFamily="49" charset="0"/>
                <a:cs typeface="Courier New" panose="02070309020205020404" pitchFamily="49" charset="0"/>
              </a:rPr>
              <a:t>zaakinformatieobject</a:t>
            </a:r>
            <a:r>
              <a:rPr lang="en-GB" sz="1400">
                <a:latin typeface="Courier New" panose="02070309020205020404" pitchFamily="49" charset="0"/>
                <a:cs typeface="Courier New" panose="02070309020205020404" pitchFamily="49" charset="0"/>
              </a:rPr>
              <a:t>",</a:t>
            </a:r>
          </a:p>
          <a:p>
            <a:pPr marL="0" indent="0">
              <a:buNone/>
            </a:pPr>
            <a:r>
              <a:rPr lang="en-GB" sz="1400">
                <a:latin typeface="Courier New" panose="02070309020205020404" pitchFamily="49" charset="0"/>
                <a:cs typeface="Courier New" panose="02070309020205020404" pitchFamily="49" charset="0"/>
              </a:rPr>
              <a:t>    "</a:t>
            </a:r>
            <a:r>
              <a:rPr lang="en-GB" sz="1400" err="1">
                <a:latin typeface="Courier New" panose="02070309020205020404" pitchFamily="49" charset="0"/>
                <a:cs typeface="Courier New" panose="02070309020205020404" pitchFamily="49" charset="0"/>
              </a:rPr>
              <a:t>kenmerken</a:t>
            </a:r>
            <a:r>
              <a:rPr lang="en-GB" sz="1400">
                <a:latin typeface="Courier New" panose="02070309020205020404" pitchFamily="49" charset="0"/>
                <a:cs typeface="Courier New" panose="02070309020205020404" pitchFamily="49" charset="0"/>
              </a:rPr>
              <a:t>": {</a:t>
            </a:r>
          </a:p>
          <a:p>
            <a:pPr marL="0" indent="0">
              <a:buNone/>
            </a:pPr>
            <a:r>
              <a:rPr lang="en-GB" sz="1400">
                <a:latin typeface="Courier New" panose="02070309020205020404" pitchFamily="49" charset="0"/>
                <a:cs typeface="Courier New" panose="02070309020205020404" pitchFamily="49" charset="0"/>
              </a:rPr>
              <a:t>      "</a:t>
            </a:r>
            <a:r>
              <a:rPr lang="en-GB" sz="1400" err="1">
                <a:latin typeface="Courier New" panose="02070309020205020404" pitchFamily="49" charset="0"/>
                <a:cs typeface="Courier New" panose="02070309020205020404" pitchFamily="49" charset="0"/>
              </a:rPr>
              <a:t>bronorganisatie</a:t>
            </a:r>
            <a:r>
              <a:rPr lang="en-GB" sz="1400">
                <a:latin typeface="Courier New" panose="02070309020205020404" pitchFamily="49" charset="0"/>
                <a:cs typeface="Courier New" panose="02070309020205020404" pitchFamily="49" charset="0"/>
              </a:rPr>
              <a:t>": "823288444",</a:t>
            </a:r>
          </a:p>
          <a:p>
            <a:pPr marL="0" indent="0">
              <a:buNone/>
            </a:pPr>
            <a:r>
              <a:rPr lang="en-GB" sz="1400">
                <a:latin typeface="Courier New" panose="02070309020205020404" pitchFamily="49" charset="0"/>
                <a:cs typeface="Courier New" panose="02070309020205020404" pitchFamily="49" charset="0"/>
              </a:rPr>
              <a:t>      "</a:t>
            </a:r>
            <a:r>
              <a:rPr lang="en-GB" sz="1400" err="1">
                <a:latin typeface="Courier New" panose="02070309020205020404" pitchFamily="49" charset="0"/>
                <a:cs typeface="Courier New" panose="02070309020205020404" pitchFamily="49" charset="0"/>
              </a:rPr>
              <a:t>zaaktype</a:t>
            </a:r>
            <a:r>
              <a:rPr lang="en-GB" sz="1400">
                <a:latin typeface="Courier New" panose="02070309020205020404" pitchFamily="49" charset="0"/>
                <a:cs typeface="Courier New" panose="02070309020205020404" pitchFamily="49" charset="0"/>
              </a:rPr>
              <a:t>": "https://open-</a:t>
            </a:r>
            <a:r>
              <a:rPr lang="en-GB" sz="1400" err="1">
                <a:latin typeface="Courier New" panose="02070309020205020404" pitchFamily="49" charset="0"/>
                <a:cs typeface="Courier New" panose="02070309020205020404" pitchFamily="49" charset="0"/>
              </a:rPr>
              <a:t>zaak.test.sudwest</a:t>
            </a:r>
            <a:r>
              <a:rPr lang="en-GB" sz="1400">
                <a:latin typeface="Courier New" panose="02070309020205020404" pitchFamily="49" charset="0"/>
                <a:cs typeface="Courier New" panose="02070309020205020404" pitchFamily="49" charset="0"/>
              </a:rPr>
              <a:t>-</a:t>
            </a:r>
            <a:r>
              <a:rPr lang="en-GB" sz="1400" err="1">
                <a:latin typeface="Courier New" panose="02070309020205020404" pitchFamily="49" charset="0"/>
                <a:cs typeface="Courier New" panose="02070309020205020404" pitchFamily="49" charset="0"/>
              </a:rPr>
              <a:t>fryslan.opengem.nl</a:t>
            </a:r>
            <a:r>
              <a:rPr lang="en-GB" sz="1400">
                <a:latin typeface="Courier New" panose="02070309020205020404" pitchFamily="49" charset="0"/>
                <a:cs typeface="Courier New" panose="02070309020205020404" pitchFamily="49" charset="0"/>
              </a:rPr>
              <a:t>/</a:t>
            </a:r>
            <a:r>
              <a:rPr lang="en-GB" sz="1400" err="1">
                <a:latin typeface="Courier New" panose="02070309020205020404" pitchFamily="49" charset="0"/>
                <a:cs typeface="Courier New" panose="02070309020205020404" pitchFamily="49" charset="0"/>
              </a:rPr>
              <a:t>catalogi</a:t>
            </a:r>
            <a:r>
              <a:rPr lang="en-GB" sz="1400">
                <a:latin typeface="Courier New" panose="02070309020205020404" pitchFamily="49" charset="0"/>
                <a:cs typeface="Courier New" panose="02070309020205020404" pitchFamily="49" charset="0"/>
              </a:rPr>
              <a:t>/v1/</a:t>
            </a:r>
            <a:r>
              <a:rPr lang="en-GB" sz="1400" err="1">
                <a:latin typeface="Courier New" panose="02070309020205020404" pitchFamily="49" charset="0"/>
                <a:cs typeface="Courier New" panose="02070309020205020404" pitchFamily="49" charset="0"/>
              </a:rPr>
              <a:t>zaaktypen</a:t>
            </a:r>
            <a:br>
              <a:rPr lang="en-GB" sz="1400">
                <a:latin typeface="Courier New" panose="02070309020205020404" pitchFamily="49" charset="0"/>
                <a:cs typeface="Courier New" panose="02070309020205020404" pitchFamily="49" charset="0"/>
              </a:rPr>
            </a:br>
            <a:r>
              <a:rPr lang="en-GB" sz="1400">
                <a:latin typeface="Courier New" panose="02070309020205020404" pitchFamily="49" charset="0"/>
                <a:cs typeface="Courier New" panose="02070309020205020404" pitchFamily="49" charset="0"/>
              </a:rPr>
              <a:t>	          /0cef740c-e8da-4180-ba32-3940bb82e8ca",</a:t>
            </a:r>
          </a:p>
          <a:p>
            <a:pPr marL="0" indent="0">
              <a:buNone/>
            </a:pPr>
            <a:r>
              <a:rPr lang="en-GB" sz="1400">
                <a:latin typeface="Courier New" panose="02070309020205020404" pitchFamily="49" charset="0"/>
                <a:cs typeface="Courier New" panose="02070309020205020404" pitchFamily="49" charset="0"/>
              </a:rPr>
              <a:t>      "</a:t>
            </a:r>
            <a:r>
              <a:rPr lang="en-GB" sz="1400" err="1">
                <a:latin typeface="Courier New" panose="02070309020205020404" pitchFamily="49" charset="0"/>
                <a:cs typeface="Courier New" panose="02070309020205020404" pitchFamily="49" charset="0"/>
              </a:rPr>
              <a:t>vertrouwelijkheidaanduiding</a:t>
            </a:r>
            <a:r>
              <a:rPr lang="en-GB" sz="1400">
                <a:latin typeface="Courier New" panose="02070309020205020404" pitchFamily="49" charset="0"/>
                <a:cs typeface="Courier New" panose="02070309020205020404" pitchFamily="49" charset="0"/>
              </a:rPr>
              <a:t>": "</a:t>
            </a:r>
            <a:r>
              <a:rPr lang="en-GB" sz="1400" err="1">
                <a:latin typeface="Courier New" panose="02070309020205020404" pitchFamily="49" charset="0"/>
                <a:cs typeface="Courier New" panose="02070309020205020404" pitchFamily="49" charset="0"/>
              </a:rPr>
              <a:t>openbaar</a:t>
            </a:r>
            <a:r>
              <a:rPr lang="en-GB" sz="1400">
                <a:latin typeface="Courier New" panose="02070309020205020404" pitchFamily="49" charset="0"/>
                <a:cs typeface="Courier New" panose="02070309020205020404" pitchFamily="49" charset="0"/>
              </a:rPr>
              <a:t>"</a:t>
            </a:r>
          </a:p>
          <a:p>
            <a:pPr marL="0" indent="0">
              <a:buNone/>
            </a:pPr>
            <a:r>
              <a:rPr lang="en-GB" sz="1400">
                <a:latin typeface="Courier New" panose="02070309020205020404" pitchFamily="49" charset="0"/>
                <a:cs typeface="Courier New" panose="02070309020205020404" pitchFamily="49" charset="0"/>
              </a:rPr>
              <a:t>    },</a:t>
            </a:r>
          </a:p>
          <a:p>
            <a:pPr marL="0" indent="0">
              <a:buNone/>
            </a:pPr>
            <a:r>
              <a:rPr lang="en-GB" sz="1400">
                <a:latin typeface="Courier New" panose="02070309020205020404" pitchFamily="49" charset="0"/>
                <a:cs typeface="Courier New" panose="02070309020205020404" pitchFamily="49" charset="0"/>
              </a:rPr>
              <a:t>    "</a:t>
            </a:r>
            <a:r>
              <a:rPr lang="en-GB" sz="1400" err="1">
                <a:latin typeface="Courier New" panose="02070309020205020404" pitchFamily="49" charset="0"/>
                <a:cs typeface="Courier New" panose="02070309020205020404" pitchFamily="49" charset="0"/>
              </a:rPr>
              <a:t>hoofdObject</a:t>
            </a:r>
            <a:r>
              <a:rPr lang="en-GB" sz="1400">
                <a:latin typeface="Courier New" panose="02070309020205020404" pitchFamily="49" charset="0"/>
                <a:cs typeface="Courier New" panose="02070309020205020404" pitchFamily="49" charset="0"/>
              </a:rPr>
              <a:t>": "https://open-</a:t>
            </a:r>
            <a:r>
              <a:rPr lang="en-GB" sz="1400" err="1">
                <a:latin typeface="Courier New" panose="02070309020205020404" pitchFamily="49" charset="0"/>
                <a:cs typeface="Courier New" panose="02070309020205020404" pitchFamily="49" charset="0"/>
              </a:rPr>
              <a:t>zaak.test.sudwest</a:t>
            </a:r>
            <a:r>
              <a:rPr lang="en-GB" sz="1400">
                <a:latin typeface="Courier New" panose="02070309020205020404" pitchFamily="49" charset="0"/>
                <a:cs typeface="Courier New" panose="02070309020205020404" pitchFamily="49" charset="0"/>
              </a:rPr>
              <a:t>-</a:t>
            </a:r>
            <a:r>
              <a:rPr lang="en-GB" sz="1400" err="1">
                <a:latin typeface="Courier New" panose="02070309020205020404" pitchFamily="49" charset="0"/>
                <a:cs typeface="Courier New" panose="02070309020205020404" pitchFamily="49" charset="0"/>
              </a:rPr>
              <a:t>fryslan.opengem.nl</a:t>
            </a:r>
            <a:r>
              <a:rPr lang="en-GB" sz="1400">
                <a:latin typeface="Courier New" panose="02070309020205020404" pitchFamily="49" charset="0"/>
                <a:cs typeface="Courier New" panose="02070309020205020404" pitchFamily="49" charset="0"/>
              </a:rPr>
              <a:t>/</a:t>
            </a:r>
            <a:r>
              <a:rPr lang="en-GB" sz="1400" err="1">
                <a:latin typeface="Courier New" panose="02070309020205020404" pitchFamily="49" charset="0"/>
                <a:cs typeface="Courier New" panose="02070309020205020404" pitchFamily="49" charset="0"/>
              </a:rPr>
              <a:t>zaken</a:t>
            </a:r>
            <a:r>
              <a:rPr lang="en-GB" sz="1400">
                <a:latin typeface="Courier New" panose="02070309020205020404" pitchFamily="49" charset="0"/>
                <a:cs typeface="Courier New" panose="02070309020205020404" pitchFamily="49" charset="0"/>
              </a:rPr>
              <a:t>/v1/</a:t>
            </a:r>
            <a:r>
              <a:rPr lang="en-GB" sz="1400" err="1">
                <a:latin typeface="Courier New" panose="02070309020205020404" pitchFamily="49" charset="0"/>
                <a:cs typeface="Courier New" panose="02070309020205020404" pitchFamily="49" charset="0"/>
              </a:rPr>
              <a:t>zaken</a:t>
            </a:r>
            <a:br>
              <a:rPr lang="en-GB" sz="1400">
                <a:latin typeface="Courier New" panose="02070309020205020404" pitchFamily="49" charset="0"/>
                <a:cs typeface="Courier New" panose="02070309020205020404" pitchFamily="49" charset="0"/>
              </a:rPr>
            </a:br>
            <a:r>
              <a:rPr lang="en-GB" sz="1400">
                <a:latin typeface="Courier New" panose="02070309020205020404" pitchFamily="49" charset="0"/>
                <a:cs typeface="Courier New" panose="02070309020205020404" pitchFamily="49" charset="0"/>
              </a:rPr>
              <a:t>                   /e3dd2f6e-8717-43da-aff4-5c1318393f3a",</a:t>
            </a:r>
          </a:p>
          <a:p>
            <a:pPr marL="0" indent="0">
              <a:buNone/>
            </a:pPr>
            <a:r>
              <a:rPr lang="en-GB" sz="1400">
                <a:latin typeface="Courier New" panose="02070309020205020404" pitchFamily="49" charset="0"/>
                <a:cs typeface="Courier New" panose="02070309020205020404" pitchFamily="49" charset="0"/>
              </a:rPr>
              <a:t>    "</a:t>
            </a:r>
            <a:r>
              <a:rPr lang="en-GB" sz="1400" err="1">
                <a:latin typeface="Courier New" panose="02070309020205020404" pitchFamily="49" charset="0"/>
                <a:cs typeface="Courier New" panose="02070309020205020404" pitchFamily="49" charset="0"/>
              </a:rPr>
              <a:t>resourceUrl</a:t>
            </a:r>
            <a:r>
              <a:rPr lang="en-GB" sz="1400">
                <a:latin typeface="Courier New" panose="02070309020205020404" pitchFamily="49" charset="0"/>
                <a:cs typeface="Courier New" panose="02070309020205020404" pitchFamily="49" charset="0"/>
              </a:rPr>
              <a:t>": "https://open-</a:t>
            </a:r>
            <a:r>
              <a:rPr lang="en-GB" sz="1400" err="1">
                <a:latin typeface="Courier New" panose="02070309020205020404" pitchFamily="49" charset="0"/>
                <a:cs typeface="Courier New" panose="02070309020205020404" pitchFamily="49" charset="0"/>
              </a:rPr>
              <a:t>zaak.test.sudwest</a:t>
            </a:r>
            <a:r>
              <a:rPr lang="en-GB" sz="1400">
                <a:latin typeface="Courier New" panose="02070309020205020404" pitchFamily="49" charset="0"/>
                <a:cs typeface="Courier New" panose="02070309020205020404" pitchFamily="49" charset="0"/>
              </a:rPr>
              <a:t>-</a:t>
            </a:r>
            <a:r>
              <a:rPr lang="en-GB" sz="1400" err="1">
                <a:latin typeface="Courier New" panose="02070309020205020404" pitchFamily="49" charset="0"/>
                <a:cs typeface="Courier New" panose="02070309020205020404" pitchFamily="49" charset="0"/>
              </a:rPr>
              <a:t>fryslan.opengem.nl</a:t>
            </a:r>
            <a:r>
              <a:rPr lang="en-GB" sz="1400">
                <a:latin typeface="Courier New" panose="02070309020205020404" pitchFamily="49" charset="0"/>
                <a:cs typeface="Courier New" panose="02070309020205020404" pitchFamily="49" charset="0"/>
              </a:rPr>
              <a:t>/</a:t>
            </a:r>
            <a:r>
              <a:rPr lang="en-GB" sz="1400" err="1">
                <a:latin typeface="Courier New" panose="02070309020205020404" pitchFamily="49" charset="0"/>
                <a:cs typeface="Courier New" panose="02070309020205020404" pitchFamily="49" charset="0"/>
              </a:rPr>
              <a:t>zaken</a:t>
            </a:r>
            <a:r>
              <a:rPr lang="en-GB" sz="1400">
                <a:latin typeface="Courier New" panose="02070309020205020404" pitchFamily="49" charset="0"/>
                <a:cs typeface="Courier New" panose="02070309020205020404" pitchFamily="49" charset="0"/>
              </a:rPr>
              <a:t>/v1/</a:t>
            </a:r>
            <a:r>
              <a:rPr lang="en-GB" sz="1400" err="1">
                <a:latin typeface="Courier New" panose="02070309020205020404" pitchFamily="49" charset="0"/>
                <a:cs typeface="Courier New" panose="02070309020205020404" pitchFamily="49" charset="0"/>
              </a:rPr>
              <a:t>zaakinformatie</a:t>
            </a:r>
            <a:br>
              <a:rPr lang="en-GB" sz="1400">
                <a:latin typeface="Courier New" panose="02070309020205020404" pitchFamily="49" charset="0"/>
                <a:cs typeface="Courier New" panose="02070309020205020404" pitchFamily="49" charset="0"/>
              </a:rPr>
            </a:br>
            <a:r>
              <a:rPr lang="en-GB" sz="1400">
                <a:latin typeface="Courier New" panose="02070309020205020404" pitchFamily="49" charset="0"/>
                <a:cs typeface="Courier New" panose="02070309020205020404" pitchFamily="49" charset="0"/>
              </a:rPr>
              <a:t>                   </a:t>
            </a:r>
            <a:r>
              <a:rPr lang="en-GB" sz="1400" err="1">
                <a:latin typeface="Courier New" panose="02070309020205020404" pitchFamily="49" charset="0"/>
                <a:cs typeface="Courier New" panose="02070309020205020404" pitchFamily="49" charset="0"/>
              </a:rPr>
              <a:t>objecten</a:t>
            </a:r>
            <a:r>
              <a:rPr lang="en-GB" sz="1400">
                <a:latin typeface="Courier New" panose="02070309020205020404" pitchFamily="49" charset="0"/>
                <a:cs typeface="Courier New" panose="02070309020205020404" pitchFamily="49" charset="0"/>
              </a:rPr>
              <a:t>/8e745a77-e13f-4348-97a7-74d35088fecd",</a:t>
            </a:r>
          </a:p>
          <a:p>
            <a:pPr marL="0" indent="0">
              <a:buNone/>
            </a:pPr>
            <a:r>
              <a:rPr lang="en-GB" sz="1400">
                <a:latin typeface="Courier New" panose="02070309020205020404" pitchFamily="49" charset="0"/>
                <a:cs typeface="Courier New" panose="02070309020205020404" pitchFamily="49" charset="0"/>
              </a:rPr>
              <a:t>    "</a:t>
            </a:r>
            <a:r>
              <a:rPr lang="en-GB" sz="1400" err="1">
                <a:latin typeface="Courier New" panose="02070309020205020404" pitchFamily="49" charset="0"/>
                <a:cs typeface="Courier New" panose="02070309020205020404" pitchFamily="49" charset="0"/>
              </a:rPr>
              <a:t>aanmaakdatum</a:t>
            </a:r>
            <a:r>
              <a:rPr lang="en-GB" sz="1400">
                <a:latin typeface="Courier New" panose="02070309020205020404" pitchFamily="49" charset="0"/>
                <a:cs typeface="Courier New" panose="02070309020205020404" pitchFamily="49" charset="0"/>
              </a:rPr>
              <a:t>": "2021-08-16T15:29:30.833664Z"</a:t>
            </a:r>
          </a:p>
          <a:p>
            <a:pPr marL="0" indent="0">
              <a:buNone/>
            </a:pPr>
            <a:r>
              <a:rPr lang="en-GB" sz="1400">
                <a:latin typeface="Courier New" panose="02070309020205020404" pitchFamily="49" charset="0"/>
                <a:cs typeface="Courier New" panose="02070309020205020404" pitchFamily="49" charset="0"/>
              </a:rPr>
              <a:t>  }</a:t>
            </a:r>
          </a:p>
          <a:p>
            <a:pPr marL="457200" lvl="1" indent="0">
              <a:buNone/>
            </a:pPr>
            <a:endParaRPr lang="en-NL"/>
          </a:p>
        </p:txBody>
      </p:sp>
      <p:sp>
        <p:nvSpPr>
          <p:cNvPr id="4" name="TextBox 3">
            <a:extLst>
              <a:ext uri="{FF2B5EF4-FFF2-40B4-BE49-F238E27FC236}">
                <a16:creationId xmlns:a16="http://schemas.microsoft.com/office/drawing/2014/main" id="{1FF9ACDA-8AF7-7B43-B971-AA9A864A343F}"/>
              </a:ext>
            </a:extLst>
          </p:cNvPr>
          <p:cNvSpPr txBox="1"/>
          <p:nvPr/>
        </p:nvSpPr>
        <p:spPr>
          <a:xfrm>
            <a:off x="7418364" y="419427"/>
            <a:ext cx="3935436" cy="523220"/>
          </a:xfrm>
          <a:prstGeom prst="rect">
            <a:avLst/>
          </a:prstGeom>
          <a:noFill/>
        </p:spPr>
        <p:txBody>
          <a:bodyPr wrap="none" rtlCol="0">
            <a:spAutoFit/>
          </a:bodyPr>
          <a:lstStyle/>
          <a:p>
            <a:pPr algn="r"/>
            <a:r>
              <a:rPr lang="en-NL" sz="2800"/>
              <a:t>Bevindingen per attribuut</a:t>
            </a:r>
          </a:p>
        </p:txBody>
      </p:sp>
    </p:spTree>
    <p:extLst>
      <p:ext uri="{BB962C8B-B14F-4D97-AF65-F5344CB8AC3E}">
        <p14:creationId xmlns:p14="http://schemas.microsoft.com/office/powerpoint/2010/main" val="1599463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D02C0-A6DB-5E48-8909-58CC65A6F8D3}"/>
              </a:ext>
            </a:extLst>
          </p:cNvPr>
          <p:cNvSpPr>
            <a:spLocks noGrp="1"/>
          </p:cNvSpPr>
          <p:nvPr>
            <p:ph type="title"/>
          </p:nvPr>
        </p:nvSpPr>
        <p:spPr/>
        <p:txBody>
          <a:bodyPr>
            <a:normAutofit/>
          </a:bodyPr>
          <a:lstStyle/>
          <a:p>
            <a:r>
              <a:rPr lang="en-NL">
                <a:latin typeface="Calibri" panose="020F0502020204030204" pitchFamily="34" charset="0"/>
                <a:cs typeface="Calibri" panose="020F0502020204030204" pitchFamily="34" charset="0"/>
              </a:rPr>
              <a:t>data</a:t>
            </a:r>
          </a:p>
        </p:txBody>
      </p:sp>
      <p:sp>
        <p:nvSpPr>
          <p:cNvPr id="3" name="Content Placeholder 2">
            <a:extLst>
              <a:ext uri="{FF2B5EF4-FFF2-40B4-BE49-F238E27FC236}">
                <a16:creationId xmlns:a16="http://schemas.microsoft.com/office/drawing/2014/main" id="{DB37F38D-6495-094A-9B6F-3F4711F3F4C3}"/>
              </a:ext>
            </a:extLst>
          </p:cNvPr>
          <p:cNvSpPr>
            <a:spLocks noGrp="1"/>
          </p:cNvSpPr>
          <p:nvPr>
            <p:ph idx="1"/>
          </p:nvPr>
        </p:nvSpPr>
        <p:spPr/>
        <p:txBody>
          <a:bodyPr>
            <a:normAutofit/>
          </a:bodyPr>
          <a:lstStyle/>
          <a:p>
            <a:pPr marL="0" indent="0">
              <a:buNone/>
            </a:pPr>
            <a:r>
              <a:rPr lang="en-US" err="1"/>
              <a:t>Duplicatie</a:t>
            </a:r>
            <a:r>
              <a:rPr lang="en-US"/>
              <a:t> van </a:t>
            </a:r>
            <a:r>
              <a:rPr lang="en-US" err="1"/>
              <a:t>gegevens</a:t>
            </a:r>
            <a:r>
              <a:rPr lang="en-US"/>
              <a:t> door </a:t>
            </a:r>
            <a:r>
              <a:rPr lang="en-US" err="1"/>
              <a:t>filterattributen</a:t>
            </a:r>
            <a:r>
              <a:rPr lang="en-US"/>
              <a:t> in de context:</a:t>
            </a:r>
          </a:p>
          <a:p>
            <a:pPr marL="0" indent="0">
              <a:buNone/>
            </a:pPr>
            <a:br>
              <a:rPr lang="en-GB" sz="1400">
                <a:latin typeface="Courier New" panose="02070309020205020404" pitchFamily="49" charset="0"/>
                <a:cs typeface="Courier New" panose="02070309020205020404" pitchFamily="49" charset="0"/>
              </a:rPr>
            </a:br>
            <a:r>
              <a:rPr lang="en-GB" sz="1400">
                <a:latin typeface="Courier New" panose="02070309020205020404" pitchFamily="49" charset="0"/>
                <a:cs typeface="Courier New" panose="02070309020205020404" pitchFamily="49" charset="0"/>
              </a:rPr>
              <a:t>  "</a:t>
            </a:r>
            <a:r>
              <a:rPr lang="en-GB" sz="1400" b="1" err="1">
                <a:solidFill>
                  <a:schemeClr val="accent1"/>
                </a:solidFill>
                <a:latin typeface="Courier New" panose="02070309020205020404" pitchFamily="49" charset="0"/>
                <a:cs typeface="Courier New" panose="02070309020205020404" pitchFamily="49" charset="0"/>
              </a:rPr>
              <a:t>nl.vng.zgw.bronorganisatie</a:t>
            </a:r>
            <a:r>
              <a:rPr lang="en-GB" sz="1400">
                <a:latin typeface="Courier New" panose="02070309020205020404" pitchFamily="49" charset="0"/>
                <a:cs typeface="Courier New" panose="02070309020205020404" pitchFamily="49" charset="0"/>
              </a:rPr>
              <a:t>": "00000001823288444000",</a:t>
            </a:r>
          </a:p>
          <a:p>
            <a:pPr marL="0" indent="0">
              <a:buNone/>
            </a:pPr>
            <a:r>
              <a:rPr lang="en-GB" sz="1400">
                <a:latin typeface="Courier New" panose="02070309020205020404" pitchFamily="49" charset="0"/>
                <a:cs typeface="Courier New" panose="02070309020205020404" pitchFamily="49" charset="0"/>
              </a:rPr>
              <a:t>  "</a:t>
            </a:r>
            <a:r>
              <a:rPr lang="en-GB" sz="1400" b="1" err="1">
                <a:solidFill>
                  <a:schemeClr val="accent1"/>
                </a:solidFill>
                <a:latin typeface="Courier New" panose="02070309020205020404" pitchFamily="49" charset="0"/>
                <a:cs typeface="Courier New" panose="02070309020205020404" pitchFamily="49" charset="0"/>
              </a:rPr>
              <a:t>nl.vng.zgw.zaaktype</a:t>
            </a:r>
            <a:r>
              <a:rPr lang="en-GB" sz="1400">
                <a:latin typeface="Courier New" panose="02070309020205020404" pitchFamily="49" charset="0"/>
                <a:cs typeface="Courier New" panose="02070309020205020404" pitchFamily="49" charset="0"/>
              </a:rPr>
              <a:t>": "https://open-</a:t>
            </a:r>
            <a:r>
              <a:rPr lang="en-GB" sz="1400" err="1">
                <a:latin typeface="Courier New" panose="02070309020205020404" pitchFamily="49" charset="0"/>
                <a:cs typeface="Courier New" panose="02070309020205020404" pitchFamily="49" charset="0"/>
              </a:rPr>
              <a:t>zaak.test.sudwest</a:t>
            </a:r>
            <a:r>
              <a:rPr lang="en-GB" sz="1400">
                <a:latin typeface="Courier New" panose="02070309020205020404" pitchFamily="49" charset="0"/>
                <a:cs typeface="Courier New" panose="02070309020205020404" pitchFamily="49" charset="0"/>
              </a:rPr>
              <a:t>-</a:t>
            </a:r>
            <a:r>
              <a:rPr lang="en-GB" sz="1400" err="1">
                <a:latin typeface="Courier New" panose="02070309020205020404" pitchFamily="49" charset="0"/>
                <a:cs typeface="Courier New" panose="02070309020205020404" pitchFamily="49" charset="0"/>
              </a:rPr>
              <a:t>fryslan.opengem.nl</a:t>
            </a:r>
            <a:r>
              <a:rPr lang="en-GB" sz="1400">
                <a:latin typeface="Courier New" panose="02070309020205020404" pitchFamily="49" charset="0"/>
                <a:cs typeface="Courier New" panose="02070309020205020404" pitchFamily="49" charset="0"/>
              </a:rPr>
              <a:t>/</a:t>
            </a:r>
            <a:r>
              <a:rPr lang="en-GB" sz="1400" err="1">
                <a:latin typeface="Courier New" panose="02070309020205020404" pitchFamily="49" charset="0"/>
                <a:cs typeface="Courier New" panose="02070309020205020404" pitchFamily="49" charset="0"/>
              </a:rPr>
              <a:t>catalogi</a:t>
            </a:r>
            <a:r>
              <a:rPr lang="en-GB" sz="1400">
                <a:latin typeface="Courier New" panose="02070309020205020404" pitchFamily="49" charset="0"/>
                <a:cs typeface="Courier New" panose="02070309020205020404" pitchFamily="49" charset="0"/>
              </a:rPr>
              <a:t>/v1/</a:t>
            </a:r>
            <a:r>
              <a:rPr lang="en-GB" sz="1400" err="1">
                <a:latin typeface="Courier New" panose="02070309020205020404" pitchFamily="49" charset="0"/>
                <a:cs typeface="Courier New" panose="02070309020205020404" pitchFamily="49" charset="0"/>
              </a:rPr>
              <a:t>zaaktypen</a:t>
            </a:r>
            <a:br>
              <a:rPr lang="en-GB" sz="1400">
                <a:latin typeface="Courier New" panose="02070309020205020404" pitchFamily="49" charset="0"/>
                <a:cs typeface="Courier New" panose="02070309020205020404" pitchFamily="49" charset="0"/>
              </a:rPr>
            </a:br>
            <a:r>
              <a:rPr lang="en-GB" sz="1400">
                <a:latin typeface="Courier New" panose="02070309020205020404" pitchFamily="49" charset="0"/>
                <a:cs typeface="Courier New" panose="02070309020205020404" pitchFamily="49" charset="0"/>
              </a:rPr>
              <a:t>                         /0cef740c-e8da-4180-ba32-3940bb82e8ca",</a:t>
            </a:r>
          </a:p>
          <a:p>
            <a:pPr marL="0" indent="0">
              <a:buNone/>
            </a:pPr>
            <a:r>
              <a:rPr lang="en-GB" sz="1400">
                <a:latin typeface="Courier New" panose="02070309020205020404" pitchFamily="49" charset="0"/>
                <a:cs typeface="Courier New" panose="02070309020205020404" pitchFamily="49" charset="0"/>
              </a:rPr>
              <a:t>  "</a:t>
            </a:r>
            <a:r>
              <a:rPr lang="en-GB" sz="1400" b="1" err="1">
                <a:solidFill>
                  <a:schemeClr val="accent1"/>
                </a:solidFill>
                <a:latin typeface="Courier New" panose="02070309020205020404" pitchFamily="49" charset="0"/>
                <a:cs typeface="Courier New" panose="02070309020205020404" pitchFamily="49" charset="0"/>
              </a:rPr>
              <a:t>nl.vng.zgw.vertrouwelijkheid</a:t>
            </a:r>
            <a:r>
              <a:rPr lang="en-GB" sz="1400">
                <a:latin typeface="Courier New" panose="02070309020205020404" pitchFamily="49" charset="0"/>
                <a:cs typeface="Courier New" panose="02070309020205020404" pitchFamily="49" charset="0"/>
              </a:rPr>
              <a:t>": "</a:t>
            </a:r>
            <a:r>
              <a:rPr lang="en-GB" sz="1400" err="1">
                <a:latin typeface="Courier New" panose="02070309020205020404" pitchFamily="49" charset="0"/>
                <a:cs typeface="Courier New" panose="02070309020205020404" pitchFamily="49" charset="0"/>
              </a:rPr>
              <a:t>openbaar</a:t>
            </a:r>
            <a:r>
              <a:rPr lang="en-GB" sz="1400">
                <a:latin typeface="Courier New" panose="02070309020205020404" pitchFamily="49" charset="0"/>
                <a:cs typeface="Courier New" panose="02070309020205020404" pitchFamily="49" charset="0"/>
              </a:rPr>
              <a:t>",</a:t>
            </a:r>
          </a:p>
          <a:p>
            <a:pPr marL="0" indent="0">
              <a:buNone/>
            </a:pPr>
            <a:r>
              <a:rPr lang="en-GB" sz="1400">
                <a:latin typeface="Courier New" panose="02070309020205020404" pitchFamily="49" charset="0"/>
                <a:cs typeface="Courier New" panose="02070309020205020404" pitchFamily="49" charset="0"/>
              </a:rPr>
              <a:t>  "data": {</a:t>
            </a:r>
          </a:p>
          <a:p>
            <a:pPr marL="0" indent="0">
              <a:buNone/>
            </a:pPr>
            <a:r>
              <a:rPr lang="en-GB" sz="1400">
                <a:latin typeface="Courier New" panose="02070309020205020404" pitchFamily="49" charset="0"/>
                <a:cs typeface="Courier New" panose="02070309020205020404" pitchFamily="49" charset="0"/>
              </a:rPr>
              <a:t>    ...</a:t>
            </a:r>
          </a:p>
          <a:p>
            <a:pPr marL="0" indent="0">
              <a:buNone/>
            </a:pPr>
            <a:r>
              <a:rPr lang="en-GB" sz="1400">
                <a:latin typeface="Courier New" panose="02070309020205020404" pitchFamily="49" charset="0"/>
                <a:cs typeface="Courier New" panose="02070309020205020404" pitchFamily="49" charset="0"/>
              </a:rPr>
              <a:t>    "</a:t>
            </a:r>
            <a:r>
              <a:rPr lang="en-GB" sz="1400" err="1">
                <a:latin typeface="Courier New" panose="02070309020205020404" pitchFamily="49" charset="0"/>
                <a:cs typeface="Courier New" panose="02070309020205020404" pitchFamily="49" charset="0"/>
              </a:rPr>
              <a:t>kenmerken</a:t>
            </a:r>
            <a:r>
              <a:rPr lang="en-GB" sz="1400">
                <a:latin typeface="Courier New" panose="02070309020205020404" pitchFamily="49" charset="0"/>
                <a:cs typeface="Courier New" panose="02070309020205020404" pitchFamily="49" charset="0"/>
              </a:rPr>
              <a:t>": {</a:t>
            </a:r>
          </a:p>
          <a:p>
            <a:pPr marL="0" indent="0">
              <a:buNone/>
            </a:pPr>
            <a:r>
              <a:rPr lang="en-GB" sz="1400">
                <a:latin typeface="Courier New" panose="02070309020205020404" pitchFamily="49" charset="0"/>
                <a:cs typeface="Courier New" panose="02070309020205020404" pitchFamily="49" charset="0"/>
              </a:rPr>
              <a:t>      "</a:t>
            </a:r>
            <a:r>
              <a:rPr lang="en-GB" sz="1400" b="1" err="1">
                <a:solidFill>
                  <a:schemeClr val="accent1"/>
                </a:solidFill>
                <a:latin typeface="Courier New" panose="02070309020205020404" pitchFamily="49" charset="0"/>
                <a:cs typeface="Courier New" panose="02070309020205020404" pitchFamily="49" charset="0"/>
              </a:rPr>
              <a:t>bronorganisatie</a:t>
            </a:r>
            <a:r>
              <a:rPr lang="en-GB" sz="1400">
                <a:latin typeface="Courier New" panose="02070309020205020404" pitchFamily="49" charset="0"/>
                <a:cs typeface="Courier New" panose="02070309020205020404" pitchFamily="49" charset="0"/>
              </a:rPr>
              <a:t>": "823288444",</a:t>
            </a:r>
          </a:p>
          <a:p>
            <a:pPr marL="0" indent="0">
              <a:buNone/>
            </a:pPr>
            <a:r>
              <a:rPr lang="en-GB" sz="1400">
                <a:latin typeface="Courier New" panose="02070309020205020404" pitchFamily="49" charset="0"/>
                <a:cs typeface="Courier New" panose="02070309020205020404" pitchFamily="49" charset="0"/>
              </a:rPr>
              <a:t>      "</a:t>
            </a:r>
            <a:r>
              <a:rPr lang="en-GB" sz="1400" b="1" err="1">
                <a:solidFill>
                  <a:schemeClr val="accent1"/>
                </a:solidFill>
                <a:latin typeface="Courier New" panose="02070309020205020404" pitchFamily="49" charset="0"/>
                <a:cs typeface="Courier New" panose="02070309020205020404" pitchFamily="49" charset="0"/>
              </a:rPr>
              <a:t>zaaktype</a:t>
            </a:r>
            <a:r>
              <a:rPr lang="en-GB" sz="1400">
                <a:latin typeface="Courier New" panose="02070309020205020404" pitchFamily="49" charset="0"/>
                <a:cs typeface="Courier New" panose="02070309020205020404" pitchFamily="49" charset="0"/>
              </a:rPr>
              <a:t>": "https://open-</a:t>
            </a:r>
            <a:r>
              <a:rPr lang="en-GB" sz="1400" err="1">
                <a:latin typeface="Courier New" panose="02070309020205020404" pitchFamily="49" charset="0"/>
                <a:cs typeface="Courier New" panose="02070309020205020404" pitchFamily="49" charset="0"/>
              </a:rPr>
              <a:t>zaak.test.sudwest</a:t>
            </a:r>
            <a:r>
              <a:rPr lang="en-GB" sz="1400">
                <a:latin typeface="Courier New" panose="02070309020205020404" pitchFamily="49" charset="0"/>
                <a:cs typeface="Courier New" panose="02070309020205020404" pitchFamily="49" charset="0"/>
              </a:rPr>
              <a:t>-</a:t>
            </a:r>
            <a:r>
              <a:rPr lang="en-GB" sz="1400" err="1">
                <a:latin typeface="Courier New" panose="02070309020205020404" pitchFamily="49" charset="0"/>
                <a:cs typeface="Courier New" panose="02070309020205020404" pitchFamily="49" charset="0"/>
              </a:rPr>
              <a:t>fryslan.opengem.nl</a:t>
            </a:r>
            <a:r>
              <a:rPr lang="en-GB" sz="1400">
                <a:latin typeface="Courier New" panose="02070309020205020404" pitchFamily="49" charset="0"/>
                <a:cs typeface="Courier New" panose="02070309020205020404" pitchFamily="49" charset="0"/>
              </a:rPr>
              <a:t>/</a:t>
            </a:r>
            <a:r>
              <a:rPr lang="en-GB" sz="1400" err="1">
                <a:latin typeface="Courier New" panose="02070309020205020404" pitchFamily="49" charset="0"/>
                <a:cs typeface="Courier New" panose="02070309020205020404" pitchFamily="49" charset="0"/>
              </a:rPr>
              <a:t>catalogi</a:t>
            </a:r>
            <a:r>
              <a:rPr lang="en-GB" sz="1400">
                <a:latin typeface="Courier New" panose="02070309020205020404" pitchFamily="49" charset="0"/>
                <a:cs typeface="Courier New" panose="02070309020205020404" pitchFamily="49" charset="0"/>
              </a:rPr>
              <a:t>/v1/</a:t>
            </a:r>
            <a:r>
              <a:rPr lang="en-GB" sz="1400" err="1">
                <a:latin typeface="Courier New" panose="02070309020205020404" pitchFamily="49" charset="0"/>
                <a:cs typeface="Courier New" panose="02070309020205020404" pitchFamily="49" charset="0"/>
              </a:rPr>
              <a:t>zaaktypen</a:t>
            </a:r>
            <a:br>
              <a:rPr lang="en-GB" sz="1400">
                <a:latin typeface="Courier New" panose="02070309020205020404" pitchFamily="49" charset="0"/>
                <a:cs typeface="Courier New" panose="02070309020205020404" pitchFamily="49" charset="0"/>
              </a:rPr>
            </a:br>
            <a:r>
              <a:rPr lang="en-GB" sz="1400">
                <a:latin typeface="Courier New" panose="02070309020205020404" pitchFamily="49" charset="0"/>
                <a:cs typeface="Courier New" panose="02070309020205020404" pitchFamily="49" charset="0"/>
              </a:rPr>
              <a:t>	          /0cef740c-e8da-4180-ba32-3940bb82e8ca",</a:t>
            </a:r>
          </a:p>
          <a:p>
            <a:pPr marL="0" indent="0">
              <a:buNone/>
            </a:pPr>
            <a:r>
              <a:rPr lang="en-GB" sz="1400">
                <a:latin typeface="Courier New" panose="02070309020205020404" pitchFamily="49" charset="0"/>
                <a:cs typeface="Courier New" panose="02070309020205020404" pitchFamily="49" charset="0"/>
              </a:rPr>
              <a:t>      "</a:t>
            </a:r>
            <a:r>
              <a:rPr lang="en-GB" sz="1400" b="1" err="1">
                <a:solidFill>
                  <a:schemeClr val="accent1"/>
                </a:solidFill>
                <a:latin typeface="Courier New" panose="02070309020205020404" pitchFamily="49" charset="0"/>
                <a:cs typeface="Courier New" panose="02070309020205020404" pitchFamily="49" charset="0"/>
              </a:rPr>
              <a:t>vertrouwelijkheidaanduiding</a:t>
            </a:r>
            <a:r>
              <a:rPr lang="en-GB" sz="1400">
                <a:latin typeface="Courier New" panose="02070309020205020404" pitchFamily="49" charset="0"/>
                <a:cs typeface="Courier New" panose="02070309020205020404" pitchFamily="49" charset="0"/>
              </a:rPr>
              <a:t>": "</a:t>
            </a:r>
            <a:r>
              <a:rPr lang="en-GB" sz="1400" err="1">
                <a:latin typeface="Courier New" panose="02070309020205020404" pitchFamily="49" charset="0"/>
                <a:cs typeface="Courier New" panose="02070309020205020404" pitchFamily="49" charset="0"/>
              </a:rPr>
              <a:t>openbaar</a:t>
            </a:r>
            <a:r>
              <a:rPr lang="en-GB" sz="1400">
                <a:latin typeface="Courier New" panose="02070309020205020404" pitchFamily="49" charset="0"/>
                <a:cs typeface="Courier New" panose="02070309020205020404" pitchFamily="49" charset="0"/>
              </a:rPr>
              <a:t>"</a:t>
            </a:r>
          </a:p>
          <a:p>
            <a:pPr marL="0" indent="0">
              <a:buNone/>
            </a:pPr>
            <a:r>
              <a:rPr lang="en-GB" sz="1400">
                <a:latin typeface="Courier New" panose="02070309020205020404" pitchFamily="49" charset="0"/>
                <a:cs typeface="Courier New" panose="02070309020205020404" pitchFamily="49" charset="0"/>
              </a:rPr>
              <a:t>    },</a:t>
            </a:r>
          </a:p>
          <a:p>
            <a:pPr marL="0" indent="0">
              <a:buNone/>
            </a:pPr>
            <a:r>
              <a:rPr lang="en-GB" sz="1400">
                <a:latin typeface="Courier New" panose="02070309020205020404" pitchFamily="49" charset="0"/>
                <a:cs typeface="Courier New" panose="02070309020205020404" pitchFamily="49" charset="0"/>
              </a:rPr>
              <a:t>    ...</a:t>
            </a:r>
          </a:p>
          <a:p>
            <a:pPr marL="0" indent="0">
              <a:buNone/>
            </a:pPr>
            <a:r>
              <a:rPr lang="en-GB" sz="1400">
                <a:latin typeface="Courier New" panose="02070309020205020404" pitchFamily="49" charset="0"/>
                <a:cs typeface="Courier New" panose="02070309020205020404" pitchFamily="49" charset="0"/>
              </a:rPr>
              <a:t>  }</a:t>
            </a:r>
          </a:p>
          <a:p>
            <a:pPr marL="457200" lvl="1" indent="0">
              <a:buNone/>
            </a:pPr>
            <a:endParaRPr lang="en-NL"/>
          </a:p>
        </p:txBody>
      </p:sp>
      <p:sp>
        <p:nvSpPr>
          <p:cNvPr id="4" name="TextBox 3">
            <a:extLst>
              <a:ext uri="{FF2B5EF4-FFF2-40B4-BE49-F238E27FC236}">
                <a16:creationId xmlns:a16="http://schemas.microsoft.com/office/drawing/2014/main" id="{1FF9ACDA-8AF7-7B43-B971-AA9A864A343F}"/>
              </a:ext>
            </a:extLst>
          </p:cNvPr>
          <p:cNvSpPr txBox="1"/>
          <p:nvPr/>
        </p:nvSpPr>
        <p:spPr>
          <a:xfrm>
            <a:off x="7418364" y="419427"/>
            <a:ext cx="3935436" cy="523220"/>
          </a:xfrm>
          <a:prstGeom prst="rect">
            <a:avLst/>
          </a:prstGeom>
          <a:noFill/>
        </p:spPr>
        <p:txBody>
          <a:bodyPr wrap="none" rtlCol="0">
            <a:spAutoFit/>
          </a:bodyPr>
          <a:lstStyle/>
          <a:p>
            <a:pPr algn="r"/>
            <a:r>
              <a:rPr lang="en-NL" sz="2800"/>
              <a:t>Bevindingen per attribuut</a:t>
            </a:r>
          </a:p>
        </p:txBody>
      </p:sp>
      <p:cxnSp>
        <p:nvCxnSpPr>
          <p:cNvPr id="11" name="Straight Connector 10">
            <a:extLst>
              <a:ext uri="{FF2B5EF4-FFF2-40B4-BE49-F238E27FC236}">
                <a16:creationId xmlns:a16="http://schemas.microsoft.com/office/drawing/2014/main" id="{6B405480-95B0-8243-B6B1-96901BF7732E}"/>
              </a:ext>
            </a:extLst>
          </p:cNvPr>
          <p:cNvCxnSpPr/>
          <p:nvPr/>
        </p:nvCxnSpPr>
        <p:spPr>
          <a:xfrm flipH="1">
            <a:off x="262217" y="1922929"/>
            <a:ext cx="732865" cy="0"/>
          </a:xfrm>
          <a:prstGeom prst="line">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2841033-73CD-084B-AC9D-41C5603A940D}"/>
              </a:ext>
            </a:extLst>
          </p:cNvPr>
          <p:cNvCxnSpPr>
            <a:cxnSpLocks/>
          </p:cNvCxnSpPr>
          <p:nvPr/>
        </p:nvCxnSpPr>
        <p:spPr>
          <a:xfrm>
            <a:off x="268941" y="1922929"/>
            <a:ext cx="0" cy="210446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D99AA6A-BBA2-C749-AA2D-337DCE9A0DDD}"/>
              </a:ext>
            </a:extLst>
          </p:cNvPr>
          <p:cNvCxnSpPr/>
          <p:nvPr/>
        </p:nvCxnSpPr>
        <p:spPr>
          <a:xfrm>
            <a:off x="268941" y="4020671"/>
            <a:ext cx="114972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82F7103-C020-D44B-BFAE-06BC992F9A34}"/>
              </a:ext>
            </a:extLst>
          </p:cNvPr>
          <p:cNvCxnSpPr>
            <a:cxnSpLocks/>
          </p:cNvCxnSpPr>
          <p:nvPr/>
        </p:nvCxnSpPr>
        <p:spPr>
          <a:xfrm>
            <a:off x="488576" y="4347883"/>
            <a:ext cx="92336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ABD6D27-2ACC-4A4D-BB3D-DA626B93FE81}"/>
              </a:ext>
            </a:extLst>
          </p:cNvPr>
          <p:cNvCxnSpPr>
            <a:cxnSpLocks/>
          </p:cNvCxnSpPr>
          <p:nvPr/>
        </p:nvCxnSpPr>
        <p:spPr>
          <a:xfrm>
            <a:off x="741829" y="4865595"/>
            <a:ext cx="66450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A837338-2721-0B45-9148-A0989F2A8074}"/>
              </a:ext>
            </a:extLst>
          </p:cNvPr>
          <p:cNvCxnSpPr>
            <a:cxnSpLocks/>
          </p:cNvCxnSpPr>
          <p:nvPr/>
        </p:nvCxnSpPr>
        <p:spPr>
          <a:xfrm>
            <a:off x="495300" y="2243418"/>
            <a:ext cx="0" cy="210446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303D916-A2C4-AB43-94BC-E4396EAA719C}"/>
              </a:ext>
            </a:extLst>
          </p:cNvPr>
          <p:cNvCxnSpPr>
            <a:cxnSpLocks/>
          </p:cNvCxnSpPr>
          <p:nvPr/>
        </p:nvCxnSpPr>
        <p:spPr>
          <a:xfrm flipH="1">
            <a:off x="488577" y="2241176"/>
            <a:ext cx="506505" cy="0"/>
          </a:xfrm>
          <a:prstGeom prst="line">
            <a:avLst/>
          </a:prstGeom>
          <a:ln w="19050">
            <a:head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CE00F4E-272A-6B4E-8DD3-96FE7615171A}"/>
              </a:ext>
            </a:extLst>
          </p:cNvPr>
          <p:cNvCxnSpPr>
            <a:cxnSpLocks/>
          </p:cNvCxnSpPr>
          <p:nvPr/>
        </p:nvCxnSpPr>
        <p:spPr>
          <a:xfrm>
            <a:off x="748553" y="2761130"/>
            <a:ext cx="0" cy="210446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8070DF4-E492-D441-9F42-55B46F12D6E8}"/>
              </a:ext>
            </a:extLst>
          </p:cNvPr>
          <p:cNvCxnSpPr>
            <a:cxnSpLocks/>
          </p:cNvCxnSpPr>
          <p:nvPr/>
        </p:nvCxnSpPr>
        <p:spPr>
          <a:xfrm flipH="1">
            <a:off x="741830" y="2761130"/>
            <a:ext cx="253252" cy="0"/>
          </a:xfrm>
          <a:prstGeom prst="line">
            <a:avLst/>
          </a:prstGeom>
          <a:ln w="19050">
            <a:head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7040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346B1A0-60C5-4108-936D-2AE5526D7705}"/>
              </a:ext>
            </a:extLst>
          </p:cNvPr>
          <p:cNvSpPr>
            <a:spLocks noGrp="1"/>
          </p:cNvSpPr>
          <p:nvPr>
            <p:ph type="title"/>
          </p:nvPr>
        </p:nvSpPr>
        <p:spPr/>
        <p:txBody>
          <a:bodyPr/>
          <a:lstStyle/>
          <a:p>
            <a:r>
              <a:rPr lang="nl-NL"/>
              <a:t>Abonneren</a:t>
            </a:r>
          </a:p>
        </p:txBody>
      </p:sp>
      <p:sp>
        <p:nvSpPr>
          <p:cNvPr id="5" name="Tijdelijke aanduiding voor tekst 4">
            <a:extLst>
              <a:ext uri="{FF2B5EF4-FFF2-40B4-BE49-F238E27FC236}">
                <a16:creationId xmlns:a16="http://schemas.microsoft.com/office/drawing/2014/main" id="{45BDFC2C-C252-429C-B1F0-66D916AE9A42}"/>
              </a:ext>
            </a:extLst>
          </p:cNvPr>
          <p:cNvSpPr>
            <a:spLocks noGrp="1"/>
          </p:cNvSpPr>
          <p:nvPr>
            <p:ph type="body" idx="1"/>
          </p:nvPr>
        </p:nvSpPr>
        <p:spPr/>
        <p:txBody>
          <a:bodyPr/>
          <a:lstStyle/>
          <a:p>
            <a:r>
              <a:rPr lang="nl-NL"/>
              <a:t>en </a:t>
            </a:r>
            <a:r>
              <a:rPr lang="nl-NL" i="1"/>
              <a:t>gebruik</a:t>
            </a:r>
            <a:r>
              <a:rPr lang="nl-NL"/>
              <a:t> van abonnementen</a:t>
            </a:r>
          </a:p>
        </p:txBody>
      </p:sp>
      <p:sp>
        <p:nvSpPr>
          <p:cNvPr id="2" name="Thought Bubble: Cloud 1">
            <a:extLst>
              <a:ext uri="{FF2B5EF4-FFF2-40B4-BE49-F238E27FC236}">
                <a16:creationId xmlns:a16="http://schemas.microsoft.com/office/drawing/2014/main" id="{C3F122C6-EB0D-4B71-8ADF-FC082AB5D9D7}"/>
              </a:ext>
            </a:extLst>
          </p:cNvPr>
          <p:cNvSpPr/>
          <p:nvPr/>
        </p:nvSpPr>
        <p:spPr>
          <a:xfrm>
            <a:off x="2222500" y="2324100"/>
            <a:ext cx="4584700" cy="1168400"/>
          </a:xfrm>
          <a:prstGeom prst="cloudCallout">
            <a:avLst/>
          </a:prstGeom>
          <a:noFill/>
          <a:ln w="190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solidFill>
                  <a:schemeClr val="tx1"/>
                </a:solidFill>
              </a:rPr>
              <a:t>Bevinding: (ook) belangrijk!</a:t>
            </a:r>
          </a:p>
        </p:txBody>
      </p:sp>
      <p:sp>
        <p:nvSpPr>
          <p:cNvPr id="6" name="Thought Bubble: Cloud 5">
            <a:extLst>
              <a:ext uri="{FF2B5EF4-FFF2-40B4-BE49-F238E27FC236}">
                <a16:creationId xmlns:a16="http://schemas.microsoft.com/office/drawing/2014/main" id="{8246FC37-DE13-4F82-ABED-DDBDEEE2A861}"/>
              </a:ext>
            </a:extLst>
          </p:cNvPr>
          <p:cNvSpPr/>
          <p:nvPr/>
        </p:nvSpPr>
        <p:spPr>
          <a:xfrm>
            <a:off x="5727700" y="3035300"/>
            <a:ext cx="4940300" cy="1168400"/>
          </a:xfrm>
          <a:prstGeom prst="cloudCallout">
            <a:avLst/>
          </a:prstGeom>
          <a:noFill/>
          <a:ln w="190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solidFill>
                  <a:schemeClr val="tx1"/>
                </a:solidFill>
              </a:rPr>
              <a:t>… buiten projectscope …</a:t>
            </a:r>
          </a:p>
        </p:txBody>
      </p:sp>
    </p:spTree>
    <p:extLst>
      <p:ext uri="{BB962C8B-B14F-4D97-AF65-F5344CB8AC3E}">
        <p14:creationId xmlns:p14="http://schemas.microsoft.com/office/powerpoint/2010/main" val="2987425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5E718-0F7F-43EE-9FCB-F517F0B4EC5B}"/>
              </a:ext>
            </a:extLst>
          </p:cNvPr>
          <p:cNvSpPr>
            <a:spLocks noGrp="1"/>
          </p:cNvSpPr>
          <p:nvPr>
            <p:ph type="title"/>
          </p:nvPr>
        </p:nvSpPr>
        <p:spPr/>
        <p:txBody>
          <a:bodyPr/>
          <a:lstStyle/>
          <a:p>
            <a:r>
              <a:rPr lang="nl-NL"/>
              <a:t>Notificeren</a:t>
            </a:r>
          </a:p>
        </p:txBody>
      </p:sp>
      <p:sp>
        <p:nvSpPr>
          <p:cNvPr id="3" name="Content Placeholder 2">
            <a:extLst>
              <a:ext uri="{FF2B5EF4-FFF2-40B4-BE49-F238E27FC236}">
                <a16:creationId xmlns:a16="http://schemas.microsoft.com/office/drawing/2014/main" id="{52B2F598-78B8-429D-8A26-2DC2F186DE36}"/>
              </a:ext>
            </a:extLst>
          </p:cNvPr>
          <p:cNvSpPr>
            <a:spLocks noGrp="1"/>
          </p:cNvSpPr>
          <p:nvPr>
            <p:ph idx="1"/>
          </p:nvPr>
        </p:nvSpPr>
        <p:spPr>
          <a:xfrm>
            <a:off x="838202" y="1772170"/>
            <a:ext cx="9753600" cy="5085830"/>
          </a:xfrm>
        </p:spPr>
        <p:txBody>
          <a:bodyPr>
            <a:normAutofit lnSpcReduction="10000"/>
          </a:bodyPr>
          <a:lstStyle/>
          <a:p>
            <a:pPr marL="514350" indent="-514350">
              <a:buFont typeface="+mj-lt"/>
              <a:buAutoNum type="arabicPeriod"/>
            </a:pPr>
            <a:r>
              <a:rPr lang="en-US"/>
              <a:t>Events </a:t>
            </a:r>
            <a:r>
              <a:rPr lang="en-US" err="1"/>
              <a:t>berichtformaat</a:t>
            </a:r>
            <a:endParaRPr lang="en-US"/>
          </a:p>
          <a:p>
            <a:pPr lvl="1"/>
            <a:r>
              <a:rPr lang="en-US"/>
              <a:t>Inclusief afspraken over gebruikt</a:t>
            </a:r>
          </a:p>
          <a:p>
            <a:pPr marL="914400" lvl="1" indent="-457200">
              <a:buFont typeface="+mj-lt"/>
              <a:buAutoNum type="arabicPeriod"/>
            </a:pPr>
            <a:endParaRPr lang="en-US"/>
          </a:p>
          <a:p>
            <a:pPr marL="514350" indent="-514350">
              <a:buFont typeface="+mj-lt"/>
              <a:buAutoNum type="arabicPeriod"/>
            </a:pPr>
            <a:r>
              <a:rPr lang="en-US"/>
              <a:t>Events discovery  </a:t>
            </a:r>
            <a:r>
              <a:rPr lang="en-US" sz="2000"/>
              <a:t>CE-wip</a:t>
            </a:r>
            <a:endParaRPr lang="en-US"/>
          </a:p>
          <a:p>
            <a:pPr lvl="1"/>
            <a:r>
              <a:rPr lang="en-US" err="1"/>
              <a:t>Welke</a:t>
            </a:r>
            <a:r>
              <a:rPr lang="en-US"/>
              <a:t> events </a:t>
            </a:r>
            <a:r>
              <a:rPr lang="en-US" err="1"/>
              <a:t>kan</a:t>
            </a:r>
            <a:r>
              <a:rPr lang="en-US"/>
              <a:t> </a:t>
            </a:r>
            <a:r>
              <a:rPr lang="en-US" err="1"/>
              <a:t>een</a:t>
            </a:r>
            <a:r>
              <a:rPr lang="en-US"/>
              <a:t> producer </a:t>
            </a:r>
            <a:r>
              <a:rPr lang="en-US" err="1"/>
              <a:t>leveren</a:t>
            </a:r>
            <a:r>
              <a:rPr lang="en-US"/>
              <a:t>? </a:t>
            </a:r>
          </a:p>
          <a:p>
            <a:pPr lvl="1"/>
            <a:r>
              <a:rPr lang="en-US" err="1"/>
              <a:t>Welke</a:t>
            </a:r>
            <a:r>
              <a:rPr lang="en-US"/>
              <a:t> </a:t>
            </a:r>
            <a:r>
              <a:rPr lang="en-US" err="1"/>
              <a:t>transportprotcollen</a:t>
            </a:r>
            <a:r>
              <a:rPr lang="en-US"/>
              <a:t> </a:t>
            </a:r>
            <a:r>
              <a:rPr lang="en-US" err="1"/>
              <a:t>en</a:t>
            </a:r>
            <a:r>
              <a:rPr lang="en-US"/>
              <a:t> encoding </a:t>
            </a:r>
            <a:r>
              <a:rPr lang="en-US" err="1"/>
              <a:t>worden</a:t>
            </a:r>
            <a:r>
              <a:rPr lang="en-US"/>
              <a:t> </a:t>
            </a:r>
            <a:r>
              <a:rPr lang="en-US" err="1"/>
              <a:t>ondersteund</a:t>
            </a:r>
            <a:r>
              <a:rPr lang="en-US"/>
              <a:t>? </a:t>
            </a:r>
          </a:p>
          <a:p>
            <a:pPr lvl="1"/>
            <a:r>
              <a:rPr lang="en-US"/>
              <a:t>Hoe </a:t>
            </a:r>
            <a:r>
              <a:rPr lang="en-US" err="1"/>
              <a:t>kun</a:t>
            </a:r>
            <a:r>
              <a:rPr lang="en-US"/>
              <a:t> je daarop abonneren? </a:t>
            </a:r>
          </a:p>
          <a:p>
            <a:pPr marL="514350" indent="-514350">
              <a:buFont typeface="+mj-lt"/>
              <a:buAutoNum type="arabicPeriod"/>
            </a:pPr>
            <a:endParaRPr lang="en-US"/>
          </a:p>
          <a:p>
            <a:pPr marL="514350" indent="-514350">
              <a:buFont typeface="+mj-lt"/>
              <a:buAutoNum type="arabicPeriod"/>
            </a:pPr>
            <a:r>
              <a:rPr lang="en-US"/>
              <a:t>Events abonneren </a:t>
            </a:r>
            <a:r>
              <a:rPr lang="en-US" sz="2000"/>
              <a:t>CE-wip</a:t>
            </a:r>
            <a:endParaRPr lang="en-US"/>
          </a:p>
          <a:p>
            <a:pPr lvl="1"/>
            <a:r>
              <a:rPr lang="en-US"/>
              <a:t>Hoe </a:t>
            </a:r>
            <a:r>
              <a:rPr lang="en-US" err="1"/>
              <a:t>kan</a:t>
            </a:r>
            <a:r>
              <a:rPr lang="en-US"/>
              <a:t> </a:t>
            </a:r>
            <a:r>
              <a:rPr lang="en-US" err="1"/>
              <a:t>een</a:t>
            </a:r>
            <a:r>
              <a:rPr lang="en-US"/>
              <a:t> consumer, </a:t>
            </a:r>
            <a:r>
              <a:rPr lang="en-US" err="1"/>
              <a:t>liefst</a:t>
            </a:r>
            <a:r>
              <a:rPr lang="en-US"/>
              <a:t> </a:t>
            </a:r>
            <a:r>
              <a:rPr lang="en-US" err="1"/>
              <a:t>gestandaardiseerd</a:t>
            </a:r>
            <a:r>
              <a:rPr lang="en-US"/>
              <a:t>, </a:t>
            </a:r>
            <a:r>
              <a:rPr lang="en-US" err="1"/>
              <a:t>abonneren</a:t>
            </a:r>
            <a:r>
              <a:rPr lang="en-US"/>
              <a:t> op events?</a:t>
            </a:r>
          </a:p>
          <a:p>
            <a:pPr lvl="1"/>
            <a:r>
              <a:rPr lang="en-US"/>
              <a:t>Hoe </a:t>
            </a:r>
            <a:r>
              <a:rPr lang="en-US" err="1"/>
              <a:t>kan</a:t>
            </a:r>
            <a:r>
              <a:rPr lang="en-US"/>
              <a:t> </a:t>
            </a:r>
            <a:r>
              <a:rPr lang="en-US" err="1"/>
              <a:t>een</a:t>
            </a:r>
            <a:r>
              <a:rPr lang="en-US"/>
              <a:t> consumer ‘</a:t>
            </a:r>
            <a:r>
              <a:rPr lang="en-US" err="1"/>
              <a:t>filtercriteria</a:t>
            </a:r>
            <a:r>
              <a:rPr lang="en-US"/>
              <a:t>’ </a:t>
            </a:r>
            <a:r>
              <a:rPr lang="en-US" err="1"/>
              <a:t>aangeven</a:t>
            </a:r>
            <a:r>
              <a:rPr lang="en-US"/>
              <a:t>?</a:t>
            </a:r>
          </a:p>
          <a:p>
            <a:pPr lvl="1"/>
            <a:r>
              <a:rPr lang="en-US" strike="sngStrike"/>
              <a:t>Hoe kan gestandaardiseerd interactie plaatsvinden voor notificeren op basis van een abonnement?</a:t>
            </a:r>
          </a:p>
        </p:txBody>
      </p:sp>
      <p:sp>
        <p:nvSpPr>
          <p:cNvPr id="4" name="Rectangle 3">
            <a:extLst>
              <a:ext uri="{FF2B5EF4-FFF2-40B4-BE49-F238E27FC236}">
                <a16:creationId xmlns:a16="http://schemas.microsoft.com/office/drawing/2014/main" id="{77C75C85-1EBA-409E-ADF7-2E2C6A594381}"/>
              </a:ext>
            </a:extLst>
          </p:cNvPr>
          <p:cNvSpPr/>
          <p:nvPr/>
        </p:nvSpPr>
        <p:spPr>
          <a:xfrm>
            <a:off x="838201" y="1679961"/>
            <a:ext cx="9960429" cy="109113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tangle 4">
            <a:extLst>
              <a:ext uri="{FF2B5EF4-FFF2-40B4-BE49-F238E27FC236}">
                <a16:creationId xmlns:a16="http://schemas.microsoft.com/office/drawing/2014/main" id="{8FEE24CF-9891-4BE8-A1F4-AE2AB37E8ADC}"/>
              </a:ext>
            </a:extLst>
          </p:cNvPr>
          <p:cNvSpPr/>
          <p:nvPr/>
        </p:nvSpPr>
        <p:spPr>
          <a:xfrm>
            <a:off x="838200" y="2923495"/>
            <a:ext cx="9960429" cy="1809590"/>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tangle 5">
            <a:extLst>
              <a:ext uri="{FF2B5EF4-FFF2-40B4-BE49-F238E27FC236}">
                <a16:creationId xmlns:a16="http://schemas.microsoft.com/office/drawing/2014/main" id="{AD24A3A1-333F-4D52-B6E1-FD23798F08DD}"/>
              </a:ext>
            </a:extLst>
          </p:cNvPr>
          <p:cNvSpPr/>
          <p:nvPr/>
        </p:nvSpPr>
        <p:spPr>
          <a:xfrm>
            <a:off x="838200" y="4885486"/>
            <a:ext cx="9960429" cy="1820113"/>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extBox 6">
            <a:extLst>
              <a:ext uri="{FF2B5EF4-FFF2-40B4-BE49-F238E27FC236}">
                <a16:creationId xmlns:a16="http://schemas.microsoft.com/office/drawing/2014/main" id="{F1112012-73B3-4E44-8C83-7EFC7A7CE6A1}"/>
              </a:ext>
            </a:extLst>
          </p:cNvPr>
          <p:cNvSpPr txBox="1"/>
          <p:nvPr/>
        </p:nvSpPr>
        <p:spPr>
          <a:xfrm>
            <a:off x="838200" y="1004340"/>
            <a:ext cx="4530407" cy="523220"/>
          </a:xfrm>
          <a:prstGeom prst="rect">
            <a:avLst/>
          </a:prstGeom>
          <a:noFill/>
        </p:spPr>
        <p:txBody>
          <a:bodyPr wrap="none" rtlCol="0">
            <a:spAutoFit/>
          </a:bodyPr>
          <a:lstStyle/>
          <a:p>
            <a:r>
              <a:rPr lang="nl-NL" sz="2800"/>
              <a:t>Standaardisatie mogelijk van: </a:t>
            </a:r>
          </a:p>
        </p:txBody>
      </p:sp>
    </p:spTree>
    <p:extLst>
      <p:ext uri="{BB962C8B-B14F-4D97-AF65-F5344CB8AC3E}">
        <p14:creationId xmlns:p14="http://schemas.microsoft.com/office/powerpoint/2010/main" val="1732586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B192CD1-2C2D-4965-97C2-57B8AF7493B0}"/>
              </a:ext>
            </a:extLst>
          </p:cNvPr>
          <p:cNvPicPr>
            <a:picLocks noChangeAspect="1"/>
          </p:cNvPicPr>
          <p:nvPr/>
        </p:nvPicPr>
        <p:blipFill rotWithShape="1">
          <a:blip r:embed="rId2"/>
          <a:srcRect r="40687"/>
          <a:stretch/>
        </p:blipFill>
        <p:spPr>
          <a:xfrm>
            <a:off x="1408839" y="365126"/>
            <a:ext cx="7788864" cy="5485920"/>
          </a:xfrm>
          <a:prstGeom prst="rect">
            <a:avLst/>
          </a:prstGeom>
        </p:spPr>
      </p:pic>
      <p:sp>
        <p:nvSpPr>
          <p:cNvPr id="2" name="Title 1">
            <a:extLst>
              <a:ext uri="{FF2B5EF4-FFF2-40B4-BE49-F238E27FC236}">
                <a16:creationId xmlns:a16="http://schemas.microsoft.com/office/drawing/2014/main" id="{7FEBE94B-1EE0-4CDA-9F42-58E9537CEC7A}"/>
              </a:ext>
            </a:extLst>
          </p:cNvPr>
          <p:cNvSpPr>
            <a:spLocks noGrp="1"/>
          </p:cNvSpPr>
          <p:nvPr>
            <p:ph type="title"/>
          </p:nvPr>
        </p:nvSpPr>
        <p:spPr>
          <a:xfrm>
            <a:off x="838200" y="365126"/>
            <a:ext cx="7278189" cy="633798"/>
          </a:xfrm>
        </p:spPr>
        <p:txBody>
          <a:bodyPr>
            <a:normAutofit/>
          </a:bodyPr>
          <a:lstStyle/>
          <a:p>
            <a:r>
              <a:rPr lang="nl-NL"/>
              <a:t>Abonneren</a:t>
            </a:r>
          </a:p>
        </p:txBody>
      </p:sp>
      <p:sp>
        <p:nvSpPr>
          <p:cNvPr id="15" name="TextBox 14">
            <a:extLst>
              <a:ext uri="{FF2B5EF4-FFF2-40B4-BE49-F238E27FC236}">
                <a16:creationId xmlns:a16="http://schemas.microsoft.com/office/drawing/2014/main" id="{A94F6720-E690-4CA8-8783-2B3D31659EE4}"/>
              </a:ext>
            </a:extLst>
          </p:cNvPr>
          <p:cNvSpPr txBox="1"/>
          <p:nvPr/>
        </p:nvSpPr>
        <p:spPr>
          <a:xfrm rot="20712965">
            <a:off x="5565557" y="2129664"/>
            <a:ext cx="1547155" cy="369332"/>
          </a:xfrm>
          <a:prstGeom prst="rect">
            <a:avLst/>
          </a:prstGeom>
          <a:solidFill>
            <a:schemeClr val="accent4"/>
          </a:solidFill>
          <a:ln>
            <a:solidFill>
              <a:schemeClr val="tx1"/>
            </a:solidFill>
          </a:ln>
        </p:spPr>
        <p:txBody>
          <a:bodyPr wrap="none" rtlCol="0">
            <a:spAutoFit/>
          </a:bodyPr>
          <a:lstStyle/>
          <a:p>
            <a:r>
              <a:rPr lang="nl-NL" b="1"/>
              <a:t>overeenkomst</a:t>
            </a:r>
          </a:p>
        </p:txBody>
      </p:sp>
      <p:sp>
        <p:nvSpPr>
          <p:cNvPr id="16" name="TextBox 15">
            <a:extLst>
              <a:ext uri="{FF2B5EF4-FFF2-40B4-BE49-F238E27FC236}">
                <a16:creationId xmlns:a16="http://schemas.microsoft.com/office/drawing/2014/main" id="{0B8E1D2B-846D-4606-9DDC-5C729E76E7A7}"/>
              </a:ext>
            </a:extLst>
          </p:cNvPr>
          <p:cNvSpPr txBox="1"/>
          <p:nvPr/>
        </p:nvSpPr>
        <p:spPr>
          <a:xfrm rot="20712965">
            <a:off x="5630812" y="4504445"/>
            <a:ext cx="1412053" cy="369332"/>
          </a:xfrm>
          <a:prstGeom prst="rect">
            <a:avLst/>
          </a:prstGeom>
          <a:solidFill>
            <a:schemeClr val="accent4"/>
          </a:solidFill>
          <a:ln>
            <a:solidFill>
              <a:schemeClr val="tx1"/>
            </a:solidFill>
          </a:ln>
        </p:spPr>
        <p:txBody>
          <a:bodyPr wrap="none" rtlCol="0">
            <a:spAutoFit/>
          </a:bodyPr>
          <a:lstStyle/>
          <a:p>
            <a:r>
              <a:rPr lang="nl-NL" b="1"/>
              <a:t>abonnement</a:t>
            </a:r>
          </a:p>
        </p:txBody>
      </p:sp>
      <p:pic>
        <p:nvPicPr>
          <p:cNvPr id="6" name="Picture 5">
            <a:extLst>
              <a:ext uri="{FF2B5EF4-FFF2-40B4-BE49-F238E27FC236}">
                <a16:creationId xmlns:a16="http://schemas.microsoft.com/office/drawing/2014/main" id="{6F45CE8D-98C5-E548-BDB5-DB4B5FFFBE08}"/>
              </a:ext>
            </a:extLst>
          </p:cNvPr>
          <p:cNvPicPr>
            <a:picLocks noChangeAspect="1"/>
          </p:cNvPicPr>
          <p:nvPr/>
        </p:nvPicPr>
        <p:blipFill rotWithShape="1">
          <a:blip r:embed="rId2"/>
          <a:srcRect l="66911" t="16395"/>
          <a:stretch/>
        </p:blipFill>
        <p:spPr>
          <a:xfrm>
            <a:off x="9639609" y="69669"/>
            <a:ext cx="2482720" cy="2620611"/>
          </a:xfrm>
          <a:prstGeom prst="rect">
            <a:avLst/>
          </a:prstGeom>
        </p:spPr>
      </p:pic>
      <p:sp>
        <p:nvSpPr>
          <p:cNvPr id="3" name="TextBox 2">
            <a:extLst>
              <a:ext uri="{FF2B5EF4-FFF2-40B4-BE49-F238E27FC236}">
                <a16:creationId xmlns:a16="http://schemas.microsoft.com/office/drawing/2014/main" id="{BADEA3F3-693C-4F54-8FC7-B5DFEEC36581}"/>
              </a:ext>
            </a:extLst>
          </p:cNvPr>
          <p:cNvSpPr txBox="1"/>
          <p:nvPr/>
        </p:nvSpPr>
        <p:spPr>
          <a:xfrm>
            <a:off x="3474806" y="5898714"/>
            <a:ext cx="5242387" cy="707886"/>
          </a:xfrm>
          <a:prstGeom prst="rect">
            <a:avLst/>
          </a:prstGeom>
          <a:noFill/>
        </p:spPr>
        <p:txBody>
          <a:bodyPr wrap="square" rtlCol="0">
            <a:spAutoFit/>
          </a:bodyPr>
          <a:lstStyle/>
          <a:p>
            <a:r>
              <a:rPr lang="nl-NL" sz="2400">
                <a:solidFill>
                  <a:srgbClr val="FF0000"/>
                </a:solidFill>
              </a:rPr>
              <a:t>Scope = abonneren (applicatielaag)</a:t>
            </a:r>
          </a:p>
          <a:p>
            <a:r>
              <a:rPr lang="nl-NL" sz="1600">
                <a:solidFill>
                  <a:srgbClr val="FF0000"/>
                </a:solidFill>
              </a:rPr>
              <a:t>(maar hoeft niet altijd geautomatiseerd plaats te vinden)</a:t>
            </a:r>
            <a:endParaRPr lang="nl-NL" sz="2400">
              <a:solidFill>
                <a:srgbClr val="FF0000"/>
              </a:solidFill>
            </a:endParaRPr>
          </a:p>
        </p:txBody>
      </p:sp>
    </p:spTree>
    <p:extLst>
      <p:ext uri="{BB962C8B-B14F-4D97-AF65-F5344CB8AC3E}">
        <p14:creationId xmlns:p14="http://schemas.microsoft.com/office/powerpoint/2010/main" val="1042599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4D4B94-CCFC-400D-AEAE-335D68D173A2}"/>
              </a:ext>
            </a:extLst>
          </p:cNvPr>
          <p:cNvSpPr>
            <a:spLocks noGrp="1"/>
          </p:cNvSpPr>
          <p:nvPr>
            <p:ph type="title"/>
          </p:nvPr>
        </p:nvSpPr>
        <p:spPr/>
        <p:txBody>
          <a:bodyPr/>
          <a:lstStyle/>
          <a:p>
            <a:r>
              <a:rPr lang="nl-NL"/>
              <a:t>Push- en pull-style notificeren</a:t>
            </a:r>
          </a:p>
        </p:txBody>
      </p:sp>
      <p:grpSp>
        <p:nvGrpSpPr>
          <p:cNvPr id="23" name="Group 22">
            <a:extLst>
              <a:ext uri="{FF2B5EF4-FFF2-40B4-BE49-F238E27FC236}">
                <a16:creationId xmlns:a16="http://schemas.microsoft.com/office/drawing/2014/main" id="{23144410-031F-4594-A25F-80C632802AD7}"/>
              </a:ext>
            </a:extLst>
          </p:cNvPr>
          <p:cNvGrpSpPr/>
          <p:nvPr/>
        </p:nvGrpSpPr>
        <p:grpSpPr>
          <a:xfrm>
            <a:off x="1894114" y="1664807"/>
            <a:ext cx="8871857" cy="1435454"/>
            <a:chOff x="1894114" y="1664807"/>
            <a:chExt cx="8871857" cy="1435454"/>
          </a:xfrm>
        </p:grpSpPr>
        <p:grpSp>
          <p:nvGrpSpPr>
            <p:cNvPr id="5" name="Group 4">
              <a:extLst>
                <a:ext uri="{FF2B5EF4-FFF2-40B4-BE49-F238E27FC236}">
                  <a16:creationId xmlns:a16="http://schemas.microsoft.com/office/drawing/2014/main" id="{11275B03-D961-42AD-BE2A-53D8B0486206}"/>
                </a:ext>
              </a:extLst>
            </p:cNvPr>
            <p:cNvGrpSpPr/>
            <p:nvPr/>
          </p:nvGrpSpPr>
          <p:grpSpPr>
            <a:xfrm>
              <a:off x="1894115" y="2155371"/>
              <a:ext cx="7439363" cy="944890"/>
              <a:chOff x="1426029" y="1828800"/>
              <a:chExt cx="7439363" cy="944890"/>
            </a:xfrm>
          </p:grpSpPr>
          <p:grpSp>
            <p:nvGrpSpPr>
              <p:cNvPr id="6" name="Group 5">
                <a:extLst>
                  <a:ext uri="{FF2B5EF4-FFF2-40B4-BE49-F238E27FC236}">
                    <a16:creationId xmlns:a16="http://schemas.microsoft.com/office/drawing/2014/main" id="{E01D4E47-5423-416B-9B27-C9CE5D515D6B}"/>
                  </a:ext>
                </a:extLst>
              </p:cNvPr>
              <p:cNvGrpSpPr/>
              <p:nvPr/>
            </p:nvGrpSpPr>
            <p:grpSpPr>
              <a:xfrm>
                <a:off x="1426029" y="1828800"/>
                <a:ext cx="7439363" cy="944890"/>
                <a:chOff x="1426029" y="1828800"/>
                <a:chExt cx="7439363" cy="944890"/>
              </a:xfrm>
            </p:grpSpPr>
            <p:sp>
              <p:nvSpPr>
                <p:cNvPr id="8" name="Rectangle 7">
                  <a:extLst>
                    <a:ext uri="{FF2B5EF4-FFF2-40B4-BE49-F238E27FC236}">
                      <a16:creationId xmlns:a16="http://schemas.microsoft.com/office/drawing/2014/main" id="{25924405-DA06-4E36-AF75-3C0265C6EC3C}"/>
                    </a:ext>
                  </a:extLst>
                </p:cNvPr>
                <p:cNvSpPr/>
                <p:nvPr/>
              </p:nvSpPr>
              <p:spPr>
                <a:xfrm>
                  <a:off x="1426029" y="1828800"/>
                  <a:ext cx="2584335" cy="9448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a:t>Producer</a:t>
                  </a:r>
                </a:p>
              </p:txBody>
            </p:sp>
            <p:sp>
              <p:nvSpPr>
                <p:cNvPr id="9" name="Rectangle 8">
                  <a:extLst>
                    <a:ext uri="{FF2B5EF4-FFF2-40B4-BE49-F238E27FC236}">
                      <a16:creationId xmlns:a16="http://schemas.microsoft.com/office/drawing/2014/main" id="{608A9080-7380-4D5A-AAD2-E76661B10302}"/>
                    </a:ext>
                  </a:extLst>
                </p:cNvPr>
                <p:cNvSpPr/>
                <p:nvPr/>
              </p:nvSpPr>
              <p:spPr>
                <a:xfrm>
                  <a:off x="6281057" y="1828800"/>
                  <a:ext cx="2584335" cy="9448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a:t>Consumer</a:t>
                  </a:r>
                </a:p>
              </p:txBody>
            </p:sp>
            <p:cxnSp>
              <p:nvCxnSpPr>
                <p:cNvPr id="10" name="Straight Arrow Connector 9">
                  <a:extLst>
                    <a:ext uri="{FF2B5EF4-FFF2-40B4-BE49-F238E27FC236}">
                      <a16:creationId xmlns:a16="http://schemas.microsoft.com/office/drawing/2014/main" id="{80C732B5-7382-4EF3-A410-E25B689B45FF}"/>
                    </a:ext>
                  </a:extLst>
                </p:cNvPr>
                <p:cNvCxnSpPr>
                  <a:cxnSpLocks/>
                  <a:stCxn id="8" idx="3"/>
                  <a:endCxn id="9" idx="1"/>
                </p:cNvCxnSpPr>
                <p:nvPr/>
              </p:nvCxnSpPr>
              <p:spPr>
                <a:xfrm>
                  <a:off x="4010364" y="2301245"/>
                  <a:ext cx="227069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0C9EED0-60D9-44A8-87AB-BA56FD2E3B2C}"/>
                    </a:ext>
                  </a:extLst>
                </p:cNvPr>
                <p:cNvSpPr txBox="1"/>
                <p:nvPr/>
              </p:nvSpPr>
              <p:spPr>
                <a:xfrm>
                  <a:off x="4810187" y="1880357"/>
                  <a:ext cx="692818" cy="369332"/>
                </a:xfrm>
                <a:prstGeom prst="rect">
                  <a:avLst/>
                </a:prstGeom>
                <a:noFill/>
              </p:spPr>
              <p:txBody>
                <a:bodyPr wrap="square" rtlCol="0">
                  <a:spAutoFit/>
                </a:bodyPr>
                <a:lstStyle/>
                <a:p>
                  <a:r>
                    <a:rPr lang="nl-NL"/>
                    <a:t>Push </a:t>
                  </a:r>
                </a:p>
              </p:txBody>
            </p:sp>
          </p:grpSp>
          <p:sp>
            <p:nvSpPr>
              <p:cNvPr id="7" name="TextBox 6">
                <a:extLst>
                  <a:ext uri="{FF2B5EF4-FFF2-40B4-BE49-F238E27FC236}">
                    <a16:creationId xmlns:a16="http://schemas.microsoft.com/office/drawing/2014/main" id="{48E81713-BE41-4178-AC4B-AABCC05085DE}"/>
                  </a:ext>
                </a:extLst>
              </p:cNvPr>
              <p:cNvSpPr txBox="1"/>
              <p:nvPr/>
            </p:nvSpPr>
            <p:spPr>
              <a:xfrm>
                <a:off x="4082886" y="2275336"/>
                <a:ext cx="2210605" cy="307777"/>
              </a:xfrm>
              <a:prstGeom prst="rect">
                <a:avLst/>
              </a:prstGeom>
              <a:noFill/>
            </p:spPr>
            <p:txBody>
              <a:bodyPr wrap="square" rtlCol="0">
                <a:spAutoFit/>
              </a:bodyPr>
              <a:lstStyle/>
              <a:p>
                <a:r>
                  <a:rPr lang="nl-NL" sz="1400"/>
                  <a:t>‘</a:t>
                </a:r>
                <a:r>
                  <a:rPr lang="nl-NL" sz="1400" err="1"/>
                  <a:t>CloudEvents</a:t>
                </a:r>
                <a:r>
                  <a:rPr lang="nl-NL" sz="1400"/>
                  <a:t> event stream’ </a:t>
                </a:r>
              </a:p>
            </p:txBody>
          </p:sp>
        </p:grpSp>
        <p:sp>
          <p:nvSpPr>
            <p:cNvPr id="21" name="TextBox 20">
              <a:extLst>
                <a:ext uri="{FF2B5EF4-FFF2-40B4-BE49-F238E27FC236}">
                  <a16:creationId xmlns:a16="http://schemas.microsoft.com/office/drawing/2014/main" id="{E4E34B7D-DE5F-4D2A-A159-E027A5BAE307}"/>
                </a:ext>
              </a:extLst>
            </p:cNvPr>
            <p:cNvSpPr txBox="1"/>
            <p:nvPr/>
          </p:nvSpPr>
          <p:spPr>
            <a:xfrm>
              <a:off x="1894114" y="1664807"/>
              <a:ext cx="8871857" cy="464656"/>
            </a:xfrm>
            <a:prstGeom prst="rect">
              <a:avLst/>
            </a:prstGeom>
          </p:spPr>
          <p:txBody>
            <a:bodyPr>
              <a:normAutofit lnSpcReduction="10000"/>
            </a:bodyPr>
            <a:lstStyle>
              <a:defPPr>
                <a:defRPr lang="nl-NL"/>
              </a:defPPr>
              <a:lvl1pPr marL="514350" indent="-514350">
                <a:lnSpc>
                  <a:spcPct val="90000"/>
                </a:lnSpc>
                <a:spcBef>
                  <a:spcPts val="1000"/>
                </a:spcBef>
                <a:buFont typeface="+mj-lt"/>
                <a:buAutoNum type="arabicPeriod" startAt="2"/>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nl-NL"/>
                <a:t>Subscription-manager-</a:t>
              </a:r>
              <a:r>
                <a:rPr lang="nl-NL" err="1"/>
                <a:t>initiated</a:t>
              </a:r>
              <a:r>
                <a:rPr lang="nl-NL"/>
                <a:t> delivery ("push"-</a:t>
              </a:r>
              <a:r>
                <a:rPr lang="nl-NL" err="1"/>
                <a:t>style</a:t>
              </a:r>
              <a:r>
                <a:rPr lang="nl-NL"/>
                <a:t>) </a:t>
              </a:r>
            </a:p>
          </p:txBody>
        </p:sp>
      </p:grpSp>
      <p:grpSp>
        <p:nvGrpSpPr>
          <p:cNvPr id="24" name="Group 23">
            <a:extLst>
              <a:ext uri="{FF2B5EF4-FFF2-40B4-BE49-F238E27FC236}">
                <a16:creationId xmlns:a16="http://schemas.microsoft.com/office/drawing/2014/main" id="{3B73651D-F3B8-4736-A7D1-5546D8CA75F4}"/>
              </a:ext>
            </a:extLst>
          </p:cNvPr>
          <p:cNvGrpSpPr/>
          <p:nvPr/>
        </p:nvGrpSpPr>
        <p:grpSpPr>
          <a:xfrm>
            <a:off x="1894114" y="4230184"/>
            <a:ext cx="8241551" cy="1486937"/>
            <a:chOff x="1931681" y="3867445"/>
            <a:chExt cx="8241551" cy="1486937"/>
          </a:xfrm>
        </p:grpSpPr>
        <p:grpSp>
          <p:nvGrpSpPr>
            <p:cNvPr id="12" name="Group 11">
              <a:extLst>
                <a:ext uri="{FF2B5EF4-FFF2-40B4-BE49-F238E27FC236}">
                  <a16:creationId xmlns:a16="http://schemas.microsoft.com/office/drawing/2014/main" id="{F091724F-82CC-43B3-8DDF-E00871F2BEC8}"/>
                </a:ext>
              </a:extLst>
            </p:cNvPr>
            <p:cNvGrpSpPr/>
            <p:nvPr/>
          </p:nvGrpSpPr>
          <p:grpSpPr>
            <a:xfrm>
              <a:off x="1931681" y="4407948"/>
              <a:ext cx="7439363" cy="946434"/>
              <a:chOff x="1426029" y="1828800"/>
              <a:chExt cx="7439363" cy="946434"/>
            </a:xfrm>
          </p:grpSpPr>
          <p:grpSp>
            <p:nvGrpSpPr>
              <p:cNvPr id="13" name="Group 12">
                <a:extLst>
                  <a:ext uri="{FF2B5EF4-FFF2-40B4-BE49-F238E27FC236}">
                    <a16:creationId xmlns:a16="http://schemas.microsoft.com/office/drawing/2014/main" id="{43346061-E31F-4A1A-B00C-EDBC4A8A1BF9}"/>
                  </a:ext>
                </a:extLst>
              </p:cNvPr>
              <p:cNvGrpSpPr/>
              <p:nvPr/>
            </p:nvGrpSpPr>
            <p:grpSpPr>
              <a:xfrm>
                <a:off x="1426029" y="1828800"/>
                <a:ext cx="7439363" cy="944890"/>
                <a:chOff x="1426029" y="1828800"/>
                <a:chExt cx="7439363" cy="944890"/>
              </a:xfrm>
            </p:grpSpPr>
            <p:sp>
              <p:nvSpPr>
                <p:cNvPr id="16" name="Rectangle 15">
                  <a:extLst>
                    <a:ext uri="{FF2B5EF4-FFF2-40B4-BE49-F238E27FC236}">
                      <a16:creationId xmlns:a16="http://schemas.microsoft.com/office/drawing/2014/main" id="{B56E43FA-8638-4BAE-99AE-69B7059584FE}"/>
                    </a:ext>
                  </a:extLst>
                </p:cNvPr>
                <p:cNvSpPr/>
                <p:nvPr/>
              </p:nvSpPr>
              <p:spPr>
                <a:xfrm>
                  <a:off x="1426029" y="1828800"/>
                  <a:ext cx="2584335" cy="9448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a:t>Producer</a:t>
                  </a:r>
                </a:p>
              </p:txBody>
            </p:sp>
            <p:sp>
              <p:nvSpPr>
                <p:cNvPr id="17" name="Rectangle 16">
                  <a:extLst>
                    <a:ext uri="{FF2B5EF4-FFF2-40B4-BE49-F238E27FC236}">
                      <a16:creationId xmlns:a16="http://schemas.microsoft.com/office/drawing/2014/main" id="{7FAADE70-B978-40DB-9FC8-AE7C2643F6F1}"/>
                    </a:ext>
                  </a:extLst>
                </p:cNvPr>
                <p:cNvSpPr/>
                <p:nvPr/>
              </p:nvSpPr>
              <p:spPr>
                <a:xfrm>
                  <a:off x="6281057" y="1828800"/>
                  <a:ext cx="2584335" cy="9448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a:t>Consumer</a:t>
                  </a:r>
                </a:p>
              </p:txBody>
            </p:sp>
            <p:cxnSp>
              <p:nvCxnSpPr>
                <p:cNvPr id="18" name="Straight Arrow Connector 17">
                  <a:extLst>
                    <a:ext uri="{FF2B5EF4-FFF2-40B4-BE49-F238E27FC236}">
                      <a16:creationId xmlns:a16="http://schemas.microsoft.com/office/drawing/2014/main" id="{80B0288B-A1F8-42AC-ACF1-FF7F14B175DA}"/>
                    </a:ext>
                  </a:extLst>
                </p:cNvPr>
                <p:cNvCxnSpPr>
                  <a:cxnSpLocks/>
                </p:cNvCxnSpPr>
                <p:nvPr/>
              </p:nvCxnSpPr>
              <p:spPr>
                <a:xfrm flipV="1">
                  <a:off x="4010364" y="2514600"/>
                  <a:ext cx="2270693" cy="88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4851A1F-C626-4538-BF5E-6D01868DFD3A}"/>
                    </a:ext>
                  </a:extLst>
                </p:cNvPr>
                <p:cNvSpPr txBox="1"/>
                <p:nvPr/>
              </p:nvSpPr>
              <p:spPr>
                <a:xfrm>
                  <a:off x="4962661" y="2116579"/>
                  <a:ext cx="583814" cy="369332"/>
                </a:xfrm>
                <a:prstGeom prst="rect">
                  <a:avLst/>
                </a:prstGeom>
                <a:noFill/>
              </p:spPr>
              <p:txBody>
                <a:bodyPr wrap="none" rtlCol="0">
                  <a:spAutoFit/>
                </a:bodyPr>
                <a:lstStyle/>
                <a:p>
                  <a:r>
                    <a:rPr lang="nl-NL"/>
                    <a:t>Pull </a:t>
                  </a:r>
                </a:p>
              </p:txBody>
            </p:sp>
          </p:grpSp>
          <p:sp>
            <p:nvSpPr>
              <p:cNvPr id="15" name="TextBox 14">
                <a:extLst>
                  <a:ext uri="{FF2B5EF4-FFF2-40B4-BE49-F238E27FC236}">
                    <a16:creationId xmlns:a16="http://schemas.microsoft.com/office/drawing/2014/main" id="{F24AF6E0-56B5-4E34-9DFA-79A832FEABAC}"/>
                  </a:ext>
                </a:extLst>
              </p:cNvPr>
              <p:cNvSpPr txBox="1"/>
              <p:nvPr/>
            </p:nvSpPr>
            <p:spPr>
              <a:xfrm>
                <a:off x="4040407" y="2467457"/>
                <a:ext cx="2210605" cy="307777"/>
              </a:xfrm>
              <a:prstGeom prst="rect">
                <a:avLst/>
              </a:prstGeom>
              <a:noFill/>
            </p:spPr>
            <p:txBody>
              <a:bodyPr wrap="none" rtlCol="0">
                <a:spAutoFit/>
              </a:bodyPr>
              <a:lstStyle/>
              <a:p>
                <a:r>
                  <a:rPr lang="nl-NL" sz="1400"/>
                  <a:t>‘</a:t>
                </a:r>
                <a:r>
                  <a:rPr lang="nl-NL" sz="1400" err="1"/>
                  <a:t>CloudEvents</a:t>
                </a:r>
                <a:r>
                  <a:rPr lang="nl-NL" sz="1400"/>
                  <a:t> event stream’ </a:t>
                </a:r>
              </a:p>
            </p:txBody>
          </p:sp>
        </p:grpSp>
        <p:sp>
          <p:nvSpPr>
            <p:cNvPr id="22" name="Content Placeholder 4">
              <a:extLst>
                <a:ext uri="{FF2B5EF4-FFF2-40B4-BE49-F238E27FC236}">
                  <a16:creationId xmlns:a16="http://schemas.microsoft.com/office/drawing/2014/main" id="{CD48E48C-5FAC-4423-8C59-BDA8CB891EE2}"/>
                </a:ext>
              </a:extLst>
            </p:cNvPr>
            <p:cNvSpPr txBox="1">
              <a:spLocks/>
            </p:cNvSpPr>
            <p:nvPr/>
          </p:nvSpPr>
          <p:spPr>
            <a:xfrm>
              <a:off x="2018767" y="3867445"/>
              <a:ext cx="8154465" cy="461835"/>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Consumer-solicited delivery ("pull"-style)</a:t>
              </a:r>
              <a:endParaRPr lang="en-US" sz="2000"/>
            </a:p>
          </p:txBody>
        </p:sp>
      </p:grpSp>
      <p:sp>
        <p:nvSpPr>
          <p:cNvPr id="25" name="Rectangle 24">
            <a:extLst>
              <a:ext uri="{FF2B5EF4-FFF2-40B4-BE49-F238E27FC236}">
                <a16:creationId xmlns:a16="http://schemas.microsoft.com/office/drawing/2014/main" id="{C15FE5B2-F073-433B-B69B-374BE7864403}"/>
              </a:ext>
            </a:extLst>
          </p:cNvPr>
          <p:cNvSpPr/>
          <p:nvPr/>
        </p:nvSpPr>
        <p:spPr>
          <a:xfrm>
            <a:off x="1894114" y="2153110"/>
            <a:ext cx="2571902" cy="94489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7" name="Rectangle 26">
            <a:extLst>
              <a:ext uri="{FF2B5EF4-FFF2-40B4-BE49-F238E27FC236}">
                <a16:creationId xmlns:a16="http://schemas.microsoft.com/office/drawing/2014/main" id="{E2CD305F-3FF7-4EFB-9E96-2AB97B0F85A7}"/>
              </a:ext>
            </a:extLst>
          </p:cNvPr>
          <p:cNvSpPr/>
          <p:nvPr/>
        </p:nvSpPr>
        <p:spPr>
          <a:xfrm>
            <a:off x="6755358" y="4770687"/>
            <a:ext cx="2571902" cy="94489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Rectangle 1">
            <a:extLst>
              <a:ext uri="{FF2B5EF4-FFF2-40B4-BE49-F238E27FC236}">
                <a16:creationId xmlns:a16="http://schemas.microsoft.com/office/drawing/2014/main" id="{D25965B3-F32C-4CD5-A99D-529F1A8649E0}"/>
              </a:ext>
            </a:extLst>
          </p:cNvPr>
          <p:cNvSpPr/>
          <p:nvPr/>
        </p:nvSpPr>
        <p:spPr>
          <a:xfrm>
            <a:off x="1259633" y="3844212"/>
            <a:ext cx="9405257" cy="2341983"/>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6" name="TextBox 25">
            <a:extLst>
              <a:ext uri="{FF2B5EF4-FFF2-40B4-BE49-F238E27FC236}">
                <a16:creationId xmlns:a16="http://schemas.microsoft.com/office/drawing/2014/main" id="{0252F68D-7304-4D94-8C17-E8E699D96020}"/>
              </a:ext>
            </a:extLst>
          </p:cNvPr>
          <p:cNvSpPr txBox="1"/>
          <p:nvPr/>
        </p:nvSpPr>
        <p:spPr>
          <a:xfrm>
            <a:off x="2695575" y="6145123"/>
            <a:ext cx="6212567" cy="461665"/>
          </a:xfrm>
          <a:prstGeom prst="rect">
            <a:avLst/>
          </a:prstGeom>
          <a:noFill/>
        </p:spPr>
        <p:txBody>
          <a:bodyPr wrap="square" rtlCol="0">
            <a:spAutoFit/>
          </a:bodyPr>
          <a:lstStyle/>
          <a:p>
            <a:r>
              <a:rPr lang="nl-NL" sz="2400">
                <a:solidFill>
                  <a:srgbClr val="FF0000"/>
                </a:solidFill>
              </a:rPr>
              <a:t>Scope = Abonneren voor push-style notificeren</a:t>
            </a:r>
          </a:p>
        </p:txBody>
      </p:sp>
    </p:spTree>
    <p:extLst>
      <p:ext uri="{BB962C8B-B14F-4D97-AF65-F5344CB8AC3E}">
        <p14:creationId xmlns:p14="http://schemas.microsoft.com/office/powerpoint/2010/main" val="303449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8C8F01A9-ABE9-AB4F-BE84-9318826130A6}"/>
              </a:ext>
            </a:extLst>
          </p:cNvPr>
          <p:cNvSpPr/>
          <p:nvPr/>
        </p:nvSpPr>
        <p:spPr>
          <a:xfrm>
            <a:off x="3442135" y="3749979"/>
            <a:ext cx="6490424" cy="775200"/>
          </a:xfrm>
          <a:prstGeom prst="rect">
            <a:avLst/>
          </a:prstGeom>
          <a:solidFill>
            <a:schemeClr val="bg1">
              <a:lumMod val="9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le 1">
            <a:extLst>
              <a:ext uri="{FF2B5EF4-FFF2-40B4-BE49-F238E27FC236}">
                <a16:creationId xmlns:a16="http://schemas.microsoft.com/office/drawing/2014/main" id="{25DCBB00-8585-4A59-A4C1-BA7820EB29A6}"/>
              </a:ext>
            </a:extLst>
          </p:cNvPr>
          <p:cNvSpPr>
            <a:spLocks noGrp="1"/>
          </p:cNvSpPr>
          <p:nvPr>
            <p:ph type="title"/>
          </p:nvPr>
        </p:nvSpPr>
        <p:spPr>
          <a:xfrm>
            <a:off x="169333" y="152756"/>
            <a:ext cx="10515600" cy="633798"/>
          </a:xfrm>
        </p:spPr>
        <p:txBody>
          <a:bodyPr>
            <a:normAutofit/>
          </a:bodyPr>
          <a:lstStyle/>
          <a:p>
            <a:r>
              <a:rPr lang="nl-NL" sz="2400"/>
              <a:t>Gelaagde architectuur voor notificeren… en voor abonneren</a:t>
            </a:r>
          </a:p>
        </p:txBody>
      </p:sp>
      <p:sp>
        <p:nvSpPr>
          <p:cNvPr id="24" name="Rectangle 23">
            <a:extLst>
              <a:ext uri="{FF2B5EF4-FFF2-40B4-BE49-F238E27FC236}">
                <a16:creationId xmlns:a16="http://schemas.microsoft.com/office/drawing/2014/main" id="{B5119140-BB7E-4F61-AD28-54DABD6CAECD}"/>
              </a:ext>
            </a:extLst>
          </p:cNvPr>
          <p:cNvSpPr/>
          <p:nvPr/>
        </p:nvSpPr>
        <p:spPr>
          <a:xfrm>
            <a:off x="1640761" y="1039824"/>
            <a:ext cx="8565370" cy="4632842"/>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nl-NL" b="1">
              <a:solidFill>
                <a:schemeClr val="accent6">
                  <a:lumMod val="75000"/>
                </a:schemeClr>
              </a:solidFill>
            </a:endParaRPr>
          </a:p>
        </p:txBody>
      </p:sp>
      <p:sp>
        <p:nvSpPr>
          <p:cNvPr id="33" name="Freeform: Shape 32">
            <a:extLst>
              <a:ext uri="{FF2B5EF4-FFF2-40B4-BE49-F238E27FC236}">
                <a16:creationId xmlns:a16="http://schemas.microsoft.com/office/drawing/2014/main" id="{59BE4B64-E2FA-40B0-BFC0-247429F7DBDD}"/>
              </a:ext>
            </a:extLst>
          </p:cNvPr>
          <p:cNvSpPr/>
          <p:nvPr/>
        </p:nvSpPr>
        <p:spPr>
          <a:xfrm>
            <a:off x="4591293" y="3997716"/>
            <a:ext cx="860444" cy="396000"/>
          </a:xfrm>
          <a:custGeom>
            <a:avLst/>
            <a:gdLst>
              <a:gd name="connsiteX0" fmla="*/ 0 w 4140000"/>
              <a:gd name="connsiteY0" fmla="*/ 0 h 1402286"/>
              <a:gd name="connsiteX1" fmla="*/ 4140000 w 4140000"/>
              <a:gd name="connsiteY1" fmla="*/ 0 h 1402286"/>
              <a:gd name="connsiteX2" fmla="*/ 4140000 w 4140000"/>
              <a:gd name="connsiteY2" fmla="*/ 1402286 h 1402286"/>
              <a:gd name="connsiteX3" fmla="*/ 0 w 4140000"/>
              <a:gd name="connsiteY3" fmla="*/ 1402286 h 1402286"/>
              <a:gd name="connsiteX4" fmla="*/ 0 w 4140000"/>
              <a:gd name="connsiteY4" fmla="*/ 0 h 1402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0000" h="1402286">
                <a:moveTo>
                  <a:pt x="0" y="0"/>
                </a:moveTo>
                <a:lnTo>
                  <a:pt x="4140000" y="0"/>
                </a:lnTo>
                <a:lnTo>
                  <a:pt x="4140000" y="1402286"/>
                </a:lnTo>
                <a:lnTo>
                  <a:pt x="0" y="1402286"/>
                </a:lnTo>
                <a:lnTo>
                  <a:pt x="0" y="0"/>
                </a:lnTo>
                <a:close/>
              </a:path>
            </a:pathLst>
          </a:custGeom>
          <a:solidFill>
            <a:srgbClr val="385723"/>
          </a:solidFill>
          <a:ln w="25400">
            <a:solidFill>
              <a:srgbClr val="375723"/>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165100" rIns="165100" bIns="165100" numCol="1" spcCol="1270" anchor="ctr" anchorCtr="0">
            <a:noAutofit/>
          </a:bodyPr>
          <a:lstStyle/>
          <a:p>
            <a:pPr algn="ctr" defTabSz="2889250">
              <a:lnSpc>
                <a:spcPct val="90000"/>
              </a:lnSpc>
              <a:spcBef>
                <a:spcPct val="0"/>
              </a:spcBef>
              <a:spcAft>
                <a:spcPct val="35000"/>
              </a:spcAft>
            </a:pPr>
            <a:r>
              <a:rPr lang="nl-NL" sz="1400"/>
              <a:t>XML</a:t>
            </a:r>
          </a:p>
        </p:txBody>
      </p:sp>
      <p:sp>
        <p:nvSpPr>
          <p:cNvPr id="34" name="Freeform: Shape 33">
            <a:extLst>
              <a:ext uri="{FF2B5EF4-FFF2-40B4-BE49-F238E27FC236}">
                <a16:creationId xmlns:a16="http://schemas.microsoft.com/office/drawing/2014/main" id="{E31F319D-EC55-49FF-862E-DAF0A14CF5FE}"/>
              </a:ext>
            </a:extLst>
          </p:cNvPr>
          <p:cNvSpPr/>
          <p:nvPr/>
        </p:nvSpPr>
        <p:spPr>
          <a:xfrm>
            <a:off x="5539689" y="3995990"/>
            <a:ext cx="860444" cy="396000"/>
          </a:xfrm>
          <a:custGeom>
            <a:avLst/>
            <a:gdLst>
              <a:gd name="connsiteX0" fmla="*/ 0 w 4140000"/>
              <a:gd name="connsiteY0" fmla="*/ 0 h 1402286"/>
              <a:gd name="connsiteX1" fmla="*/ 4140000 w 4140000"/>
              <a:gd name="connsiteY1" fmla="*/ 0 h 1402286"/>
              <a:gd name="connsiteX2" fmla="*/ 4140000 w 4140000"/>
              <a:gd name="connsiteY2" fmla="*/ 1402286 h 1402286"/>
              <a:gd name="connsiteX3" fmla="*/ 0 w 4140000"/>
              <a:gd name="connsiteY3" fmla="*/ 1402286 h 1402286"/>
              <a:gd name="connsiteX4" fmla="*/ 0 w 4140000"/>
              <a:gd name="connsiteY4" fmla="*/ 0 h 1402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0000" h="1402286">
                <a:moveTo>
                  <a:pt x="0" y="0"/>
                </a:moveTo>
                <a:lnTo>
                  <a:pt x="4140000" y="0"/>
                </a:lnTo>
                <a:lnTo>
                  <a:pt x="4140000" y="1402286"/>
                </a:lnTo>
                <a:lnTo>
                  <a:pt x="0" y="1402286"/>
                </a:lnTo>
                <a:lnTo>
                  <a:pt x="0" y="0"/>
                </a:lnTo>
                <a:close/>
              </a:path>
            </a:pathLst>
          </a:custGeom>
          <a:solidFill>
            <a:srgbClr val="385723"/>
          </a:solidFill>
          <a:ln w="25400">
            <a:solidFill>
              <a:srgbClr val="375723"/>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165100" rIns="165100" bIns="165100" numCol="1" spcCol="1270" anchor="ctr" anchorCtr="0">
            <a:noAutofit/>
          </a:bodyPr>
          <a:lstStyle/>
          <a:p>
            <a:pPr algn="ctr" defTabSz="2889250">
              <a:lnSpc>
                <a:spcPct val="90000"/>
              </a:lnSpc>
              <a:spcBef>
                <a:spcPct val="0"/>
              </a:spcBef>
              <a:spcAft>
                <a:spcPct val="35000"/>
              </a:spcAft>
            </a:pPr>
            <a:r>
              <a:rPr lang="nl-NL" sz="1400"/>
              <a:t>Avro</a:t>
            </a:r>
          </a:p>
        </p:txBody>
      </p:sp>
      <p:sp>
        <p:nvSpPr>
          <p:cNvPr id="35" name="Freeform: Shape 34">
            <a:extLst>
              <a:ext uri="{FF2B5EF4-FFF2-40B4-BE49-F238E27FC236}">
                <a16:creationId xmlns:a16="http://schemas.microsoft.com/office/drawing/2014/main" id="{27987EAC-32DD-43EC-A8B7-B92D803EE96B}"/>
              </a:ext>
            </a:extLst>
          </p:cNvPr>
          <p:cNvSpPr/>
          <p:nvPr/>
        </p:nvSpPr>
        <p:spPr>
          <a:xfrm>
            <a:off x="6476554" y="4001455"/>
            <a:ext cx="860444" cy="396000"/>
          </a:xfrm>
          <a:custGeom>
            <a:avLst/>
            <a:gdLst>
              <a:gd name="connsiteX0" fmla="*/ 0 w 4140000"/>
              <a:gd name="connsiteY0" fmla="*/ 0 h 1402286"/>
              <a:gd name="connsiteX1" fmla="*/ 4140000 w 4140000"/>
              <a:gd name="connsiteY1" fmla="*/ 0 h 1402286"/>
              <a:gd name="connsiteX2" fmla="*/ 4140000 w 4140000"/>
              <a:gd name="connsiteY2" fmla="*/ 1402286 h 1402286"/>
              <a:gd name="connsiteX3" fmla="*/ 0 w 4140000"/>
              <a:gd name="connsiteY3" fmla="*/ 1402286 h 1402286"/>
              <a:gd name="connsiteX4" fmla="*/ 0 w 4140000"/>
              <a:gd name="connsiteY4" fmla="*/ 0 h 1402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0000" h="1402286">
                <a:moveTo>
                  <a:pt x="0" y="0"/>
                </a:moveTo>
                <a:lnTo>
                  <a:pt x="4140000" y="0"/>
                </a:lnTo>
                <a:lnTo>
                  <a:pt x="4140000" y="1402286"/>
                </a:lnTo>
                <a:lnTo>
                  <a:pt x="0" y="1402286"/>
                </a:lnTo>
                <a:lnTo>
                  <a:pt x="0" y="0"/>
                </a:lnTo>
                <a:close/>
              </a:path>
            </a:pathLst>
          </a:custGeom>
          <a:solidFill>
            <a:srgbClr val="385723"/>
          </a:solidFill>
          <a:ln w="25400">
            <a:solidFill>
              <a:srgbClr val="375723"/>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165100" rIns="165100" bIns="165100" numCol="1" spcCol="1270" anchor="ctr" anchorCtr="0">
            <a:noAutofit/>
          </a:bodyPr>
          <a:lstStyle/>
          <a:p>
            <a:pPr algn="ctr" defTabSz="2889250">
              <a:lnSpc>
                <a:spcPct val="90000"/>
              </a:lnSpc>
              <a:spcBef>
                <a:spcPct val="0"/>
              </a:spcBef>
              <a:spcAft>
                <a:spcPct val="35000"/>
              </a:spcAft>
            </a:pPr>
            <a:r>
              <a:rPr lang="nl-NL" sz="1100"/>
              <a:t>Protobuf</a:t>
            </a:r>
          </a:p>
        </p:txBody>
      </p:sp>
      <p:sp>
        <p:nvSpPr>
          <p:cNvPr id="23" name="Freeform: Shape 22">
            <a:extLst>
              <a:ext uri="{FF2B5EF4-FFF2-40B4-BE49-F238E27FC236}">
                <a16:creationId xmlns:a16="http://schemas.microsoft.com/office/drawing/2014/main" id="{9DD8DF15-7C7F-41DD-B8F8-FCD2C2874893}"/>
              </a:ext>
            </a:extLst>
          </p:cNvPr>
          <p:cNvSpPr/>
          <p:nvPr/>
        </p:nvSpPr>
        <p:spPr>
          <a:xfrm>
            <a:off x="3646845" y="3993958"/>
            <a:ext cx="860444" cy="396000"/>
          </a:xfrm>
          <a:custGeom>
            <a:avLst/>
            <a:gdLst>
              <a:gd name="connsiteX0" fmla="*/ 0 w 4140000"/>
              <a:gd name="connsiteY0" fmla="*/ 0 h 1402286"/>
              <a:gd name="connsiteX1" fmla="*/ 4140000 w 4140000"/>
              <a:gd name="connsiteY1" fmla="*/ 0 h 1402286"/>
              <a:gd name="connsiteX2" fmla="*/ 4140000 w 4140000"/>
              <a:gd name="connsiteY2" fmla="*/ 1402286 h 1402286"/>
              <a:gd name="connsiteX3" fmla="*/ 0 w 4140000"/>
              <a:gd name="connsiteY3" fmla="*/ 1402286 h 1402286"/>
              <a:gd name="connsiteX4" fmla="*/ 0 w 4140000"/>
              <a:gd name="connsiteY4" fmla="*/ 0 h 1402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0000" h="1402286">
                <a:moveTo>
                  <a:pt x="0" y="0"/>
                </a:moveTo>
                <a:lnTo>
                  <a:pt x="4140000" y="0"/>
                </a:lnTo>
                <a:lnTo>
                  <a:pt x="4140000" y="1402286"/>
                </a:lnTo>
                <a:lnTo>
                  <a:pt x="0" y="1402286"/>
                </a:lnTo>
                <a:lnTo>
                  <a:pt x="0" y="0"/>
                </a:lnTo>
                <a:close/>
              </a:path>
            </a:pathLst>
          </a:custGeom>
          <a:gradFill flip="none" rotWithShape="1">
            <a:gsLst>
              <a:gs pos="49000">
                <a:srgbClr val="2CB12D"/>
              </a:gs>
              <a:gs pos="97000">
                <a:srgbClr val="44B529"/>
              </a:gs>
            </a:gsLst>
            <a:path path="circle">
              <a:fillToRect l="50000" t="50000" r="50000" b="50000"/>
            </a:path>
            <a:tileRect/>
          </a:gradFill>
          <a:ln w="19050">
            <a:solidFill>
              <a:srgbClr val="375723"/>
            </a:solidFill>
            <a:prstDash val="lgDash"/>
            <a:extLst>
              <a:ext uri="{C807C97D-BFC1-408E-A445-0C87EB9F89A2}">
                <ask:lineSketchStyleProps xmlns:ask="http://schemas.microsoft.com/office/drawing/2018/sketchyshapes">
                  <ask:type>
                    <ask:lineSketchFreehand/>
                  </ask:type>
                </ask:lineSketchStyleProps>
              </a:ext>
            </a:extLs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165100" rIns="165100" bIns="165100" numCol="1" spcCol="1270" anchor="ctr" anchorCtr="0">
            <a:noAutofit/>
          </a:bodyPr>
          <a:lstStyle/>
          <a:p>
            <a:pPr algn="ctr" defTabSz="2889250">
              <a:lnSpc>
                <a:spcPct val="90000"/>
              </a:lnSpc>
              <a:spcBef>
                <a:spcPct val="0"/>
              </a:spcBef>
              <a:spcAft>
                <a:spcPct val="35000"/>
              </a:spcAft>
            </a:pPr>
            <a:r>
              <a:rPr lang="nl-NL" sz="1400"/>
              <a:t>JSON</a:t>
            </a:r>
          </a:p>
        </p:txBody>
      </p:sp>
      <p:sp>
        <p:nvSpPr>
          <p:cNvPr id="44" name="Rectangle 43">
            <a:extLst>
              <a:ext uri="{FF2B5EF4-FFF2-40B4-BE49-F238E27FC236}">
                <a16:creationId xmlns:a16="http://schemas.microsoft.com/office/drawing/2014/main" id="{8C89F4E3-642B-C54D-83B7-289F6FC9DC0A}"/>
              </a:ext>
            </a:extLst>
          </p:cNvPr>
          <p:cNvSpPr/>
          <p:nvPr/>
        </p:nvSpPr>
        <p:spPr>
          <a:xfrm>
            <a:off x="3459037" y="1773571"/>
            <a:ext cx="3172420" cy="1718563"/>
          </a:xfrm>
          <a:prstGeom prst="rect">
            <a:avLst/>
          </a:prstGeom>
          <a:solidFill>
            <a:schemeClr val="bg1">
              <a:lumMod val="9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TextBox 44">
            <a:extLst>
              <a:ext uri="{FF2B5EF4-FFF2-40B4-BE49-F238E27FC236}">
                <a16:creationId xmlns:a16="http://schemas.microsoft.com/office/drawing/2014/main" id="{155C58E9-7136-2B4B-BD44-D924F19B0FEE}"/>
              </a:ext>
            </a:extLst>
          </p:cNvPr>
          <p:cNvSpPr txBox="1"/>
          <p:nvPr/>
        </p:nvSpPr>
        <p:spPr>
          <a:xfrm>
            <a:off x="3581204" y="1579198"/>
            <a:ext cx="2931954" cy="307777"/>
          </a:xfrm>
          <a:prstGeom prst="rect">
            <a:avLst/>
          </a:prstGeom>
          <a:solidFill>
            <a:schemeClr val="bg1"/>
          </a:solidFill>
          <a:ln w="19050">
            <a:solidFill>
              <a:schemeClr val="bg1">
                <a:lumMod val="65000"/>
              </a:schemeClr>
            </a:solidFill>
          </a:ln>
        </p:spPr>
        <p:txBody>
          <a:bodyPr wrap="square" rtlCol="0">
            <a:spAutoFit/>
          </a:bodyPr>
          <a:lstStyle/>
          <a:p>
            <a:pPr algn="ctr"/>
            <a:r>
              <a:rPr lang="nl-NL" sz="1400"/>
              <a:t>Functionele berichtstandaard</a:t>
            </a:r>
          </a:p>
        </p:txBody>
      </p:sp>
      <p:sp>
        <p:nvSpPr>
          <p:cNvPr id="19" name="Freeform: Shape 18">
            <a:extLst>
              <a:ext uri="{FF2B5EF4-FFF2-40B4-BE49-F238E27FC236}">
                <a16:creationId xmlns:a16="http://schemas.microsoft.com/office/drawing/2014/main" id="{3B3A1899-CBF1-4A67-9543-59BCC7DC8E0A}"/>
              </a:ext>
            </a:extLst>
          </p:cNvPr>
          <p:cNvSpPr/>
          <p:nvPr/>
        </p:nvSpPr>
        <p:spPr>
          <a:xfrm>
            <a:off x="3661430" y="2102152"/>
            <a:ext cx="2788177" cy="530599"/>
          </a:xfrm>
          <a:custGeom>
            <a:avLst/>
            <a:gdLst>
              <a:gd name="connsiteX0" fmla="*/ 0 w 4140000"/>
              <a:gd name="connsiteY0" fmla="*/ 0 h 1402286"/>
              <a:gd name="connsiteX1" fmla="*/ 4140000 w 4140000"/>
              <a:gd name="connsiteY1" fmla="*/ 0 h 1402286"/>
              <a:gd name="connsiteX2" fmla="*/ 4140000 w 4140000"/>
              <a:gd name="connsiteY2" fmla="*/ 1402286 h 1402286"/>
              <a:gd name="connsiteX3" fmla="*/ 0 w 4140000"/>
              <a:gd name="connsiteY3" fmla="*/ 1402286 h 1402286"/>
              <a:gd name="connsiteX4" fmla="*/ 0 w 4140000"/>
              <a:gd name="connsiteY4" fmla="*/ 0 h 1402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0000" h="1402286">
                <a:moveTo>
                  <a:pt x="0" y="0"/>
                </a:moveTo>
                <a:lnTo>
                  <a:pt x="4140000" y="0"/>
                </a:lnTo>
                <a:lnTo>
                  <a:pt x="4140000" y="1402286"/>
                </a:lnTo>
                <a:lnTo>
                  <a:pt x="0" y="1402286"/>
                </a:lnTo>
                <a:lnTo>
                  <a:pt x="0" y="0"/>
                </a:lnTo>
                <a:close/>
              </a:path>
            </a:pathLst>
          </a:custGeom>
          <a:solidFill>
            <a:srgbClr val="2CB12D"/>
          </a:solidFill>
          <a:ln w="25400">
            <a:solidFill>
              <a:srgbClr val="375723"/>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165100" rIns="165100" bIns="165100" numCol="1" spcCol="1270" anchor="ctr" anchorCtr="0">
            <a:noAutofit/>
          </a:bodyPr>
          <a:lstStyle/>
          <a:p>
            <a:pPr marL="0" lvl="0" indent="0" algn="ctr" defTabSz="2889250">
              <a:lnSpc>
                <a:spcPct val="90000"/>
              </a:lnSpc>
              <a:spcBef>
                <a:spcPct val="0"/>
              </a:spcBef>
              <a:spcAft>
                <a:spcPct val="35000"/>
              </a:spcAft>
              <a:buNone/>
            </a:pPr>
            <a:r>
              <a:rPr lang="nl-NL" sz="2000"/>
              <a:t>B</a:t>
            </a:r>
            <a:r>
              <a:rPr lang="nl-NL" sz="2000" kern="1200"/>
              <a:t>ase </a:t>
            </a:r>
            <a:r>
              <a:rPr lang="nl-NL" sz="2000" kern="1200" err="1"/>
              <a:t>specification</a:t>
            </a:r>
            <a:endParaRPr lang="nl-NL" sz="2000" kern="1200"/>
          </a:p>
        </p:txBody>
      </p:sp>
      <p:sp>
        <p:nvSpPr>
          <p:cNvPr id="20" name="Freeform: Shape 19">
            <a:extLst>
              <a:ext uri="{FF2B5EF4-FFF2-40B4-BE49-F238E27FC236}">
                <a16:creationId xmlns:a16="http://schemas.microsoft.com/office/drawing/2014/main" id="{A74C1BCA-D2B9-4C6F-BCAD-BE1D080FEFC3}"/>
              </a:ext>
            </a:extLst>
          </p:cNvPr>
          <p:cNvSpPr/>
          <p:nvPr/>
        </p:nvSpPr>
        <p:spPr>
          <a:xfrm>
            <a:off x="3661430" y="2707200"/>
            <a:ext cx="2788177" cy="530599"/>
          </a:xfrm>
          <a:custGeom>
            <a:avLst/>
            <a:gdLst>
              <a:gd name="connsiteX0" fmla="*/ 0 w 4140000"/>
              <a:gd name="connsiteY0" fmla="*/ 0 h 1402286"/>
              <a:gd name="connsiteX1" fmla="*/ 4140000 w 4140000"/>
              <a:gd name="connsiteY1" fmla="*/ 0 h 1402286"/>
              <a:gd name="connsiteX2" fmla="*/ 4140000 w 4140000"/>
              <a:gd name="connsiteY2" fmla="*/ 1402286 h 1402286"/>
              <a:gd name="connsiteX3" fmla="*/ 0 w 4140000"/>
              <a:gd name="connsiteY3" fmla="*/ 1402286 h 1402286"/>
              <a:gd name="connsiteX4" fmla="*/ 0 w 4140000"/>
              <a:gd name="connsiteY4" fmla="*/ 0 h 1402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0000" h="1402286">
                <a:moveTo>
                  <a:pt x="0" y="0"/>
                </a:moveTo>
                <a:lnTo>
                  <a:pt x="4140000" y="0"/>
                </a:lnTo>
                <a:lnTo>
                  <a:pt x="4140000" y="1402286"/>
                </a:lnTo>
                <a:lnTo>
                  <a:pt x="0" y="1402286"/>
                </a:lnTo>
                <a:lnTo>
                  <a:pt x="0" y="0"/>
                </a:lnTo>
                <a:close/>
              </a:path>
            </a:pathLst>
          </a:custGeom>
          <a:solidFill>
            <a:srgbClr val="2CB12D"/>
          </a:solidFill>
          <a:ln w="25400">
            <a:solidFill>
              <a:srgbClr val="375723"/>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165100" rIns="165100" bIns="165100" numCol="1" spcCol="1270" anchor="ctr" anchorCtr="0">
            <a:noAutofit/>
          </a:bodyPr>
          <a:lstStyle/>
          <a:p>
            <a:pPr marL="0" lvl="0" indent="0" algn="ctr" defTabSz="2889250">
              <a:lnSpc>
                <a:spcPct val="90000"/>
              </a:lnSpc>
              <a:spcBef>
                <a:spcPct val="0"/>
              </a:spcBef>
              <a:spcAft>
                <a:spcPct val="35000"/>
              </a:spcAft>
              <a:buNone/>
            </a:pPr>
            <a:r>
              <a:rPr lang="nl-NL" sz="2000" kern="1200" err="1"/>
              <a:t>Extensions</a:t>
            </a:r>
            <a:endParaRPr lang="nl-NL" sz="2000" kern="1200"/>
          </a:p>
        </p:txBody>
      </p:sp>
      <p:grpSp>
        <p:nvGrpSpPr>
          <p:cNvPr id="3" name="Group 2">
            <a:extLst>
              <a:ext uri="{FF2B5EF4-FFF2-40B4-BE49-F238E27FC236}">
                <a16:creationId xmlns:a16="http://schemas.microsoft.com/office/drawing/2014/main" id="{496B5A1B-E348-4534-AEE5-106C7BCF8E0E}"/>
              </a:ext>
            </a:extLst>
          </p:cNvPr>
          <p:cNvGrpSpPr/>
          <p:nvPr/>
        </p:nvGrpSpPr>
        <p:grpSpPr>
          <a:xfrm>
            <a:off x="6753624" y="1601039"/>
            <a:ext cx="3172420" cy="1891095"/>
            <a:chOff x="6753624" y="1601039"/>
            <a:chExt cx="3172420" cy="1891095"/>
          </a:xfrm>
        </p:grpSpPr>
        <p:sp>
          <p:nvSpPr>
            <p:cNvPr id="42" name="Rectangle 41">
              <a:extLst>
                <a:ext uri="{FF2B5EF4-FFF2-40B4-BE49-F238E27FC236}">
                  <a16:creationId xmlns:a16="http://schemas.microsoft.com/office/drawing/2014/main" id="{5570E0A0-9766-7C40-957A-000DAE91D8C2}"/>
                </a:ext>
              </a:extLst>
            </p:cNvPr>
            <p:cNvSpPr/>
            <p:nvPr/>
          </p:nvSpPr>
          <p:spPr>
            <a:xfrm>
              <a:off x="6753624" y="1773571"/>
              <a:ext cx="3172420" cy="1718563"/>
            </a:xfrm>
            <a:prstGeom prst="rect">
              <a:avLst/>
            </a:prstGeom>
            <a:solidFill>
              <a:schemeClr val="bg1">
                <a:lumMod val="9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TextBox 42">
              <a:extLst>
                <a:ext uri="{FF2B5EF4-FFF2-40B4-BE49-F238E27FC236}">
                  <a16:creationId xmlns:a16="http://schemas.microsoft.com/office/drawing/2014/main" id="{9164C493-F342-F048-B2E9-19530668F841}"/>
                </a:ext>
              </a:extLst>
            </p:cNvPr>
            <p:cNvSpPr txBox="1"/>
            <p:nvPr/>
          </p:nvSpPr>
          <p:spPr>
            <a:xfrm>
              <a:off x="6873857" y="1601039"/>
              <a:ext cx="2931954" cy="307777"/>
            </a:xfrm>
            <a:prstGeom prst="rect">
              <a:avLst/>
            </a:prstGeom>
            <a:solidFill>
              <a:schemeClr val="bg1"/>
            </a:solidFill>
            <a:ln w="19050">
              <a:solidFill>
                <a:schemeClr val="bg1">
                  <a:lumMod val="65000"/>
                </a:schemeClr>
              </a:solidFill>
            </a:ln>
          </p:spPr>
          <p:txBody>
            <a:bodyPr wrap="square" rtlCol="0">
              <a:spAutoFit/>
            </a:bodyPr>
            <a:lstStyle/>
            <a:p>
              <a:pPr algn="ctr"/>
              <a:r>
                <a:rPr lang="nl-NL" sz="1400"/>
                <a:t>Functionele interactiestandaarden</a:t>
              </a:r>
            </a:p>
          </p:txBody>
        </p:sp>
        <p:sp>
          <p:nvSpPr>
            <p:cNvPr id="46" name="Freeform: Shape 18">
              <a:extLst>
                <a:ext uri="{FF2B5EF4-FFF2-40B4-BE49-F238E27FC236}">
                  <a16:creationId xmlns:a16="http://schemas.microsoft.com/office/drawing/2014/main" id="{533C9D3B-A19F-6647-96F5-1D4DE7C3DA95}"/>
                </a:ext>
              </a:extLst>
            </p:cNvPr>
            <p:cNvSpPr/>
            <p:nvPr/>
          </p:nvSpPr>
          <p:spPr>
            <a:xfrm>
              <a:off x="6945745" y="2130173"/>
              <a:ext cx="2788177" cy="530599"/>
            </a:xfrm>
            <a:custGeom>
              <a:avLst/>
              <a:gdLst>
                <a:gd name="connsiteX0" fmla="*/ 0 w 4140000"/>
                <a:gd name="connsiteY0" fmla="*/ 0 h 1402286"/>
                <a:gd name="connsiteX1" fmla="*/ 4140000 w 4140000"/>
                <a:gd name="connsiteY1" fmla="*/ 0 h 1402286"/>
                <a:gd name="connsiteX2" fmla="*/ 4140000 w 4140000"/>
                <a:gd name="connsiteY2" fmla="*/ 1402286 h 1402286"/>
                <a:gd name="connsiteX3" fmla="*/ 0 w 4140000"/>
                <a:gd name="connsiteY3" fmla="*/ 1402286 h 1402286"/>
                <a:gd name="connsiteX4" fmla="*/ 0 w 4140000"/>
                <a:gd name="connsiteY4" fmla="*/ 0 h 1402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0000" h="1402286">
                  <a:moveTo>
                    <a:pt x="0" y="0"/>
                  </a:moveTo>
                  <a:lnTo>
                    <a:pt x="4140000" y="0"/>
                  </a:lnTo>
                  <a:lnTo>
                    <a:pt x="4140000" y="1402286"/>
                  </a:lnTo>
                  <a:lnTo>
                    <a:pt x="0" y="1402286"/>
                  </a:lnTo>
                  <a:lnTo>
                    <a:pt x="0" y="0"/>
                  </a:lnTo>
                  <a:close/>
                </a:path>
              </a:pathLst>
            </a:custGeom>
            <a:solidFill>
              <a:srgbClr val="385723"/>
            </a:solidFill>
            <a:ln w="25400">
              <a:solidFill>
                <a:srgbClr val="375723"/>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165100" rIns="165100" bIns="165100" numCol="1" spcCol="1270" anchor="ctr" anchorCtr="0">
              <a:noAutofit/>
            </a:bodyPr>
            <a:lstStyle/>
            <a:p>
              <a:pPr marL="0" lvl="0" indent="0" algn="ctr" defTabSz="2889250">
                <a:lnSpc>
                  <a:spcPct val="90000"/>
                </a:lnSpc>
                <a:spcBef>
                  <a:spcPct val="0"/>
                </a:spcBef>
                <a:spcAft>
                  <a:spcPct val="35000"/>
                </a:spcAft>
                <a:buNone/>
              </a:pPr>
              <a:r>
                <a:rPr lang="nl-NL" sz="2000"/>
                <a:t>Discovery</a:t>
              </a:r>
              <a:endParaRPr lang="nl-NL" sz="2000" kern="1200"/>
            </a:p>
          </p:txBody>
        </p:sp>
        <p:sp>
          <p:nvSpPr>
            <p:cNvPr id="47" name="Freeform: Shape 19">
              <a:extLst>
                <a:ext uri="{FF2B5EF4-FFF2-40B4-BE49-F238E27FC236}">
                  <a16:creationId xmlns:a16="http://schemas.microsoft.com/office/drawing/2014/main" id="{A4C4C65D-52F2-3343-860B-B768BE94A344}"/>
                </a:ext>
              </a:extLst>
            </p:cNvPr>
            <p:cNvSpPr/>
            <p:nvPr/>
          </p:nvSpPr>
          <p:spPr>
            <a:xfrm>
              <a:off x="6945745" y="2710191"/>
              <a:ext cx="2788177" cy="530599"/>
            </a:xfrm>
            <a:custGeom>
              <a:avLst/>
              <a:gdLst>
                <a:gd name="connsiteX0" fmla="*/ 0 w 2788177"/>
                <a:gd name="connsiteY0" fmla="*/ 0 h 530599"/>
                <a:gd name="connsiteX1" fmla="*/ 669162 w 2788177"/>
                <a:gd name="connsiteY1" fmla="*/ 0 h 530599"/>
                <a:gd name="connsiteX2" fmla="*/ 1366207 w 2788177"/>
                <a:gd name="connsiteY2" fmla="*/ 0 h 530599"/>
                <a:gd name="connsiteX3" fmla="*/ 2063251 w 2788177"/>
                <a:gd name="connsiteY3" fmla="*/ 0 h 530599"/>
                <a:gd name="connsiteX4" fmla="*/ 2788177 w 2788177"/>
                <a:gd name="connsiteY4" fmla="*/ 0 h 530599"/>
                <a:gd name="connsiteX5" fmla="*/ 2788177 w 2788177"/>
                <a:gd name="connsiteY5" fmla="*/ 530599 h 530599"/>
                <a:gd name="connsiteX6" fmla="*/ 2091133 w 2788177"/>
                <a:gd name="connsiteY6" fmla="*/ 530599 h 530599"/>
                <a:gd name="connsiteX7" fmla="*/ 1449852 w 2788177"/>
                <a:gd name="connsiteY7" fmla="*/ 530599 h 530599"/>
                <a:gd name="connsiteX8" fmla="*/ 808571 w 2788177"/>
                <a:gd name="connsiteY8" fmla="*/ 530599 h 530599"/>
                <a:gd name="connsiteX9" fmla="*/ 0 w 2788177"/>
                <a:gd name="connsiteY9" fmla="*/ 530599 h 530599"/>
                <a:gd name="connsiteX10" fmla="*/ 0 w 2788177"/>
                <a:gd name="connsiteY10" fmla="*/ 0 h 53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88177" h="530599" fill="none" extrusionOk="0">
                  <a:moveTo>
                    <a:pt x="0" y="0"/>
                  </a:moveTo>
                  <a:cubicBezTo>
                    <a:pt x="304811" y="6896"/>
                    <a:pt x="380283" y="-10799"/>
                    <a:pt x="669162" y="0"/>
                  </a:cubicBezTo>
                  <a:cubicBezTo>
                    <a:pt x="958041" y="10799"/>
                    <a:pt x="1164372" y="30115"/>
                    <a:pt x="1366207" y="0"/>
                  </a:cubicBezTo>
                  <a:cubicBezTo>
                    <a:pt x="1568043" y="-30115"/>
                    <a:pt x="1834288" y="-6531"/>
                    <a:pt x="2063251" y="0"/>
                  </a:cubicBezTo>
                  <a:cubicBezTo>
                    <a:pt x="2292214" y="6531"/>
                    <a:pt x="2523251" y="-12170"/>
                    <a:pt x="2788177" y="0"/>
                  </a:cubicBezTo>
                  <a:cubicBezTo>
                    <a:pt x="2786635" y="168374"/>
                    <a:pt x="2778457" y="413461"/>
                    <a:pt x="2788177" y="530599"/>
                  </a:cubicBezTo>
                  <a:cubicBezTo>
                    <a:pt x="2609200" y="560194"/>
                    <a:pt x="2298080" y="533842"/>
                    <a:pt x="2091133" y="530599"/>
                  </a:cubicBezTo>
                  <a:cubicBezTo>
                    <a:pt x="1884186" y="527356"/>
                    <a:pt x="1653410" y="547576"/>
                    <a:pt x="1449852" y="530599"/>
                  </a:cubicBezTo>
                  <a:cubicBezTo>
                    <a:pt x="1246294" y="513622"/>
                    <a:pt x="957088" y="552012"/>
                    <a:pt x="808571" y="530599"/>
                  </a:cubicBezTo>
                  <a:cubicBezTo>
                    <a:pt x="660054" y="509186"/>
                    <a:pt x="378144" y="528888"/>
                    <a:pt x="0" y="530599"/>
                  </a:cubicBezTo>
                  <a:cubicBezTo>
                    <a:pt x="-10768" y="352053"/>
                    <a:pt x="-10432" y="162973"/>
                    <a:pt x="0" y="0"/>
                  </a:cubicBezTo>
                  <a:close/>
                </a:path>
                <a:path w="2788177" h="530599" stroke="0" extrusionOk="0">
                  <a:moveTo>
                    <a:pt x="0" y="0"/>
                  </a:moveTo>
                  <a:cubicBezTo>
                    <a:pt x="223713" y="-12291"/>
                    <a:pt x="438067" y="28730"/>
                    <a:pt x="669162" y="0"/>
                  </a:cubicBezTo>
                  <a:cubicBezTo>
                    <a:pt x="900257" y="-28730"/>
                    <a:pt x="983349" y="-4723"/>
                    <a:pt x="1282561" y="0"/>
                  </a:cubicBezTo>
                  <a:cubicBezTo>
                    <a:pt x="1581773" y="4723"/>
                    <a:pt x="1833643" y="-15457"/>
                    <a:pt x="2035369" y="0"/>
                  </a:cubicBezTo>
                  <a:cubicBezTo>
                    <a:pt x="2237095" y="15457"/>
                    <a:pt x="2634124" y="37580"/>
                    <a:pt x="2788177" y="0"/>
                  </a:cubicBezTo>
                  <a:cubicBezTo>
                    <a:pt x="2780539" y="180269"/>
                    <a:pt x="2806259" y="289924"/>
                    <a:pt x="2788177" y="530599"/>
                  </a:cubicBezTo>
                  <a:cubicBezTo>
                    <a:pt x="2625603" y="542876"/>
                    <a:pt x="2463019" y="544398"/>
                    <a:pt x="2146896" y="530599"/>
                  </a:cubicBezTo>
                  <a:cubicBezTo>
                    <a:pt x="1830773" y="516800"/>
                    <a:pt x="1678330" y="557984"/>
                    <a:pt x="1505616" y="530599"/>
                  </a:cubicBezTo>
                  <a:cubicBezTo>
                    <a:pt x="1332902" y="503214"/>
                    <a:pt x="1010192" y="518024"/>
                    <a:pt x="752808" y="530599"/>
                  </a:cubicBezTo>
                  <a:cubicBezTo>
                    <a:pt x="495424" y="543174"/>
                    <a:pt x="344425" y="539445"/>
                    <a:pt x="0" y="530599"/>
                  </a:cubicBezTo>
                  <a:cubicBezTo>
                    <a:pt x="-6255" y="410807"/>
                    <a:pt x="-894" y="143172"/>
                    <a:pt x="0" y="0"/>
                  </a:cubicBezTo>
                  <a:close/>
                </a:path>
              </a:pathLst>
            </a:custGeom>
            <a:gradFill flip="none" rotWithShape="1">
              <a:gsLst>
                <a:gs pos="49000">
                  <a:srgbClr val="2CB12D"/>
                </a:gs>
                <a:gs pos="97000">
                  <a:srgbClr val="44B529"/>
                </a:gs>
              </a:gsLst>
              <a:path path="circle">
                <a:fillToRect l="50000" t="50000" r="50000" b="50000"/>
              </a:path>
              <a:tileRect/>
            </a:gradFill>
            <a:ln w="19050">
              <a:solidFill>
                <a:srgbClr val="375723"/>
              </a:solidFill>
              <a:prstDash val="lgDash"/>
              <a:extLst>
                <a:ext uri="{C807C97D-BFC1-408E-A445-0C87EB9F89A2}">
                  <ask:lineSketchStyleProps xmlns:ask="http://schemas.microsoft.com/office/drawing/2018/sketchyshapes" sd="1219033472">
                    <a:custGeom>
                      <a:avLst/>
                      <a:gdLst>
                        <a:gd name="connsiteX0" fmla="*/ 0 w 4140000"/>
                        <a:gd name="connsiteY0" fmla="*/ 0 h 1402286"/>
                        <a:gd name="connsiteX1" fmla="*/ 4140000 w 4140000"/>
                        <a:gd name="connsiteY1" fmla="*/ 0 h 1402286"/>
                        <a:gd name="connsiteX2" fmla="*/ 4140000 w 4140000"/>
                        <a:gd name="connsiteY2" fmla="*/ 1402286 h 1402286"/>
                        <a:gd name="connsiteX3" fmla="*/ 0 w 4140000"/>
                        <a:gd name="connsiteY3" fmla="*/ 1402286 h 1402286"/>
                        <a:gd name="connsiteX4" fmla="*/ 0 w 4140000"/>
                        <a:gd name="connsiteY4" fmla="*/ 0 h 1402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0000" h="1402286">
                          <a:moveTo>
                            <a:pt x="0" y="0"/>
                          </a:moveTo>
                          <a:lnTo>
                            <a:pt x="4140000" y="0"/>
                          </a:lnTo>
                          <a:lnTo>
                            <a:pt x="4140000" y="1402286"/>
                          </a:lnTo>
                          <a:lnTo>
                            <a:pt x="0" y="1402286"/>
                          </a:lnTo>
                          <a:lnTo>
                            <a:pt x="0" y="0"/>
                          </a:lnTo>
                          <a:close/>
                        </a:path>
                      </a:pathLst>
                    </a:custGeom>
                    <ask:type>
                      <ask:lineSketchFreehand/>
                    </ask:type>
                  </ask:lineSketchStyleProps>
                </a:ext>
              </a:extLs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165100" rIns="165100" bIns="165100" numCol="1" spcCol="1270" anchor="ctr" anchorCtr="0">
              <a:noAutofit/>
            </a:bodyPr>
            <a:lstStyle/>
            <a:p>
              <a:pPr marL="0" lvl="0" indent="0" algn="ctr" defTabSz="2889250">
                <a:lnSpc>
                  <a:spcPct val="90000"/>
                </a:lnSpc>
                <a:spcBef>
                  <a:spcPct val="0"/>
                </a:spcBef>
                <a:spcAft>
                  <a:spcPct val="35000"/>
                </a:spcAft>
                <a:buNone/>
              </a:pPr>
              <a:r>
                <a:rPr lang="nl-NL" sz="2000" kern="1200"/>
                <a:t>Subscription</a:t>
              </a:r>
            </a:p>
          </p:txBody>
        </p:sp>
      </p:grpSp>
      <p:sp>
        <p:nvSpPr>
          <p:cNvPr id="50" name="Freeform: Shape 18">
            <a:extLst>
              <a:ext uri="{FF2B5EF4-FFF2-40B4-BE49-F238E27FC236}">
                <a16:creationId xmlns:a16="http://schemas.microsoft.com/office/drawing/2014/main" id="{F8A8B726-E513-A241-8E35-48E7CE8838D9}"/>
              </a:ext>
            </a:extLst>
          </p:cNvPr>
          <p:cNvSpPr/>
          <p:nvPr/>
        </p:nvSpPr>
        <p:spPr>
          <a:xfrm>
            <a:off x="1744233" y="1773099"/>
            <a:ext cx="1606292" cy="1718563"/>
          </a:xfrm>
          <a:custGeom>
            <a:avLst/>
            <a:gdLst>
              <a:gd name="connsiteX0" fmla="*/ 0 w 4140000"/>
              <a:gd name="connsiteY0" fmla="*/ 0 h 1402286"/>
              <a:gd name="connsiteX1" fmla="*/ 4140000 w 4140000"/>
              <a:gd name="connsiteY1" fmla="*/ 0 h 1402286"/>
              <a:gd name="connsiteX2" fmla="*/ 4140000 w 4140000"/>
              <a:gd name="connsiteY2" fmla="*/ 1402286 h 1402286"/>
              <a:gd name="connsiteX3" fmla="*/ 0 w 4140000"/>
              <a:gd name="connsiteY3" fmla="*/ 1402286 h 1402286"/>
              <a:gd name="connsiteX4" fmla="*/ 0 w 4140000"/>
              <a:gd name="connsiteY4" fmla="*/ 0 h 1402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0000" h="1402286">
                <a:moveTo>
                  <a:pt x="0" y="0"/>
                </a:moveTo>
                <a:lnTo>
                  <a:pt x="4140000" y="0"/>
                </a:lnTo>
                <a:lnTo>
                  <a:pt x="4140000" y="1402286"/>
                </a:lnTo>
                <a:lnTo>
                  <a:pt x="0" y="1402286"/>
                </a:lnTo>
                <a:lnTo>
                  <a:pt x="0" y="0"/>
                </a:lnTo>
                <a:close/>
              </a:path>
            </a:pathLst>
          </a:custGeom>
          <a:solidFill>
            <a:schemeClr val="bg1"/>
          </a:solidFill>
          <a:ln w="19050">
            <a:solidFill>
              <a:schemeClr val="bg1">
                <a:lumMod val="6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165100" rIns="165100" bIns="165100" numCol="1" spcCol="1270" anchor="ctr" anchorCtr="0">
            <a:noAutofit/>
          </a:bodyPr>
          <a:lstStyle/>
          <a:p>
            <a:pPr marL="0" lvl="0" indent="0" defTabSz="2889250">
              <a:lnSpc>
                <a:spcPct val="90000"/>
              </a:lnSpc>
              <a:spcBef>
                <a:spcPct val="0"/>
              </a:spcBef>
              <a:spcAft>
                <a:spcPct val="35000"/>
              </a:spcAft>
              <a:buNone/>
            </a:pPr>
            <a:r>
              <a:rPr lang="nl-NL" sz="1400">
                <a:solidFill>
                  <a:schemeClr val="tx1"/>
                </a:solidFill>
              </a:rPr>
              <a:t>Functioneel</a:t>
            </a:r>
          </a:p>
          <a:p>
            <a:pPr marL="0" lvl="0" indent="0" defTabSz="2889250">
              <a:lnSpc>
                <a:spcPct val="90000"/>
              </a:lnSpc>
              <a:spcBef>
                <a:spcPct val="0"/>
              </a:spcBef>
              <a:spcAft>
                <a:spcPct val="35000"/>
              </a:spcAft>
              <a:buNone/>
            </a:pPr>
            <a:endParaRPr lang="nl-NL" sz="1400" kern="1200">
              <a:solidFill>
                <a:schemeClr val="tx1"/>
              </a:solidFill>
            </a:endParaRPr>
          </a:p>
          <a:p>
            <a:pPr marL="0" lvl="0" indent="0" defTabSz="2889250">
              <a:lnSpc>
                <a:spcPct val="90000"/>
              </a:lnSpc>
              <a:spcBef>
                <a:spcPct val="0"/>
              </a:spcBef>
              <a:spcAft>
                <a:spcPct val="35000"/>
              </a:spcAft>
              <a:buNone/>
            </a:pPr>
            <a:r>
              <a:rPr lang="nl-NL" sz="1400">
                <a:solidFill>
                  <a:schemeClr val="tx1"/>
                </a:solidFill>
                <a:latin typeface="Calibri Light" panose="020F0302020204030204" pitchFamily="34" charset="0"/>
                <a:cs typeface="Calibri Light" panose="020F0302020204030204" pitchFamily="34" charset="0"/>
              </a:rPr>
              <a:t>Formaat- en protocol-neutraal</a:t>
            </a:r>
            <a:endParaRPr lang="nl-NL" sz="1400" kern="1200">
              <a:solidFill>
                <a:schemeClr val="tx1"/>
              </a:solidFill>
              <a:latin typeface="Calibri Light" panose="020F0302020204030204" pitchFamily="34" charset="0"/>
              <a:cs typeface="Calibri Light" panose="020F0302020204030204" pitchFamily="34" charset="0"/>
            </a:endParaRPr>
          </a:p>
        </p:txBody>
      </p:sp>
      <p:sp>
        <p:nvSpPr>
          <p:cNvPr id="51" name="Freeform: Shape 18">
            <a:extLst>
              <a:ext uri="{FF2B5EF4-FFF2-40B4-BE49-F238E27FC236}">
                <a16:creationId xmlns:a16="http://schemas.microsoft.com/office/drawing/2014/main" id="{E44A150F-1C25-CF4F-BA52-E8923B9501CF}"/>
              </a:ext>
            </a:extLst>
          </p:cNvPr>
          <p:cNvSpPr/>
          <p:nvPr/>
        </p:nvSpPr>
        <p:spPr>
          <a:xfrm>
            <a:off x="1750749" y="3749978"/>
            <a:ext cx="1599776" cy="1800109"/>
          </a:xfrm>
          <a:custGeom>
            <a:avLst/>
            <a:gdLst>
              <a:gd name="connsiteX0" fmla="*/ 0 w 4140000"/>
              <a:gd name="connsiteY0" fmla="*/ 0 h 1402286"/>
              <a:gd name="connsiteX1" fmla="*/ 4140000 w 4140000"/>
              <a:gd name="connsiteY1" fmla="*/ 0 h 1402286"/>
              <a:gd name="connsiteX2" fmla="*/ 4140000 w 4140000"/>
              <a:gd name="connsiteY2" fmla="*/ 1402286 h 1402286"/>
              <a:gd name="connsiteX3" fmla="*/ 0 w 4140000"/>
              <a:gd name="connsiteY3" fmla="*/ 1402286 h 1402286"/>
              <a:gd name="connsiteX4" fmla="*/ 0 w 4140000"/>
              <a:gd name="connsiteY4" fmla="*/ 0 h 1402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0000" h="1402286">
                <a:moveTo>
                  <a:pt x="0" y="0"/>
                </a:moveTo>
                <a:lnTo>
                  <a:pt x="4140000" y="0"/>
                </a:lnTo>
                <a:lnTo>
                  <a:pt x="4140000" y="1402286"/>
                </a:lnTo>
                <a:lnTo>
                  <a:pt x="0" y="1402286"/>
                </a:lnTo>
                <a:lnTo>
                  <a:pt x="0" y="0"/>
                </a:lnTo>
                <a:close/>
              </a:path>
            </a:pathLst>
          </a:custGeom>
          <a:solidFill>
            <a:schemeClr val="bg1"/>
          </a:solidFill>
          <a:ln w="19050">
            <a:solidFill>
              <a:schemeClr val="bg1">
                <a:lumMod val="6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165100" rIns="165100" bIns="165100" numCol="1" spcCol="1270" anchor="ctr" anchorCtr="0">
            <a:noAutofit/>
          </a:bodyPr>
          <a:lstStyle/>
          <a:p>
            <a:pPr marL="0" lvl="0" indent="0" defTabSz="2889250">
              <a:lnSpc>
                <a:spcPct val="90000"/>
              </a:lnSpc>
              <a:spcBef>
                <a:spcPct val="0"/>
              </a:spcBef>
              <a:spcAft>
                <a:spcPct val="35000"/>
              </a:spcAft>
              <a:buNone/>
            </a:pPr>
            <a:r>
              <a:rPr lang="nl-NL" sz="1400">
                <a:solidFill>
                  <a:schemeClr val="tx1"/>
                </a:solidFill>
              </a:rPr>
              <a:t>Techniek</a:t>
            </a:r>
            <a:endParaRPr lang="nl-NL" sz="1400" kern="1200">
              <a:solidFill>
                <a:schemeClr val="tx1"/>
              </a:solidFill>
            </a:endParaRPr>
          </a:p>
        </p:txBody>
      </p:sp>
      <p:sp>
        <p:nvSpPr>
          <p:cNvPr id="4" name="TextBox 3">
            <a:extLst>
              <a:ext uri="{FF2B5EF4-FFF2-40B4-BE49-F238E27FC236}">
                <a16:creationId xmlns:a16="http://schemas.microsoft.com/office/drawing/2014/main" id="{11D12E81-4871-9146-B727-B298B91DAF7A}"/>
              </a:ext>
            </a:extLst>
          </p:cNvPr>
          <p:cNvSpPr txBox="1"/>
          <p:nvPr/>
        </p:nvSpPr>
        <p:spPr>
          <a:xfrm>
            <a:off x="1640761" y="1098127"/>
            <a:ext cx="3046668" cy="369332"/>
          </a:xfrm>
          <a:prstGeom prst="rect">
            <a:avLst/>
          </a:prstGeom>
          <a:noFill/>
        </p:spPr>
        <p:txBody>
          <a:bodyPr wrap="none" rtlCol="0">
            <a:spAutoFit/>
          </a:bodyPr>
          <a:lstStyle/>
          <a:p>
            <a:r>
              <a:rPr lang="en-NL" b="1">
                <a:solidFill>
                  <a:schemeClr val="accent6">
                    <a:lumMod val="75000"/>
                  </a:schemeClr>
                </a:solidFill>
              </a:rPr>
              <a:t>Cloud Events + GOV NL profiel</a:t>
            </a:r>
          </a:p>
        </p:txBody>
      </p:sp>
      <p:sp>
        <p:nvSpPr>
          <p:cNvPr id="55" name="TextBox 54">
            <a:extLst>
              <a:ext uri="{FF2B5EF4-FFF2-40B4-BE49-F238E27FC236}">
                <a16:creationId xmlns:a16="http://schemas.microsoft.com/office/drawing/2014/main" id="{40ED32D1-118A-6A4A-9592-95F76C307FD4}"/>
              </a:ext>
            </a:extLst>
          </p:cNvPr>
          <p:cNvSpPr txBox="1"/>
          <p:nvPr/>
        </p:nvSpPr>
        <p:spPr>
          <a:xfrm>
            <a:off x="3581204" y="3603463"/>
            <a:ext cx="2931954" cy="307777"/>
          </a:xfrm>
          <a:prstGeom prst="rect">
            <a:avLst/>
          </a:prstGeom>
          <a:solidFill>
            <a:schemeClr val="bg1"/>
          </a:solidFill>
          <a:ln w="19050">
            <a:solidFill>
              <a:schemeClr val="bg1">
                <a:lumMod val="65000"/>
              </a:schemeClr>
            </a:solidFill>
          </a:ln>
        </p:spPr>
        <p:txBody>
          <a:bodyPr wrap="square" rtlCol="0">
            <a:spAutoFit/>
          </a:bodyPr>
          <a:lstStyle/>
          <a:p>
            <a:pPr algn="ctr"/>
            <a:r>
              <a:rPr lang="nl-NL" sz="1400"/>
              <a:t>Format </a:t>
            </a:r>
            <a:r>
              <a:rPr lang="nl-NL" sz="1400" err="1"/>
              <a:t>encodings</a:t>
            </a:r>
            <a:endParaRPr lang="nl-NL" sz="1400"/>
          </a:p>
        </p:txBody>
      </p:sp>
      <p:sp>
        <p:nvSpPr>
          <p:cNvPr id="56" name="Rectangle 55">
            <a:extLst>
              <a:ext uri="{FF2B5EF4-FFF2-40B4-BE49-F238E27FC236}">
                <a16:creationId xmlns:a16="http://schemas.microsoft.com/office/drawing/2014/main" id="{029FEF57-0277-AE43-AC7E-1013D9BB513E}"/>
              </a:ext>
            </a:extLst>
          </p:cNvPr>
          <p:cNvSpPr/>
          <p:nvPr/>
        </p:nvSpPr>
        <p:spPr>
          <a:xfrm>
            <a:off x="3459037" y="4774887"/>
            <a:ext cx="6490424" cy="775200"/>
          </a:xfrm>
          <a:prstGeom prst="rect">
            <a:avLst/>
          </a:prstGeom>
          <a:solidFill>
            <a:schemeClr val="bg1">
              <a:lumMod val="9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1" name="TextBox 60">
            <a:extLst>
              <a:ext uri="{FF2B5EF4-FFF2-40B4-BE49-F238E27FC236}">
                <a16:creationId xmlns:a16="http://schemas.microsoft.com/office/drawing/2014/main" id="{DF8D6C70-C8FC-2342-B574-A1008B0ACB8C}"/>
              </a:ext>
            </a:extLst>
          </p:cNvPr>
          <p:cNvSpPr txBox="1"/>
          <p:nvPr/>
        </p:nvSpPr>
        <p:spPr>
          <a:xfrm>
            <a:off x="3598106" y="4628371"/>
            <a:ext cx="2931954" cy="307777"/>
          </a:xfrm>
          <a:prstGeom prst="rect">
            <a:avLst/>
          </a:prstGeom>
          <a:solidFill>
            <a:schemeClr val="bg1"/>
          </a:solidFill>
          <a:ln w="19050">
            <a:solidFill>
              <a:schemeClr val="bg1">
                <a:lumMod val="65000"/>
              </a:schemeClr>
            </a:solidFill>
          </a:ln>
        </p:spPr>
        <p:txBody>
          <a:bodyPr wrap="square" rtlCol="0">
            <a:spAutoFit/>
          </a:bodyPr>
          <a:lstStyle/>
          <a:p>
            <a:pPr algn="ctr"/>
            <a:r>
              <a:rPr lang="nl-NL" sz="1400"/>
              <a:t>Protocol </a:t>
            </a:r>
            <a:r>
              <a:rPr lang="nl-NL" sz="1400" err="1"/>
              <a:t>bindings</a:t>
            </a:r>
            <a:endParaRPr lang="nl-NL" sz="1400"/>
          </a:p>
        </p:txBody>
      </p:sp>
      <p:sp>
        <p:nvSpPr>
          <p:cNvPr id="38" name="Freeform: Shape 37">
            <a:extLst>
              <a:ext uri="{FF2B5EF4-FFF2-40B4-BE49-F238E27FC236}">
                <a16:creationId xmlns:a16="http://schemas.microsoft.com/office/drawing/2014/main" id="{EB28CAFC-1F9B-4A97-8918-9BDA48527BE4}"/>
              </a:ext>
            </a:extLst>
          </p:cNvPr>
          <p:cNvSpPr/>
          <p:nvPr/>
        </p:nvSpPr>
        <p:spPr>
          <a:xfrm>
            <a:off x="5548951" y="5040833"/>
            <a:ext cx="860444" cy="388359"/>
          </a:xfrm>
          <a:custGeom>
            <a:avLst/>
            <a:gdLst>
              <a:gd name="connsiteX0" fmla="*/ 0 w 4140000"/>
              <a:gd name="connsiteY0" fmla="*/ 0 h 1402286"/>
              <a:gd name="connsiteX1" fmla="*/ 4140000 w 4140000"/>
              <a:gd name="connsiteY1" fmla="*/ 0 h 1402286"/>
              <a:gd name="connsiteX2" fmla="*/ 4140000 w 4140000"/>
              <a:gd name="connsiteY2" fmla="*/ 1402286 h 1402286"/>
              <a:gd name="connsiteX3" fmla="*/ 0 w 4140000"/>
              <a:gd name="connsiteY3" fmla="*/ 1402286 h 1402286"/>
              <a:gd name="connsiteX4" fmla="*/ 0 w 4140000"/>
              <a:gd name="connsiteY4" fmla="*/ 0 h 1402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0000" h="1402286">
                <a:moveTo>
                  <a:pt x="0" y="0"/>
                </a:moveTo>
                <a:lnTo>
                  <a:pt x="4140000" y="0"/>
                </a:lnTo>
                <a:lnTo>
                  <a:pt x="4140000" y="1402286"/>
                </a:lnTo>
                <a:lnTo>
                  <a:pt x="0" y="1402286"/>
                </a:lnTo>
                <a:lnTo>
                  <a:pt x="0" y="0"/>
                </a:lnTo>
                <a:close/>
              </a:path>
            </a:pathLst>
          </a:custGeom>
          <a:solidFill>
            <a:srgbClr val="385723"/>
          </a:solidFill>
          <a:ln w="25400">
            <a:solidFill>
              <a:srgbClr val="375723"/>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165100" rIns="165100" bIns="165100" numCol="1" spcCol="1270" anchor="ctr" anchorCtr="0">
            <a:noAutofit/>
          </a:bodyPr>
          <a:lstStyle/>
          <a:p>
            <a:pPr algn="ctr" defTabSz="2889250">
              <a:lnSpc>
                <a:spcPct val="90000"/>
              </a:lnSpc>
              <a:spcBef>
                <a:spcPct val="0"/>
              </a:spcBef>
              <a:spcAft>
                <a:spcPct val="35000"/>
              </a:spcAft>
            </a:pPr>
            <a:r>
              <a:rPr lang="nl-NL" sz="1400"/>
              <a:t>AMQP</a:t>
            </a:r>
          </a:p>
        </p:txBody>
      </p:sp>
      <p:sp>
        <p:nvSpPr>
          <p:cNvPr id="39" name="Freeform: Shape 38">
            <a:extLst>
              <a:ext uri="{FF2B5EF4-FFF2-40B4-BE49-F238E27FC236}">
                <a16:creationId xmlns:a16="http://schemas.microsoft.com/office/drawing/2014/main" id="{F85B6EA9-8ADC-4C55-9DC7-2C02B2A3B69B}"/>
              </a:ext>
            </a:extLst>
          </p:cNvPr>
          <p:cNvSpPr/>
          <p:nvPr/>
        </p:nvSpPr>
        <p:spPr>
          <a:xfrm>
            <a:off x="6476554" y="5034763"/>
            <a:ext cx="860444" cy="388359"/>
          </a:xfrm>
          <a:custGeom>
            <a:avLst/>
            <a:gdLst>
              <a:gd name="connsiteX0" fmla="*/ 0 w 4140000"/>
              <a:gd name="connsiteY0" fmla="*/ 0 h 1402286"/>
              <a:gd name="connsiteX1" fmla="*/ 4140000 w 4140000"/>
              <a:gd name="connsiteY1" fmla="*/ 0 h 1402286"/>
              <a:gd name="connsiteX2" fmla="*/ 4140000 w 4140000"/>
              <a:gd name="connsiteY2" fmla="*/ 1402286 h 1402286"/>
              <a:gd name="connsiteX3" fmla="*/ 0 w 4140000"/>
              <a:gd name="connsiteY3" fmla="*/ 1402286 h 1402286"/>
              <a:gd name="connsiteX4" fmla="*/ 0 w 4140000"/>
              <a:gd name="connsiteY4" fmla="*/ 0 h 1402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0000" h="1402286">
                <a:moveTo>
                  <a:pt x="0" y="0"/>
                </a:moveTo>
                <a:lnTo>
                  <a:pt x="4140000" y="0"/>
                </a:lnTo>
                <a:lnTo>
                  <a:pt x="4140000" y="1402286"/>
                </a:lnTo>
                <a:lnTo>
                  <a:pt x="0" y="1402286"/>
                </a:lnTo>
                <a:lnTo>
                  <a:pt x="0" y="0"/>
                </a:lnTo>
                <a:close/>
              </a:path>
            </a:pathLst>
          </a:custGeom>
          <a:solidFill>
            <a:srgbClr val="385723"/>
          </a:solidFill>
          <a:ln w="25400">
            <a:solidFill>
              <a:srgbClr val="375723"/>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165100" rIns="165100" bIns="165100" numCol="1" spcCol="1270" anchor="ctr" anchorCtr="0">
            <a:noAutofit/>
          </a:bodyPr>
          <a:lstStyle/>
          <a:p>
            <a:pPr algn="ctr" defTabSz="2889250">
              <a:lnSpc>
                <a:spcPct val="90000"/>
              </a:lnSpc>
              <a:spcBef>
                <a:spcPct val="0"/>
              </a:spcBef>
              <a:spcAft>
                <a:spcPct val="35000"/>
              </a:spcAft>
            </a:pPr>
            <a:r>
              <a:rPr lang="nl-NL" sz="1400"/>
              <a:t>MQTT</a:t>
            </a:r>
          </a:p>
        </p:txBody>
      </p:sp>
      <p:sp>
        <p:nvSpPr>
          <p:cNvPr id="40" name="Freeform: Shape 39">
            <a:extLst>
              <a:ext uri="{FF2B5EF4-FFF2-40B4-BE49-F238E27FC236}">
                <a16:creationId xmlns:a16="http://schemas.microsoft.com/office/drawing/2014/main" id="{AA2E7DB2-A38A-444C-9E7A-7ADED9966D46}"/>
              </a:ext>
            </a:extLst>
          </p:cNvPr>
          <p:cNvSpPr/>
          <p:nvPr/>
        </p:nvSpPr>
        <p:spPr>
          <a:xfrm>
            <a:off x="7407635" y="5034619"/>
            <a:ext cx="860444" cy="388359"/>
          </a:xfrm>
          <a:custGeom>
            <a:avLst/>
            <a:gdLst>
              <a:gd name="connsiteX0" fmla="*/ 0 w 4140000"/>
              <a:gd name="connsiteY0" fmla="*/ 0 h 1402286"/>
              <a:gd name="connsiteX1" fmla="*/ 4140000 w 4140000"/>
              <a:gd name="connsiteY1" fmla="*/ 0 h 1402286"/>
              <a:gd name="connsiteX2" fmla="*/ 4140000 w 4140000"/>
              <a:gd name="connsiteY2" fmla="*/ 1402286 h 1402286"/>
              <a:gd name="connsiteX3" fmla="*/ 0 w 4140000"/>
              <a:gd name="connsiteY3" fmla="*/ 1402286 h 1402286"/>
              <a:gd name="connsiteX4" fmla="*/ 0 w 4140000"/>
              <a:gd name="connsiteY4" fmla="*/ 0 h 1402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0000" h="1402286">
                <a:moveTo>
                  <a:pt x="0" y="0"/>
                </a:moveTo>
                <a:lnTo>
                  <a:pt x="4140000" y="0"/>
                </a:lnTo>
                <a:lnTo>
                  <a:pt x="4140000" y="1402286"/>
                </a:lnTo>
                <a:lnTo>
                  <a:pt x="0" y="1402286"/>
                </a:lnTo>
                <a:lnTo>
                  <a:pt x="0" y="0"/>
                </a:lnTo>
                <a:close/>
              </a:path>
            </a:pathLst>
          </a:custGeom>
          <a:solidFill>
            <a:srgbClr val="385723"/>
          </a:solidFill>
          <a:ln w="25400">
            <a:solidFill>
              <a:srgbClr val="375723"/>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165100" rIns="165100" bIns="165100" numCol="1" spcCol="1270" anchor="ctr" anchorCtr="0">
            <a:noAutofit/>
          </a:bodyPr>
          <a:lstStyle/>
          <a:p>
            <a:pPr algn="ctr" defTabSz="2889250">
              <a:lnSpc>
                <a:spcPct val="90000"/>
              </a:lnSpc>
              <a:spcBef>
                <a:spcPct val="0"/>
              </a:spcBef>
              <a:spcAft>
                <a:spcPct val="35000"/>
              </a:spcAft>
            </a:pPr>
            <a:r>
              <a:rPr lang="nl-NL" sz="1400"/>
              <a:t>…</a:t>
            </a:r>
          </a:p>
        </p:txBody>
      </p:sp>
      <p:sp>
        <p:nvSpPr>
          <p:cNvPr id="26" name="Freeform: Shape 25">
            <a:extLst>
              <a:ext uri="{FF2B5EF4-FFF2-40B4-BE49-F238E27FC236}">
                <a16:creationId xmlns:a16="http://schemas.microsoft.com/office/drawing/2014/main" id="{C4C32DC4-639A-4509-9EC4-6B35074B4BF8}"/>
              </a:ext>
            </a:extLst>
          </p:cNvPr>
          <p:cNvSpPr/>
          <p:nvPr/>
        </p:nvSpPr>
        <p:spPr>
          <a:xfrm>
            <a:off x="3641532" y="5039446"/>
            <a:ext cx="860444" cy="388359"/>
          </a:xfrm>
          <a:custGeom>
            <a:avLst/>
            <a:gdLst>
              <a:gd name="connsiteX0" fmla="*/ 0 w 4140000"/>
              <a:gd name="connsiteY0" fmla="*/ 0 h 1402286"/>
              <a:gd name="connsiteX1" fmla="*/ 4140000 w 4140000"/>
              <a:gd name="connsiteY1" fmla="*/ 0 h 1402286"/>
              <a:gd name="connsiteX2" fmla="*/ 4140000 w 4140000"/>
              <a:gd name="connsiteY2" fmla="*/ 1402286 h 1402286"/>
              <a:gd name="connsiteX3" fmla="*/ 0 w 4140000"/>
              <a:gd name="connsiteY3" fmla="*/ 1402286 h 1402286"/>
              <a:gd name="connsiteX4" fmla="*/ 0 w 4140000"/>
              <a:gd name="connsiteY4" fmla="*/ 0 h 1402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0000" h="1402286">
                <a:moveTo>
                  <a:pt x="0" y="0"/>
                </a:moveTo>
                <a:lnTo>
                  <a:pt x="4140000" y="0"/>
                </a:lnTo>
                <a:lnTo>
                  <a:pt x="4140000" y="1402286"/>
                </a:lnTo>
                <a:lnTo>
                  <a:pt x="0" y="1402286"/>
                </a:lnTo>
                <a:lnTo>
                  <a:pt x="0" y="0"/>
                </a:lnTo>
                <a:close/>
              </a:path>
            </a:pathLst>
          </a:custGeom>
          <a:gradFill flip="none" rotWithShape="1">
            <a:gsLst>
              <a:gs pos="49000">
                <a:srgbClr val="2CB12D"/>
              </a:gs>
              <a:gs pos="97000">
                <a:srgbClr val="44B529"/>
              </a:gs>
            </a:gsLst>
            <a:path path="circle">
              <a:fillToRect l="50000" t="50000" r="50000" b="50000"/>
            </a:path>
            <a:tileRect/>
          </a:gradFill>
          <a:ln w="19050">
            <a:solidFill>
              <a:srgbClr val="375723"/>
            </a:solidFill>
            <a:prstDash val="lgDash"/>
            <a:extLst>
              <a:ext uri="{C807C97D-BFC1-408E-A445-0C87EB9F89A2}">
                <ask:lineSketchStyleProps xmlns:ask="http://schemas.microsoft.com/office/drawing/2018/sketchyshapes">
                  <ask:type>
                    <ask:lineSketchFreehand/>
                  </ask:type>
                </ask:lineSketchStyleProps>
              </a:ext>
            </a:extLs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165100" rIns="165100" bIns="165100" numCol="1" spcCol="1270" anchor="ctr" anchorCtr="0">
            <a:noAutofit/>
          </a:bodyPr>
          <a:lstStyle/>
          <a:p>
            <a:pPr algn="ctr" defTabSz="2889250">
              <a:lnSpc>
                <a:spcPct val="90000"/>
              </a:lnSpc>
              <a:spcBef>
                <a:spcPct val="0"/>
              </a:spcBef>
              <a:spcAft>
                <a:spcPct val="35000"/>
              </a:spcAft>
            </a:pPr>
            <a:r>
              <a:rPr lang="nl-NL" sz="1400"/>
              <a:t>HTTP</a:t>
            </a:r>
          </a:p>
        </p:txBody>
      </p:sp>
      <p:sp>
        <p:nvSpPr>
          <p:cNvPr id="27" name="Freeform: Shape 26">
            <a:extLst>
              <a:ext uri="{FF2B5EF4-FFF2-40B4-BE49-F238E27FC236}">
                <a16:creationId xmlns:a16="http://schemas.microsoft.com/office/drawing/2014/main" id="{62E120F7-2BEA-4CB1-9DC3-FDCD36FF63F6}"/>
              </a:ext>
            </a:extLst>
          </p:cNvPr>
          <p:cNvSpPr/>
          <p:nvPr/>
        </p:nvSpPr>
        <p:spPr>
          <a:xfrm>
            <a:off x="4582030" y="5040835"/>
            <a:ext cx="860444" cy="388359"/>
          </a:xfrm>
          <a:custGeom>
            <a:avLst/>
            <a:gdLst>
              <a:gd name="connsiteX0" fmla="*/ 0 w 4140000"/>
              <a:gd name="connsiteY0" fmla="*/ 0 h 1402286"/>
              <a:gd name="connsiteX1" fmla="*/ 4140000 w 4140000"/>
              <a:gd name="connsiteY1" fmla="*/ 0 h 1402286"/>
              <a:gd name="connsiteX2" fmla="*/ 4140000 w 4140000"/>
              <a:gd name="connsiteY2" fmla="*/ 1402286 h 1402286"/>
              <a:gd name="connsiteX3" fmla="*/ 0 w 4140000"/>
              <a:gd name="connsiteY3" fmla="*/ 1402286 h 1402286"/>
              <a:gd name="connsiteX4" fmla="*/ 0 w 4140000"/>
              <a:gd name="connsiteY4" fmla="*/ 0 h 1402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0000" h="1402286">
                <a:moveTo>
                  <a:pt x="0" y="0"/>
                </a:moveTo>
                <a:lnTo>
                  <a:pt x="4140000" y="0"/>
                </a:lnTo>
                <a:lnTo>
                  <a:pt x="4140000" y="1402286"/>
                </a:lnTo>
                <a:lnTo>
                  <a:pt x="0" y="1402286"/>
                </a:lnTo>
                <a:lnTo>
                  <a:pt x="0" y="0"/>
                </a:lnTo>
                <a:close/>
              </a:path>
            </a:pathLst>
          </a:custGeom>
          <a:gradFill flip="none" rotWithShape="1">
            <a:gsLst>
              <a:gs pos="49000">
                <a:srgbClr val="2CB12D"/>
              </a:gs>
              <a:gs pos="97000">
                <a:srgbClr val="44B529"/>
              </a:gs>
            </a:gsLst>
            <a:path path="circle">
              <a:fillToRect l="50000" t="50000" r="50000" b="50000"/>
            </a:path>
            <a:tileRect/>
          </a:gradFill>
          <a:ln w="19050">
            <a:solidFill>
              <a:srgbClr val="375723"/>
            </a:solidFill>
            <a:prstDash val="lgDash"/>
            <a:extLst>
              <a:ext uri="{C807C97D-BFC1-408E-A445-0C87EB9F89A2}">
                <ask:lineSketchStyleProps xmlns:ask="http://schemas.microsoft.com/office/drawing/2018/sketchyshapes">
                  <ask:type>
                    <ask:lineSketchFreehand/>
                  </ask:type>
                </ask:lineSketchStyleProps>
              </a:ext>
            </a:extLs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165100" rIns="165100" bIns="165100" numCol="1" spcCol="1270" anchor="ctr" anchorCtr="0">
            <a:noAutofit/>
          </a:bodyPr>
          <a:lstStyle/>
          <a:p>
            <a:pPr algn="ctr" defTabSz="2889250">
              <a:lnSpc>
                <a:spcPct val="90000"/>
              </a:lnSpc>
              <a:spcBef>
                <a:spcPct val="0"/>
              </a:spcBef>
              <a:spcAft>
                <a:spcPct val="35000"/>
              </a:spcAft>
            </a:pPr>
            <a:r>
              <a:rPr lang="nl-NL" sz="1050"/>
              <a:t>Webhook</a:t>
            </a:r>
          </a:p>
        </p:txBody>
      </p:sp>
      <p:sp>
        <p:nvSpPr>
          <p:cNvPr id="28" name="TextBox 27">
            <a:extLst>
              <a:ext uri="{FF2B5EF4-FFF2-40B4-BE49-F238E27FC236}">
                <a16:creationId xmlns:a16="http://schemas.microsoft.com/office/drawing/2014/main" id="{02653FC9-852B-4DE6-BA92-497647E9DB21}"/>
              </a:ext>
            </a:extLst>
          </p:cNvPr>
          <p:cNvSpPr txBox="1"/>
          <p:nvPr/>
        </p:nvSpPr>
        <p:spPr>
          <a:xfrm>
            <a:off x="3951960" y="6015577"/>
            <a:ext cx="5156200" cy="461665"/>
          </a:xfrm>
          <a:prstGeom prst="rect">
            <a:avLst/>
          </a:prstGeom>
          <a:noFill/>
        </p:spPr>
        <p:txBody>
          <a:bodyPr wrap="square" rtlCol="0">
            <a:spAutoFit/>
          </a:bodyPr>
          <a:lstStyle/>
          <a:p>
            <a:r>
              <a:rPr lang="nl-NL" sz="2400">
                <a:solidFill>
                  <a:srgbClr val="FF0000"/>
                </a:solidFill>
              </a:rPr>
              <a:t>Scope voor abonneren = Functioneel</a:t>
            </a:r>
          </a:p>
        </p:txBody>
      </p:sp>
    </p:spTree>
    <p:extLst>
      <p:ext uri="{BB962C8B-B14F-4D97-AF65-F5344CB8AC3E}">
        <p14:creationId xmlns:p14="http://schemas.microsoft.com/office/powerpoint/2010/main" val="257647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1653F5-8B68-4E08-902D-057197DED3CB}"/>
              </a:ext>
            </a:extLst>
          </p:cNvPr>
          <p:cNvPicPr>
            <a:picLocks noChangeAspect="1"/>
          </p:cNvPicPr>
          <p:nvPr/>
        </p:nvPicPr>
        <p:blipFill>
          <a:blip r:embed="rId2"/>
          <a:stretch>
            <a:fillRect/>
          </a:stretch>
        </p:blipFill>
        <p:spPr>
          <a:xfrm>
            <a:off x="212065" y="1441783"/>
            <a:ext cx="11287509" cy="4263691"/>
          </a:xfrm>
          <a:prstGeom prst="rect">
            <a:avLst/>
          </a:prstGeom>
        </p:spPr>
      </p:pic>
      <p:sp>
        <p:nvSpPr>
          <p:cNvPr id="2" name="Title 1">
            <a:extLst>
              <a:ext uri="{FF2B5EF4-FFF2-40B4-BE49-F238E27FC236}">
                <a16:creationId xmlns:a16="http://schemas.microsoft.com/office/drawing/2014/main" id="{939A377D-DD8A-4C6F-B3D2-FB2533FED5F1}"/>
              </a:ext>
            </a:extLst>
          </p:cNvPr>
          <p:cNvSpPr>
            <a:spLocks noGrp="1"/>
          </p:cNvSpPr>
          <p:nvPr>
            <p:ph type="title"/>
          </p:nvPr>
        </p:nvSpPr>
        <p:spPr/>
        <p:txBody>
          <a:bodyPr/>
          <a:lstStyle/>
          <a:p>
            <a:r>
              <a:rPr lang="nl-NL"/>
              <a:t>Abonneer- </a:t>
            </a:r>
            <a:r>
              <a:rPr lang="nl-NL" u="sng"/>
              <a:t>en</a:t>
            </a:r>
            <a:r>
              <a:rPr lang="nl-NL"/>
              <a:t> notificeerproces</a:t>
            </a:r>
          </a:p>
        </p:txBody>
      </p:sp>
      <p:grpSp>
        <p:nvGrpSpPr>
          <p:cNvPr id="10" name="Group 9">
            <a:extLst>
              <a:ext uri="{FF2B5EF4-FFF2-40B4-BE49-F238E27FC236}">
                <a16:creationId xmlns:a16="http://schemas.microsoft.com/office/drawing/2014/main" id="{09E0E6ED-0A8A-4A7E-AC9B-0008278A0CB2}"/>
              </a:ext>
            </a:extLst>
          </p:cNvPr>
          <p:cNvGrpSpPr/>
          <p:nvPr/>
        </p:nvGrpSpPr>
        <p:grpSpPr>
          <a:xfrm>
            <a:off x="3995530" y="1499645"/>
            <a:ext cx="7082046" cy="1359949"/>
            <a:chOff x="4512365" y="1729172"/>
            <a:chExt cx="6102626" cy="1057160"/>
          </a:xfrm>
        </p:grpSpPr>
        <p:sp>
          <p:nvSpPr>
            <p:cNvPr id="8" name="Rectangle 7">
              <a:extLst>
                <a:ext uri="{FF2B5EF4-FFF2-40B4-BE49-F238E27FC236}">
                  <a16:creationId xmlns:a16="http://schemas.microsoft.com/office/drawing/2014/main" id="{6FD6155B-65DE-4D27-AA81-DF2F3D629DED}"/>
                </a:ext>
              </a:extLst>
            </p:cNvPr>
            <p:cNvSpPr/>
            <p:nvPr/>
          </p:nvSpPr>
          <p:spPr>
            <a:xfrm>
              <a:off x="4512365" y="1854679"/>
              <a:ext cx="6102626" cy="93165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TextBox 8">
              <a:extLst>
                <a:ext uri="{FF2B5EF4-FFF2-40B4-BE49-F238E27FC236}">
                  <a16:creationId xmlns:a16="http://schemas.microsoft.com/office/drawing/2014/main" id="{FDDF735B-FD1D-4AD5-81A2-E1659E772634}"/>
                </a:ext>
              </a:extLst>
            </p:cNvPr>
            <p:cNvSpPr txBox="1"/>
            <p:nvPr/>
          </p:nvSpPr>
          <p:spPr>
            <a:xfrm>
              <a:off x="6689037" y="1729172"/>
              <a:ext cx="1238499" cy="201405"/>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l-NL"/>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nl-NL" sz="1200">
                  <a:solidFill>
                    <a:schemeClr val="tx1"/>
                  </a:solidFill>
                </a:rPr>
                <a:t>Subscription API</a:t>
              </a:r>
            </a:p>
          </p:txBody>
        </p:sp>
      </p:grpSp>
      <p:grpSp>
        <p:nvGrpSpPr>
          <p:cNvPr id="11" name="Group 10">
            <a:extLst>
              <a:ext uri="{FF2B5EF4-FFF2-40B4-BE49-F238E27FC236}">
                <a16:creationId xmlns:a16="http://schemas.microsoft.com/office/drawing/2014/main" id="{C80703DA-194B-4907-8AB9-A10AF873CF73}"/>
              </a:ext>
            </a:extLst>
          </p:cNvPr>
          <p:cNvGrpSpPr/>
          <p:nvPr/>
        </p:nvGrpSpPr>
        <p:grpSpPr>
          <a:xfrm>
            <a:off x="3995528" y="2983252"/>
            <a:ext cx="7082047" cy="2607924"/>
            <a:chOff x="4512365" y="1729172"/>
            <a:chExt cx="6102626" cy="2403743"/>
          </a:xfrm>
        </p:grpSpPr>
        <p:sp>
          <p:nvSpPr>
            <p:cNvPr id="12" name="Rectangle 11">
              <a:extLst>
                <a:ext uri="{FF2B5EF4-FFF2-40B4-BE49-F238E27FC236}">
                  <a16:creationId xmlns:a16="http://schemas.microsoft.com/office/drawing/2014/main" id="{4D490991-FA52-4EFE-A549-315A708446FC}"/>
                </a:ext>
              </a:extLst>
            </p:cNvPr>
            <p:cNvSpPr/>
            <p:nvPr/>
          </p:nvSpPr>
          <p:spPr>
            <a:xfrm>
              <a:off x="4512365" y="1854679"/>
              <a:ext cx="6102626" cy="227823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TextBox 12">
              <a:extLst>
                <a:ext uri="{FF2B5EF4-FFF2-40B4-BE49-F238E27FC236}">
                  <a16:creationId xmlns:a16="http://schemas.microsoft.com/office/drawing/2014/main" id="{27E309C3-4A14-4418-9CEE-004C944F36AF}"/>
                </a:ext>
              </a:extLst>
            </p:cNvPr>
            <p:cNvSpPr txBox="1"/>
            <p:nvPr/>
          </p:nvSpPr>
          <p:spPr>
            <a:xfrm>
              <a:off x="6659220" y="1729172"/>
              <a:ext cx="1318011" cy="197256"/>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l-NL"/>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nl-NL" sz="1200">
                  <a:solidFill>
                    <a:schemeClr val="tx1"/>
                  </a:solidFill>
                </a:rPr>
                <a:t>Interactiepatronen</a:t>
              </a:r>
            </a:p>
          </p:txBody>
        </p:sp>
      </p:grpSp>
      <p:grpSp>
        <p:nvGrpSpPr>
          <p:cNvPr id="20" name="Group 19">
            <a:extLst>
              <a:ext uri="{FF2B5EF4-FFF2-40B4-BE49-F238E27FC236}">
                <a16:creationId xmlns:a16="http://schemas.microsoft.com/office/drawing/2014/main" id="{A4BA0FCF-C1C4-4983-804C-1BBF27725E72}"/>
              </a:ext>
            </a:extLst>
          </p:cNvPr>
          <p:cNvGrpSpPr/>
          <p:nvPr/>
        </p:nvGrpSpPr>
        <p:grpSpPr>
          <a:xfrm>
            <a:off x="6818820" y="493381"/>
            <a:ext cx="1376146" cy="636220"/>
            <a:chOff x="6635391" y="59520"/>
            <a:chExt cx="1376146" cy="636220"/>
          </a:xfrm>
        </p:grpSpPr>
        <p:sp>
          <p:nvSpPr>
            <p:cNvPr id="18" name="TextBox 17">
              <a:extLst>
                <a:ext uri="{FF2B5EF4-FFF2-40B4-BE49-F238E27FC236}">
                  <a16:creationId xmlns:a16="http://schemas.microsoft.com/office/drawing/2014/main" id="{9FF4880C-D474-4E2E-BCB3-85A06643C759}"/>
                </a:ext>
              </a:extLst>
            </p:cNvPr>
            <p:cNvSpPr txBox="1"/>
            <p:nvPr/>
          </p:nvSpPr>
          <p:spPr>
            <a:xfrm>
              <a:off x="6635391" y="59520"/>
              <a:ext cx="1376146" cy="369332"/>
            </a:xfrm>
            <a:prstGeom prst="rect">
              <a:avLst/>
            </a:prstGeom>
            <a:noFill/>
          </p:spPr>
          <p:txBody>
            <a:bodyPr wrap="none" rtlCol="0">
              <a:spAutoFit/>
            </a:bodyPr>
            <a:lstStyle/>
            <a:p>
              <a:r>
                <a:rPr lang="nl-NL"/>
                <a:t>Standaarden</a:t>
              </a:r>
            </a:p>
          </p:txBody>
        </p:sp>
        <p:sp>
          <p:nvSpPr>
            <p:cNvPr id="19" name="Arrow: Down 18">
              <a:extLst>
                <a:ext uri="{FF2B5EF4-FFF2-40B4-BE49-F238E27FC236}">
                  <a16:creationId xmlns:a16="http://schemas.microsoft.com/office/drawing/2014/main" id="{C1F4EAA2-7AE1-4102-B8E5-6F40AF8CDDCA}"/>
                </a:ext>
              </a:extLst>
            </p:cNvPr>
            <p:cNvSpPr/>
            <p:nvPr/>
          </p:nvSpPr>
          <p:spPr>
            <a:xfrm>
              <a:off x="7112000" y="428852"/>
              <a:ext cx="292100" cy="26688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nl-NL"/>
            </a:p>
          </p:txBody>
        </p:sp>
      </p:grpSp>
    </p:spTree>
    <p:extLst>
      <p:ext uri="{BB962C8B-B14F-4D97-AF65-F5344CB8AC3E}">
        <p14:creationId xmlns:p14="http://schemas.microsoft.com/office/powerpoint/2010/main" val="239376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9FE878-6B0A-44C1-AB2E-2A34101E5DDD}"/>
              </a:ext>
            </a:extLst>
          </p:cNvPr>
          <p:cNvSpPr>
            <a:spLocks noGrp="1"/>
          </p:cNvSpPr>
          <p:nvPr>
            <p:ph type="title"/>
          </p:nvPr>
        </p:nvSpPr>
        <p:spPr/>
        <p:txBody>
          <a:bodyPr/>
          <a:lstStyle/>
          <a:p>
            <a:r>
              <a:rPr lang="nl-NL"/>
              <a:t>Agenda</a:t>
            </a:r>
          </a:p>
        </p:txBody>
      </p:sp>
      <p:sp>
        <p:nvSpPr>
          <p:cNvPr id="3" name="Tijdelijke aanduiding voor inhoud 2">
            <a:extLst>
              <a:ext uri="{FF2B5EF4-FFF2-40B4-BE49-F238E27FC236}">
                <a16:creationId xmlns:a16="http://schemas.microsoft.com/office/drawing/2014/main" id="{B5B6DABD-4F1D-4D60-A530-598FE643A5CC}"/>
              </a:ext>
            </a:extLst>
          </p:cNvPr>
          <p:cNvSpPr>
            <a:spLocks noGrp="1"/>
          </p:cNvSpPr>
          <p:nvPr>
            <p:ph idx="1"/>
          </p:nvPr>
        </p:nvSpPr>
        <p:spPr/>
        <p:txBody>
          <a:bodyPr vert="horz" lIns="91440" tIns="45720" rIns="91440" bIns="45720" rtlCol="0" anchor="t">
            <a:normAutofit/>
          </a:bodyPr>
          <a:lstStyle/>
          <a:p>
            <a:pPr marL="514350" indent="-514350">
              <a:lnSpc>
                <a:spcPct val="150000"/>
              </a:lnSpc>
              <a:buFont typeface="+mj-lt"/>
              <a:buAutoNum type="arabicPeriod"/>
            </a:pPr>
            <a:endParaRPr lang="nl-NL">
              <a:cs typeface="Calibri" panose="020F0502020204030204"/>
            </a:endParaRPr>
          </a:p>
          <a:p>
            <a:pPr marL="514350" indent="-514350">
              <a:lnSpc>
                <a:spcPct val="150000"/>
              </a:lnSpc>
              <a:buFont typeface="+mj-lt"/>
              <a:buAutoNum type="arabicPeriod"/>
            </a:pPr>
            <a:r>
              <a:rPr lang="nl-NL">
                <a:cs typeface="Calibri" panose="020F0502020204030204"/>
              </a:rPr>
              <a:t>Inleiding</a:t>
            </a:r>
          </a:p>
          <a:p>
            <a:pPr marL="514350" indent="-514350">
              <a:lnSpc>
                <a:spcPct val="150000"/>
              </a:lnSpc>
              <a:buFont typeface="+mj-lt"/>
              <a:buAutoNum type="arabicPeriod"/>
            </a:pPr>
            <a:r>
              <a:rPr lang="nl-NL">
                <a:cs typeface="Calibri" panose="020F0502020204030204"/>
              </a:rPr>
              <a:t>Bevindingen beproevingen</a:t>
            </a:r>
          </a:p>
          <a:p>
            <a:pPr marL="514350" indent="-514350">
              <a:lnSpc>
                <a:spcPct val="150000"/>
              </a:lnSpc>
              <a:buFont typeface="+mj-lt"/>
              <a:buAutoNum type="arabicPeriod"/>
            </a:pPr>
            <a:r>
              <a:rPr lang="nl-NL">
                <a:cs typeface="Calibri" panose="020F0502020204030204"/>
              </a:rPr>
              <a:t>Abonneren</a:t>
            </a:r>
          </a:p>
          <a:p>
            <a:pPr marL="514350" indent="-514350">
              <a:lnSpc>
                <a:spcPct val="150000"/>
              </a:lnSpc>
              <a:buFont typeface="+mj-lt"/>
              <a:buAutoNum type="arabicPeriod"/>
            </a:pPr>
            <a:r>
              <a:rPr lang="nl-NL">
                <a:cs typeface="Calibri" panose="020F0502020204030204"/>
              </a:rPr>
              <a:t>Stand van zaken en vervolg</a:t>
            </a:r>
          </a:p>
        </p:txBody>
      </p:sp>
    </p:spTree>
    <p:extLst>
      <p:ext uri="{BB962C8B-B14F-4D97-AF65-F5344CB8AC3E}">
        <p14:creationId xmlns:p14="http://schemas.microsoft.com/office/powerpoint/2010/main" val="716239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B34F52C-6BEC-420B-8655-BAF6D1BA5660}"/>
              </a:ext>
            </a:extLst>
          </p:cNvPr>
          <p:cNvPicPr>
            <a:picLocks noChangeAspect="1"/>
          </p:cNvPicPr>
          <p:nvPr/>
        </p:nvPicPr>
        <p:blipFill>
          <a:blip r:embed="rId2"/>
          <a:stretch>
            <a:fillRect/>
          </a:stretch>
        </p:blipFill>
        <p:spPr>
          <a:xfrm>
            <a:off x="838200" y="1079500"/>
            <a:ext cx="10721278" cy="2032659"/>
          </a:xfrm>
          <a:prstGeom prst="rect">
            <a:avLst/>
          </a:prstGeom>
        </p:spPr>
      </p:pic>
      <p:sp>
        <p:nvSpPr>
          <p:cNvPr id="11" name="TextBox 10">
            <a:extLst>
              <a:ext uri="{FF2B5EF4-FFF2-40B4-BE49-F238E27FC236}">
                <a16:creationId xmlns:a16="http://schemas.microsoft.com/office/drawing/2014/main" id="{2BF2E96F-E80D-4DFA-A46E-3F46EC7F01C4}"/>
              </a:ext>
            </a:extLst>
          </p:cNvPr>
          <p:cNvSpPr txBox="1"/>
          <p:nvPr/>
        </p:nvSpPr>
        <p:spPr>
          <a:xfrm>
            <a:off x="1041400" y="3056024"/>
            <a:ext cx="6417078" cy="3693319"/>
          </a:xfrm>
          <a:prstGeom prst="rect">
            <a:avLst/>
          </a:prstGeom>
          <a:noFill/>
        </p:spPr>
        <p:txBody>
          <a:bodyPr wrap="none" rtlCol="0">
            <a:spAutoFit/>
          </a:bodyPr>
          <a:lstStyle/>
          <a:p>
            <a:r>
              <a:rPr lang="nl-NL"/>
              <a:t>Subscription manager moet ondersteunen:</a:t>
            </a:r>
          </a:p>
          <a:p>
            <a:endParaRPr lang="nl-NL"/>
          </a:p>
          <a:p>
            <a:pPr marL="0" indent="0">
              <a:buFont typeface="Arial" panose="020B0604020202020204" pitchFamily="34" charset="0"/>
              <a:buNone/>
            </a:pPr>
            <a:r>
              <a:rPr lang="en-US"/>
              <a:t>1) D</a:t>
            </a:r>
            <a:r>
              <a:rPr lang="en-US" sz="1800"/>
              <a:t>e </a:t>
            </a:r>
            <a:r>
              <a:rPr lang="en-US" sz="1800" err="1"/>
              <a:t>methoden</a:t>
            </a:r>
            <a:r>
              <a:rPr lang="en-US" sz="1800"/>
              <a:t>:</a:t>
            </a:r>
          </a:p>
          <a:p>
            <a:pPr marL="0" indent="0">
              <a:buFont typeface="Arial" panose="020B0604020202020204" pitchFamily="34" charset="0"/>
              <a:buNone/>
            </a:pPr>
            <a:r>
              <a:rPr lang="en-US"/>
              <a:t>	</a:t>
            </a:r>
            <a:r>
              <a:rPr lang="en-US" sz="1800"/>
              <a:t>Create	SHOULD</a:t>
            </a:r>
          </a:p>
          <a:p>
            <a:pPr marL="0" indent="0">
              <a:buFont typeface="Arial" panose="020B0604020202020204" pitchFamily="34" charset="0"/>
              <a:buNone/>
            </a:pPr>
            <a:r>
              <a:rPr lang="en-US" sz="1800"/>
              <a:t>	</a:t>
            </a:r>
            <a:r>
              <a:rPr lang="en-US" sz="1800" b="1"/>
              <a:t>Retrieve	REQUIRED</a:t>
            </a:r>
          </a:p>
          <a:p>
            <a:pPr marL="0" indent="0">
              <a:buFont typeface="Arial" panose="020B0604020202020204" pitchFamily="34" charset="0"/>
              <a:buNone/>
            </a:pPr>
            <a:r>
              <a:rPr lang="en-US" sz="1800"/>
              <a:t>	Query	OPTIONAL</a:t>
            </a:r>
          </a:p>
          <a:p>
            <a:pPr marL="0" indent="0">
              <a:buFont typeface="Arial" panose="020B0604020202020204" pitchFamily="34" charset="0"/>
              <a:buNone/>
            </a:pPr>
            <a:r>
              <a:rPr lang="en-US" sz="1800"/>
              <a:t>	Update	OPTIONAL</a:t>
            </a:r>
          </a:p>
          <a:p>
            <a:pPr marL="0" indent="0">
              <a:buFont typeface="Arial" panose="020B0604020202020204" pitchFamily="34" charset="0"/>
              <a:buNone/>
            </a:pPr>
            <a:r>
              <a:rPr lang="en-US" sz="1800"/>
              <a:t>	Delete	SHOULD</a:t>
            </a:r>
          </a:p>
          <a:p>
            <a:pPr marL="0" indent="0">
              <a:buFont typeface="Arial" panose="020B0604020202020204" pitchFamily="34" charset="0"/>
              <a:buNone/>
            </a:pPr>
            <a:r>
              <a:rPr lang="en-US"/>
              <a:t>    </a:t>
            </a:r>
            <a:r>
              <a:rPr lang="en-US" err="1"/>
              <a:t>v</a:t>
            </a:r>
            <a:r>
              <a:rPr lang="en-US" sz="1800" err="1"/>
              <a:t>oor</a:t>
            </a:r>
            <a:r>
              <a:rPr lang="en-US" sz="1800"/>
              <a:t> </a:t>
            </a:r>
            <a:r>
              <a:rPr lang="en-US" sz="1800" err="1"/>
              <a:t>gebruik</a:t>
            </a:r>
            <a:r>
              <a:rPr lang="en-US" sz="1800"/>
              <a:t> van </a:t>
            </a:r>
            <a:r>
              <a:rPr lang="en-US" sz="1800" err="1"/>
              <a:t>abonnementen</a:t>
            </a:r>
            <a:r>
              <a:rPr lang="en-US" sz="1800"/>
              <a:t> door consumers.</a:t>
            </a:r>
          </a:p>
          <a:p>
            <a:pPr marL="0" indent="0">
              <a:buFont typeface="Arial" panose="020B0604020202020204" pitchFamily="34" charset="0"/>
              <a:buNone/>
            </a:pPr>
            <a:endParaRPr lang="en-US" sz="1800"/>
          </a:p>
          <a:p>
            <a:pPr marL="0" indent="0">
              <a:buFont typeface="Arial" panose="020B0604020202020204" pitchFamily="34" charset="0"/>
              <a:buNone/>
            </a:pPr>
            <a:endParaRPr lang="en-US" sz="1800"/>
          </a:p>
          <a:p>
            <a:pPr marL="0" indent="0">
              <a:buFont typeface="Arial" panose="020B0604020202020204" pitchFamily="34" charset="0"/>
              <a:buNone/>
            </a:pPr>
            <a:r>
              <a:rPr lang="en-US"/>
              <a:t>2) </a:t>
            </a:r>
            <a:r>
              <a:rPr lang="en-US" err="1"/>
              <a:t>Berichten</a:t>
            </a:r>
            <a:r>
              <a:rPr lang="en-US"/>
              <a:t> met </a:t>
            </a:r>
            <a:r>
              <a:rPr lang="en-US" err="1"/>
              <a:t>standaard</a:t>
            </a:r>
            <a:r>
              <a:rPr lang="en-US"/>
              <a:t> </a:t>
            </a:r>
            <a:r>
              <a:rPr lang="en-US" err="1"/>
              <a:t>attributen</a:t>
            </a:r>
            <a:r>
              <a:rPr lang="en-US"/>
              <a:t> </a:t>
            </a:r>
            <a:r>
              <a:rPr lang="en-US" err="1"/>
              <a:t>voor</a:t>
            </a:r>
            <a:r>
              <a:rPr lang="en-US"/>
              <a:t> </a:t>
            </a:r>
            <a:r>
              <a:rPr lang="en-US" err="1"/>
              <a:t>abonnementgegevens</a:t>
            </a:r>
            <a:r>
              <a:rPr lang="en-US"/>
              <a:t>.</a:t>
            </a:r>
            <a:endParaRPr lang="en-US" sz="1800" b="1"/>
          </a:p>
          <a:p>
            <a:pPr marL="342900" indent="-342900">
              <a:buFont typeface="+mj-lt"/>
              <a:buAutoNum type="arabicPeriod"/>
            </a:pPr>
            <a:endParaRPr lang="nl-NL"/>
          </a:p>
        </p:txBody>
      </p:sp>
      <p:sp>
        <p:nvSpPr>
          <p:cNvPr id="16" name="TextBox 15">
            <a:extLst>
              <a:ext uri="{FF2B5EF4-FFF2-40B4-BE49-F238E27FC236}">
                <a16:creationId xmlns:a16="http://schemas.microsoft.com/office/drawing/2014/main" id="{63A80EE9-BB5A-4174-BA62-88AF83008BE5}"/>
              </a:ext>
            </a:extLst>
          </p:cNvPr>
          <p:cNvSpPr txBox="1"/>
          <p:nvPr/>
        </p:nvSpPr>
        <p:spPr>
          <a:xfrm>
            <a:off x="6096000" y="3579981"/>
            <a:ext cx="3531111" cy="1954381"/>
          </a:xfrm>
          <a:prstGeom prst="rect">
            <a:avLst/>
          </a:prstGeom>
          <a:solidFill>
            <a:schemeClr val="bg1"/>
          </a:solidFill>
          <a:ln>
            <a:solidFill>
              <a:schemeClr val="bg1">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nl-NL" sz="1100" b="1">
                <a:solidFill>
                  <a:schemeClr val="accent1">
                    <a:lumMod val="50000"/>
                  </a:schemeClr>
                </a:solidFill>
                <a:latin typeface="Courier Std" panose="02070409020205020404" pitchFamily="49" charset="0"/>
              </a:rPr>
              <a:t>Voorbeeld bij gebruik van HTTP-binding</a:t>
            </a:r>
          </a:p>
          <a:p>
            <a:endParaRPr lang="nl-NL" sz="1100" b="1">
              <a:solidFill>
                <a:schemeClr val="accent1">
                  <a:lumMod val="50000"/>
                </a:schemeClr>
              </a:solidFill>
              <a:latin typeface="Courier Std" panose="02070409020205020404" pitchFamily="49" charset="0"/>
            </a:endParaRPr>
          </a:p>
          <a:p>
            <a:r>
              <a:rPr lang="nl-NL" sz="1100" b="1">
                <a:solidFill>
                  <a:schemeClr val="accent1">
                    <a:lumMod val="50000"/>
                  </a:schemeClr>
                </a:solidFill>
                <a:latin typeface="Courier Std" panose="02070409020205020404" pitchFamily="49" charset="0"/>
              </a:rPr>
              <a:t>Create</a:t>
            </a:r>
            <a:endParaRPr lang="nl-NL" sz="1100">
              <a:solidFill>
                <a:schemeClr val="accent1">
                  <a:lumMod val="50000"/>
                </a:schemeClr>
              </a:solidFill>
              <a:latin typeface="Courier Std" panose="02070409020205020404" pitchFamily="49" charset="0"/>
            </a:endParaRPr>
          </a:p>
          <a:p>
            <a:r>
              <a:rPr lang="nl-NL" sz="1100">
                <a:solidFill>
                  <a:schemeClr val="accent1">
                    <a:lumMod val="50000"/>
                  </a:schemeClr>
                </a:solidFill>
                <a:latin typeface="Courier Std" panose="02070409020205020404" pitchFamily="49" charset="0"/>
              </a:rPr>
              <a:t>POST /</a:t>
            </a:r>
            <a:r>
              <a:rPr lang="nl-NL" sz="1100" err="1">
                <a:solidFill>
                  <a:schemeClr val="accent1">
                    <a:lumMod val="50000"/>
                  </a:schemeClr>
                </a:solidFill>
                <a:latin typeface="Courier Std" panose="02070409020205020404" pitchFamily="49" charset="0"/>
              </a:rPr>
              <a:t>subscriptions</a:t>
            </a:r>
            <a:endParaRPr lang="nl-NL" sz="1100">
              <a:solidFill>
                <a:schemeClr val="accent1">
                  <a:lumMod val="50000"/>
                </a:schemeClr>
              </a:solidFill>
              <a:latin typeface="Courier Std" panose="02070409020205020404" pitchFamily="49" charset="0"/>
            </a:endParaRPr>
          </a:p>
          <a:p>
            <a:r>
              <a:rPr lang="nl-NL" sz="1100">
                <a:solidFill>
                  <a:schemeClr val="accent1">
                    <a:lumMod val="50000"/>
                  </a:schemeClr>
                </a:solidFill>
                <a:latin typeface="Courier Std" panose="02070409020205020404" pitchFamily="49" charset="0"/>
              </a:rPr>
              <a:t>Content-Type: </a:t>
            </a:r>
            <a:r>
              <a:rPr lang="nl-NL" sz="1100" err="1">
                <a:solidFill>
                  <a:schemeClr val="accent1">
                    <a:lumMod val="50000"/>
                  </a:schemeClr>
                </a:solidFill>
                <a:latin typeface="Courier Std" panose="02070409020205020404" pitchFamily="49" charset="0"/>
              </a:rPr>
              <a:t>application</a:t>
            </a:r>
            <a:r>
              <a:rPr lang="nl-NL" sz="1100">
                <a:solidFill>
                  <a:schemeClr val="accent1">
                    <a:lumMod val="50000"/>
                  </a:schemeClr>
                </a:solidFill>
                <a:latin typeface="Courier Std" panose="02070409020205020404" pitchFamily="49" charset="0"/>
              </a:rPr>
              <a:t>/</a:t>
            </a:r>
            <a:r>
              <a:rPr lang="nl-NL" sz="1100" err="1">
                <a:solidFill>
                  <a:schemeClr val="accent1">
                    <a:lumMod val="50000"/>
                  </a:schemeClr>
                </a:solidFill>
                <a:latin typeface="Courier Std" panose="02070409020205020404" pitchFamily="49" charset="0"/>
              </a:rPr>
              <a:t>json</a:t>
            </a:r>
            <a:endParaRPr lang="nl-NL" sz="1100">
              <a:solidFill>
                <a:schemeClr val="accent1">
                  <a:lumMod val="50000"/>
                </a:schemeClr>
              </a:solidFill>
              <a:latin typeface="Courier Std" panose="02070409020205020404" pitchFamily="49" charset="0"/>
            </a:endParaRPr>
          </a:p>
          <a:p>
            <a:endParaRPr lang="nl-NL" sz="1100">
              <a:solidFill>
                <a:schemeClr val="accent1">
                  <a:lumMod val="50000"/>
                </a:schemeClr>
              </a:solidFill>
              <a:latin typeface="Courier Std" panose="02070409020205020404" pitchFamily="49" charset="0"/>
            </a:endParaRPr>
          </a:p>
          <a:p>
            <a:r>
              <a:rPr lang="nl-NL" sz="1100" b="1">
                <a:solidFill>
                  <a:schemeClr val="accent1">
                    <a:lumMod val="50000"/>
                  </a:schemeClr>
                </a:solidFill>
                <a:latin typeface="Courier Std" panose="02070409020205020404" pitchFamily="49" charset="0"/>
              </a:rPr>
              <a:t>Retrieve</a:t>
            </a:r>
            <a:endParaRPr lang="nl-NL" sz="1100">
              <a:solidFill>
                <a:schemeClr val="accent1">
                  <a:lumMod val="50000"/>
                </a:schemeClr>
              </a:solidFill>
              <a:latin typeface="Courier Std" panose="02070409020205020404" pitchFamily="49" charset="0"/>
            </a:endParaRPr>
          </a:p>
          <a:p>
            <a:r>
              <a:rPr lang="nl-NL" sz="1100">
                <a:solidFill>
                  <a:schemeClr val="accent1">
                    <a:lumMod val="50000"/>
                  </a:schemeClr>
                </a:solidFill>
                <a:latin typeface="Courier Std" panose="02070409020205020404" pitchFamily="49" charset="0"/>
              </a:rPr>
              <a:t>GET /</a:t>
            </a:r>
            <a:r>
              <a:rPr lang="nl-NL" sz="1100" err="1">
                <a:solidFill>
                  <a:schemeClr val="accent1">
                    <a:lumMod val="50000"/>
                  </a:schemeClr>
                </a:solidFill>
                <a:latin typeface="Courier Std" panose="02070409020205020404" pitchFamily="49" charset="0"/>
              </a:rPr>
              <a:t>subscriptions</a:t>
            </a:r>
            <a:r>
              <a:rPr lang="nl-NL" sz="1100">
                <a:solidFill>
                  <a:schemeClr val="accent1">
                    <a:lumMod val="50000"/>
                  </a:schemeClr>
                </a:solidFill>
                <a:latin typeface="Courier Std" panose="02070409020205020404" pitchFamily="49" charset="0"/>
              </a:rPr>
              <a:t>/{</a:t>
            </a:r>
            <a:r>
              <a:rPr lang="nl-NL" sz="1100" err="1">
                <a:solidFill>
                  <a:schemeClr val="accent1">
                    <a:lumMod val="50000"/>
                  </a:schemeClr>
                </a:solidFill>
                <a:latin typeface="Courier Std" panose="02070409020205020404" pitchFamily="49" charset="0"/>
              </a:rPr>
              <a:t>id</a:t>
            </a:r>
            <a:r>
              <a:rPr lang="nl-NL" sz="1100">
                <a:solidFill>
                  <a:schemeClr val="accent1">
                    <a:lumMod val="50000"/>
                  </a:schemeClr>
                </a:solidFill>
                <a:latin typeface="Courier Std" panose="02070409020205020404" pitchFamily="49" charset="0"/>
              </a:rPr>
              <a:t>}</a:t>
            </a:r>
          </a:p>
          <a:p>
            <a:endParaRPr lang="nl-NL" sz="1100">
              <a:solidFill>
                <a:schemeClr val="accent1">
                  <a:lumMod val="50000"/>
                </a:schemeClr>
              </a:solidFill>
              <a:latin typeface="Courier Std" panose="02070409020205020404" pitchFamily="49" charset="0"/>
            </a:endParaRPr>
          </a:p>
          <a:p>
            <a:r>
              <a:rPr lang="nl-NL" sz="1100" b="1">
                <a:solidFill>
                  <a:schemeClr val="accent1">
                    <a:lumMod val="50000"/>
                  </a:schemeClr>
                </a:solidFill>
                <a:latin typeface="Courier Std" panose="02070409020205020404" pitchFamily="49" charset="0"/>
              </a:rPr>
              <a:t>Query</a:t>
            </a:r>
            <a:endParaRPr lang="nl-NL" sz="1100">
              <a:solidFill>
                <a:schemeClr val="accent1">
                  <a:lumMod val="50000"/>
                </a:schemeClr>
              </a:solidFill>
              <a:latin typeface="Courier Std" panose="02070409020205020404" pitchFamily="49" charset="0"/>
            </a:endParaRPr>
          </a:p>
          <a:p>
            <a:r>
              <a:rPr lang="nl-NL" sz="1100">
                <a:solidFill>
                  <a:schemeClr val="accent1">
                    <a:lumMod val="50000"/>
                  </a:schemeClr>
                </a:solidFill>
                <a:latin typeface="Courier Std" panose="02070409020205020404" pitchFamily="49" charset="0"/>
              </a:rPr>
              <a:t>GET /subscriptions</a:t>
            </a:r>
          </a:p>
        </p:txBody>
      </p:sp>
      <p:sp>
        <p:nvSpPr>
          <p:cNvPr id="22" name="Title 4">
            <a:extLst>
              <a:ext uri="{FF2B5EF4-FFF2-40B4-BE49-F238E27FC236}">
                <a16:creationId xmlns:a16="http://schemas.microsoft.com/office/drawing/2014/main" id="{31053D4F-F8F3-44FC-B9CC-FE79E60F247A}"/>
              </a:ext>
            </a:extLst>
          </p:cNvPr>
          <p:cNvSpPr>
            <a:spLocks noGrp="1"/>
          </p:cNvSpPr>
          <p:nvPr>
            <p:ph type="title"/>
          </p:nvPr>
        </p:nvSpPr>
        <p:spPr>
          <a:xfrm>
            <a:off x="838200" y="365125"/>
            <a:ext cx="10515600" cy="633413"/>
          </a:xfrm>
        </p:spPr>
        <p:txBody>
          <a:bodyPr>
            <a:normAutofit/>
          </a:bodyPr>
          <a:lstStyle/>
          <a:p>
            <a:r>
              <a:rPr lang="nl-NL"/>
              <a:t>CloudEvents Subcription API		 </a:t>
            </a:r>
            <a:r>
              <a:rPr lang="nl-NL" sz="2400"/>
              <a:t>(voor abonneren op push-notificaties)</a:t>
            </a:r>
            <a:endParaRPr lang="nl-NL"/>
          </a:p>
        </p:txBody>
      </p:sp>
    </p:spTree>
    <p:extLst>
      <p:ext uri="{BB962C8B-B14F-4D97-AF65-F5344CB8AC3E}">
        <p14:creationId xmlns:p14="http://schemas.microsoft.com/office/powerpoint/2010/main" val="588296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16"/>
                                        </p:tgtEl>
                                      </p:cBhvr>
                                    </p:animEffect>
                                    <p:set>
                                      <p:cBhvr>
                                        <p:cTn id="27" dur="1" fill="hold">
                                          <p:stCondLst>
                                            <p:cond delay="499"/>
                                          </p:stCondLst>
                                        </p:cTn>
                                        <p:tgtEl>
                                          <p:spTgt spid="16"/>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B7923-588B-4643-B0B4-960D44B4F62C}"/>
              </a:ext>
            </a:extLst>
          </p:cNvPr>
          <p:cNvSpPr>
            <a:spLocks noGrp="1"/>
          </p:cNvSpPr>
          <p:nvPr>
            <p:ph type="title"/>
          </p:nvPr>
        </p:nvSpPr>
        <p:spPr/>
        <p:txBody>
          <a:bodyPr>
            <a:noAutofit/>
          </a:bodyPr>
          <a:lstStyle/>
          <a:p>
            <a:r>
              <a:rPr lang="nl-NL" sz="2400"/>
              <a:t>Standaard attributen voor abonnementgegevens</a:t>
            </a:r>
          </a:p>
        </p:txBody>
      </p:sp>
      <p:sp>
        <p:nvSpPr>
          <p:cNvPr id="8" name="TextBox 7">
            <a:extLst>
              <a:ext uri="{FF2B5EF4-FFF2-40B4-BE49-F238E27FC236}">
                <a16:creationId xmlns:a16="http://schemas.microsoft.com/office/drawing/2014/main" id="{3C429244-34B7-4A27-8C1D-65375C2AD39F}"/>
              </a:ext>
            </a:extLst>
          </p:cNvPr>
          <p:cNvSpPr txBox="1"/>
          <p:nvPr/>
        </p:nvSpPr>
        <p:spPr>
          <a:xfrm>
            <a:off x="757989" y="1112208"/>
            <a:ext cx="5335528" cy="5078313"/>
          </a:xfrm>
          <a:prstGeom prst="rect">
            <a:avLst/>
          </a:prstGeom>
          <a:noFill/>
        </p:spPr>
        <p:txBody>
          <a:bodyPr wrap="square">
            <a:spAutoFit/>
          </a:bodyPr>
          <a:lstStyle/>
          <a:p>
            <a:r>
              <a:rPr lang="nl-NL"/>
              <a:t>{</a:t>
            </a:r>
          </a:p>
          <a:p>
            <a:r>
              <a:rPr lang="nl-NL"/>
              <a:t>  </a:t>
            </a:r>
            <a:r>
              <a:rPr lang="nl-NL">
                <a:solidFill>
                  <a:schemeClr val="bg1">
                    <a:lumMod val="50000"/>
                  </a:schemeClr>
                </a:solidFill>
              </a:rPr>
              <a:t>"</a:t>
            </a:r>
            <a:r>
              <a:rPr lang="nl-NL" err="1">
                <a:solidFill>
                  <a:schemeClr val="bg1">
                    <a:lumMod val="50000"/>
                  </a:schemeClr>
                </a:solidFill>
              </a:rPr>
              <a:t>id</a:t>
            </a:r>
            <a:r>
              <a:rPr lang="nl-NL">
                <a:solidFill>
                  <a:schemeClr val="bg1">
                    <a:lumMod val="50000"/>
                  </a:schemeClr>
                </a:solidFill>
              </a:rPr>
              <a:t>": "[a subscription manager </a:t>
            </a:r>
            <a:r>
              <a:rPr lang="nl-NL" err="1">
                <a:solidFill>
                  <a:schemeClr val="bg1">
                    <a:lumMod val="50000"/>
                  </a:schemeClr>
                </a:solidFill>
              </a:rPr>
              <a:t>scoped</a:t>
            </a:r>
            <a:r>
              <a:rPr lang="nl-NL">
                <a:solidFill>
                  <a:schemeClr val="bg1">
                    <a:lumMod val="50000"/>
                  </a:schemeClr>
                </a:solidFill>
              </a:rPr>
              <a:t> </a:t>
            </a:r>
            <a:r>
              <a:rPr lang="nl-NL" err="1">
                <a:solidFill>
                  <a:schemeClr val="bg1">
                    <a:lumMod val="50000"/>
                  </a:schemeClr>
                </a:solidFill>
              </a:rPr>
              <a:t>unique</a:t>
            </a:r>
            <a:r>
              <a:rPr lang="nl-NL">
                <a:solidFill>
                  <a:schemeClr val="bg1">
                    <a:lumMod val="50000"/>
                  </a:schemeClr>
                </a:solidFill>
              </a:rPr>
              <a:t> string]",</a:t>
            </a:r>
          </a:p>
          <a:p>
            <a:r>
              <a:rPr lang="nl-NL"/>
              <a:t>  "source": "[...]", ?</a:t>
            </a:r>
          </a:p>
          <a:p>
            <a:r>
              <a:rPr lang="nl-NL"/>
              <a:t>  "types": "[ "[</a:t>
            </a:r>
            <a:r>
              <a:rPr lang="nl-NL" err="1"/>
              <a:t>ce</a:t>
            </a:r>
            <a:r>
              <a:rPr lang="nl-NL"/>
              <a:t>-type </a:t>
            </a:r>
            <a:r>
              <a:rPr lang="nl-NL" err="1"/>
              <a:t>values</a:t>
            </a:r>
            <a:r>
              <a:rPr lang="nl-NL"/>
              <a:t>]" + ]", ?</a:t>
            </a:r>
          </a:p>
          <a:p>
            <a:r>
              <a:rPr lang="nl-NL"/>
              <a:t>  "</a:t>
            </a:r>
            <a:r>
              <a:rPr lang="nl-NL" err="1"/>
              <a:t>config</a:t>
            </a:r>
            <a:r>
              <a:rPr lang="nl-NL"/>
              <a:t>": { ?</a:t>
            </a:r>
          </a:p>
          <a:p>
            <a:r>
              <a:rPr lang="nl-NL"/>
              <a:t>    "[</a:t>
            </a:r>
            <a:r>
              <a:rPr lang="nl-NL" err="1"/>
              <a:t>key</a:t>
            </a:r>
            <a:r>
              <a:rPr lang="nl-NL"/>
              <a:t>]": [subscription manager </a:t>
            </a:r>
            <a:r>
              <a:rPr lang="nl-NL" err="1"/>
              <a:t>specific</a:t>
            </a:r>
            <a:r>
              <a:rPr lang="nl-NL"/>
              <a:t> </a:t>
            </a:r>
            <a:r>
              <a:rPr lang="nl-NL" err="1"/>
              <a:t>value</a:t>
            </a:r>
            <a:r>
              <a:rPr lang="nl-NL"/>
              <a:t>], *</a:t>
            </a:r>
          </a:p>
          <a:p>
            <a:r>
              <a:rPr lang="nl-NL"/>
              <a:t>  },</a:t>
            </a:r>
          </a:p>
          <a:p>
            <a:endParaRPr lang="nl-NL"/>
          </a:p>
          <a:p>
            <a:r>
              <a:rPr lang="nl-NL"/>
              <a:t>  "filters": [ ?</a:t>
            </a:r>
          </a:p>
          <a:p>
            <a:r>
              <a:rPr lang="nl-NL"/>
              <a:t>    { "[dialect name]": [dialect </a:t>
            </a:r>
            <a:r>
              <a:rPr lang="nl-NL" err="1"/>
              <a:t>specific</a:t>
            </a:r>
            <a:r>
              <a:rPr lang="nl-NL"/>
              <a:t> object] } +</a:t>
            </a:r>
          </a:p>
          <a:p>
            <a:r>
              <a:rPr lang="nl-NL"/>
              <a:t>  ],</a:t>
            </a:r>
          </a:p>
          <a:p>
            <a:endParaRPr lang="nl-NL"/>
          </a:p>
          <a:p>
            <a:r>
              <a:rPr lang="nl-NL"/>
              <a:t>  "</a:t>
            </a:r>
            <a:r>
              <a:rPr lang="nl-NL" err="1"/>
              <a:t>sink</a:t>
            </a:r>
            <a:r>
              <a:rPr lang="nl-NL"/>
              <a:t>": "[URI </a:t>
            </a:r>
            <a:r>
              <a:rPr lang="nl-NL" err="1"/>
              <a:t>to</a:t>
            </a:r>
            <a:r>
              <a:rPr lang="nl-NL"/>
              <a:t> </a:t>
            </a:r>
            <a:r>
              <a:rPr lang="nl-NL" err="1"/>
              <a:t>where</a:t>
            </a:r>
            <a:r>
              <a:rPr lang="nl-NL"/>
              <a:t> events are </a:t>
            </a:r>
            <a:r>
              <a:rPr lang="nl-NL" err="1"/>
              <a:t>delivered</a:t>
            </a:r>
            <a:r>
              <a:rPr lang="nl-NL"/>
              <a:t>]",</a:t>
            </a:r>
          </a:p>
          <a:p>
            <a:r>
              <a:rPr lang="nl-NL"/>
              <a:t>  "protocol": "[delivery protocol]",</a:t>
            </a:r>
          </a:p>
          <a:p>
            <a:r>
              <a:rPr lang="nl-NL"/>
              <a:t>  "</a:t>
            </a:r>
            <a:r>
              <a:rPr lang="nl-NL" err="1"/>
              <a:t>protocolsettings</a:t>
            </a:r>
            <a:r>
              <a:rPr lang="nl-NL"/>
              <a:t>": { ?</a:t>
            </a:r>
          </a:p>
          <a:p>
            <a:r>
              <a:rPr lang="nl-NL"/>
              <a:t>    "[</a:t>
            </a:r>
            <a:r>
              <a:rPr lang="nl-NL" err="1"/>
              <a:t>key</a:t>
            </a:r>
            <a:r>
              <a:rPr lang="nl-NL"/>
              <a:t>]": "[type]", *</a:t>
            </a:r>
          </a:p>
          <a:p>
            <a:r>
              <a:rPr lang="nl-NL"/>
              <a:t>  }</a:t>
            </a:r>
          </a:p>
          <a:p>
            <a:r>
              <a:rPr lang="nl-NL"/>
              <a:t>}</a:t>
            </a:r>
          </a:p>
        </p:txBody>
      </p:sp>
      <p:sp>
        <p:nvSpPr>
          <p:cNvPr id="9" name="TextBox 8">
            <a:extLst>
              <a:ext uri="{FF2B5EF4-FFF2-40B4-BE49-F238E27FC236}">
                <a16:creationId xmlns:a16="http://schemas.microsoft.com/office/drawing/2014/main" id="{A5550028-734D-4122-A28F-B786D05798B2}"/>
              </a:ext>
            </a:extLst>
          </p:cNvPr>
          <p:cNvSpPr txBox="1"/>
          <p:nvPr/>
        </p:nvSpPr>
        <p:spPr>
          <a:xfrm>
            <a:off x="733132" y="6373315"/>
            <a:ext cx="3429978" cy="307777"/>
          </a:xfrm>
          <a:prstGeom prst="rect">
            <a:avLst/>
          </a:prstGeom>
          <a:noFill/>
        </p:spPr>
        <p:txBody>
          <a:bodyPr wrap="none" rtlCol="0">
            <a:spAutoFit/>
          </a:bodyPr>
          <a:lstStyle/>
          <a:p>
            <a:r>
              <a:rPr lang="nl-NL" sz="1400"/>
              <a:t>* = 0 of meer    + = 1 of meer    ? = optioneel </a:t>
            </a:r>
          </a:p>
        </p:txBody>
      </p:sp>
      <p:grpSp>
        <p:nvGrpSpPr>
          <p:cNvPr id="26" name="Group 25">
            <a:extLst>
              <a:ext uri="{FF2B5EF4-FFF2-40B4-BE49-F238E27FC236}">
                <a16:creationId xmlns:a16="http://schemas.microsoft.com/office/drawing/2014/main" id="{223CB5F9-9A86-4803-898C-779C786E4668}"/>
              </a:ext>
            </a:extLst>
          </p:cNvPr>
          <p:cNvGrpSpPr/>
          <p:nvPr/>
        </p:nvGrpSpPr>
        <p:grpSpPr>
          <a:xfrm>
            <a:off x="733133" y="1038341"/>
            <a:ext cx="5591468" cy="2009658"/>
            <a:chOff x="733133" y="1114541"/>
            <a:chExt cx="5591468" cy="2009658"/>
          </a:xfrm>
        </p:grpSpPr>
        <p:sp>
          <p:nvSpPr>
            <p:cNvPr id="24" name="Rectangle 23">
              <a:extLst>
                <a:ext uri="{FF2B5EF4-FFF2-40B4-BE49-F238E27FC236}">
                  <a16:creationId xmlns:a16="http://schemas.microsoft.com/office/drawing/2014/main" id="{677C791D-866B-4A40-B8E9-950CDD0B6755}"/>
                </a:ext>
              </a:extLst>
            </p:cNvPr>
            <p:cNvSpPr/>
            <p:nvPr/>
          </p:nvSpPr>
          <p:spPr>
            <a:xfrm>
              <a:off x="733133" y="1257918"/>
              <a:ext cx="5591468" cy="186628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b="1"/>
            </a:p>
          </p:txBody>
        </p:sp>
        <p:sp>
          <p:nvSpPr>
            <p:cNvPr id="25" name="TextBox 24">
              <a:extLst>
                <a:ext uri="{FF2B5EF4-FFF2-40B4-BE49-F238E27FC236}">
                  <a16:creationId xmlns:a16="http://schemas.microsoft.com/office/drawing/2014/main" id="{ED848414-6CB8-407F-B969-F9256D4A0D86}"/>
                </a:ext>
              </a:extLst>
            </p:cNvPr>
            <p:cNvSpPr txBox="1"/>
            <p:nvPr/>
          </p:nvSpPr>
          <p:spPr>
            <a:xfrm>
              <a:off x="2718525" y="1114541"/>
              <a:ext cx="1620682" cy="238287"/>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l-NL"/>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nl-NL" sz="1200" b="1">
                  <a:solidFill>
                    <a:schemeClr val="tx1"/>
                  </a:solidFill>
                </a:rPr>
                <a:t>Creatie</a:t>
              </a:r>
            </a:p>
          </p:txBody>
        </p:sp>
      </p:grpSp>
      <p:grpSp>
        <p:nvGrpSpPr>
          <p:cNvPr id="33" name="Group 32">
            <a:extLst>
              <a:ext uri="{FF2B5EF4-FFF2-40B4-BE49-F238E27FC236}">
                <a16:creationId xmlns:a16="http://schemas.microsoft.com/office/drawing/2014/main" id="{308F569F-086E-4AB6-851D-CB0E33ED5960}"/>
              </a:ext>
            </a:extLst>
          </p:cNvPr>
          <p:cNvGrpSpPr/>
          <p:nvPr/>
        </p:nvGrpSpPr>
        <p:grpSpPr>
          <a:xfrm>
            <a:off x="733132" y="3124200"/>
            <a:ext cx="5591468" cy="1123839"/>
            <a:chOff x="733132" y="3124200"/>
            <a:chExt cx="5591468" cy="1123839"/>
          </a:xfrm>
        </p:grpSpPr>
        <p:sp>
          <p:nvSpPr>
            <p:cNvPr id="28" name="Rectangle 27">
              <a:extLst>
                <a:ext uri="{FF2B5EF4-FFF2-40B4-BE49-F238E27FC236}">
                  <a16:creationId xmlns:a16="http://schemas.microsoft.com/office/drawing/2014/main" id="{4F4578F6-416B-4297-B151-0FF3FBAB5AE9}"/>
                </a:ext>
              </a:extLst>
            </p:cNvPr>
            <p:cNvSpPr/>
            <p:nvPr/>
          </p:nvSpPr>
          <p:spPr>
            <a:xfrm>
              <a:off x="733132" y="3219110"/>
              <a:ext cx="5591468" cy="102892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9" name="TextBox 28">
              <a:extLst>
                <a:ext uri="{FF2B5EF4-FFF2-40B4-BE49-F238E27FC236}">
                  <a16:creationId xmlns:a16="http://schemas.microsoft.com/office/drawing/2014/main" id="{D5C86CD4-76E5-4092-AA92-6D83F71B5B31}"/>
                </a:ext>
              </a:extLst>
            </p:cNvPr>
            <p:cNvSpPr txBox="1"/>
            <p:nvPr/>
          </p:nvSpPr>
          <p:spPr>
            <a:xfrm>
              <a:off x="2718525" y="3124200"/>
              <a:ext cx="1620682" cy="238287"/>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l-NL"/>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nl-NL" sz="1200" b="1">
                  <a:solidFill>
                    <a:schemeClr val="tx1"/>
                  </a:solidFill>
                </a:rPr>
                <a:t>Filteren</a:t>
              </a:r>
            </a:p>
          </p:txBody>
        </p:sp>
      </p:grpSp>
      <p:grpSp>
        <p:nvGrpSpPr>
          <p:cNvPr id="34" name="Group 33">
            <a:extLst>
              <a:ext uri="{FF2B5EF4-FFF2-40B4-BE49-F238E27FC236}">
                <a16:creationId xmlns:a16="http://schemas.microsoft.com/office/drawing/2014/main" id="{EC15F785-E831-4B02-96ED-B2C7B000DC4A}"/>
              </a:ext>
            </a:extLst>
          </p:cNvPr>
          <p:cNvGrpSpPr/>
          <p:nvPr/>
        </p:nvGrpSpPr>
        <p:grpSpPr>
          <a:xfrm>
            <a:off x="733132" y="4277770"/>
            <a:ext cx="5591468" cy="1541889"/>
            <a:chOff x="733132" y="4277770"/>
            <a:chExt cx="5591468" cy="1541889"/>
          </a:xfrm>
        </p:grpSpPr>
        <p:sp>
          <p:nvSpPr>
            <p:cNvPr id="30" name="Rectangle 29">
              <a:extLst>
                <a:ext uri="{FF2B5EF4-FFF2-40B4-BE49-F238E27FC236}">
                  <a16:creationId xmlns:a16="http://schemas.microsoft.com/office/drawing/2014/main" id="{3B399C40-C11E-423E-B6C3-9F29A7001996}"/>
                </a:ext>
              </a:extLst>
            </p:cNvPr>
            <p:cNvSpPr/>
            <p:nvPr/>
          </p:nvSpPr>
          <p:spPr>
            <a:xfrm>
              <a:off x="733132" y="4430833"/>
              <a:ext cx="5591468" cy="138882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1" name="TextBox 30">
              <a:extLst>
                <a:ext uri="{FF2B5EF4-FFF2-40B4-BE49-F238E27FC236}">
                  <a16:creationId xmlns:a16="http://schemas.microsoft.com/office/drawing/2014/main" id="{7F2120CE-51B5-4337-808F-027091994BD0}"/>
                </a:ext>
              </a:extLst>
            </p:cNvPr>
            <p:cNvSpPr txBox="1"/>
            <p:nvPr/>
          </p:nvSpPr>
          <p:spPr>
            <a:xfrm>
              <a:off x="2718525" y="4277770"/>
              <a:ext cx="1620682" cy="238287"/>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l-NL"/>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nl-NL" sz="1200" b="1">
                  <a:solidFill>
                    <a:schemeClr val="tx1"/>
                  </a:solidFill>
                </a:rPr>
                <a:t>Transport</a:t>
              </a:r>
            </a:p>
          </p:txBody>
        </p:sp>
      </p:grpSp>
      <p:graphicFrame>
        <p:nvGraphicFramePr>
          <p:cNvPr id="40" name="Table 4">
            <a:extLst>
              <a:ext uri="{FF2B5EF4-FFF2-40B4-BE49-F238E27FC236}">
                <a16:creationId xmlns:a16="http://schemas.microsoft.com/office/drawing/2014/main" id="{0F371B0D-DAD4-4561-8085-105695AF726E}"/>
              </a:ext>
            </a:extLst>
          </p:cNvPr>
          <p:cNvGraphicFramePr>
            <a:graphicFrameLocks noGrp="1"/>
          </p:cNvGraphicFramePr>
          <p:nvPr>
            <p:extLst>
              <p:ext uri="{D42A27DB-BD31-4B8C-83A1-F6EECF244321}">
                <p14:modId xmlns:p14="http://schemas.microsoft.com/office/powerpoint/2010/main" val="2403079518"/>
              </p:ext>
            </p:extLst>
          </p:nvPr>
        </p:nvGraphicFramePr>
        <p:xfrm>
          <a:off x="6642225" y="2492874"/>
          <a:ext cx="5335528" cy="2865120"/>
        </p:xfrm>
        <a:graphic>
          <a:graphicData uri="http://schemas.openxmlformats.org/drawingml/2006/table">
            <a:tbl>
              <a:tblPr firstRow="1" bandRow="1">
                <a:tableStyleId>{5940675A-B579-460E-94D1-54222C63F5DA}</a:tableStyleId>
              </a:tblPr>
              <a:tblGrid>
                <a:gridCol w="789089">
                  <a:extLst>
                    <a:ext uri="{9D8B030D-6E8A-4147-A177-3AD203B41FA5}">
                      <a16:colId xmlns:a16="http://schemas.microsoft.com/office/drawing/2014/main" val="2883482519"/>
                    </a:ext>
                  </a:extLst>
                </a:gridCol>
                <a:gridCol w="4546439">
                  <a:extLst>
                    <a:ext uri="{9D8B030D-6E8A-4147-A177-3AD203B41FA5}">
                      <a16:colId xmlns:a16="http://schemas.microsoft.com/office/drawing/2014/main" val="3774444935"/>
                    </a:ext>
                  </a:extLst>
                </a:gridCol>
              </a:tblGrid>
              <a:tr h="281292">
                <a:tc>
                  <a:txBody>
                    <a:bodyPr/>
                    <a:lstStyle/>
                    <a:p>
                      <a:r>
                        <a:rPr lang="nl-NL" sz="1400" b="1">
                          <a:solidFill>
                            <a:schemeClr val="accent1">
                              <a:lumMod val="75000"/>
                            </a:schemeClr>
                          </a:solidFill>
                        </a:rPr>
                        <a:t>Dialect</a:t>
                      </a:r>
                    </a:p>
                  </a:txBody>
                  <a:tcPr/>
                </a:tc>
                <a:tc>
                  <a:txBody>
                    <a:bodyPr/>
                    <a:lstStyle/>
                    <a:p>
                      <a:r>
                        <a:rPr lang="nl-NL" sz="1400" b="1">
                          <a:solidFill>
                            <a:schemeClr val="accent1">
                              <a:lumMod val="75000"/>
                            </a:schemeClr>
                          </a:solidFill>
                        </a:rPr>
                        <a:t>Voorbeeld</a:t>
                      </a:r>
                    </a:p>
                  </a:txBody>
                  <a:tcPr/>
                </a:tc>
                <a:extLst>
                  <a:ext uri="{0D108BD9-81ED-4DB2-BD59-A6C34878D82A}">
                    <a16:rowId xmlns:a16="http://schemas.microsoft.com/office/drawing/2014/main" val="2438231311"/>
                  </a:ext>
                </a:extLst>
              </a:tr>
              <a:tr h="281292">
                <a:tc>
                  <a:txBody>
                    <a:bodyPr/>
                    <a:lstStyle/>
                    <a:p>
                      <a:r>
                        <a:rPr lang="nl-NL" sz="1400" b="1"/>
                        <a:t>exact</a:t>
                      </a:r>
                    </a:p>
                  </a:txBody>
                  <a:tcPr/>
                </a:tc>
                <a:tc>
                  <a:txBody>
                    <a:bodyPr/>
                    <a:lstStyle/>
                    <a:p>
                      <a:r>
                        <a:rPr lang="nl-NL" sz="1400"/>
                        <a:t>{ "exact": { "type": "</a:t>
                      </a:r>
                      <a:r>
                        <a:rPr lang="nl-NL" sz="1400" err="1"/>
                        <a:t>com.github.push</a:t>
                      </a:r>
                      <a:r>
                        <a:rPr lang="nl-NL" sz="1400"/>
                        <a:t>" }</a:t>
                      </a:r>
                    </a:p>
                  </a:txBody>
                  <a:tcPr/>
                </a:tc>
                <a:extLst>
                  <a:ext uri="{0D108BD9-81ED-4DB2-BD59-A6C34878D82A}">
                    <a16:rowId xmlns:a16="http://schemas.microsoft.com/office/drawing/2014/main" val="2683506935"/>
                  </a:ext>
                </a:extLst>
              </a:tr>
              <a:tr h="281292">
                <a:tc>
                  <a:txBody>
                    <a:bodyPr/>
                    <a:lstStyle/>
                    <a:p>
                      <a:r>
                        <a:rPr lang="nl-NL" sz="1400" b="1"/>
                        <a:t>prefix</a:t>
                      </a:r>
                    </a:p>
                  </a:txBody>
                  <a:tcPr/>
                </a:tc>
                <a:tc>
                  <a:txBody>
                    <a:bodyPr/>
                    <a:lstStyle/>
                    <a:p>
                      <a:r>
                        <a:rPr lang="nl-NL" sz="1400"/>
                        <a:t>{ "prefix": { "type": "</a:t>
                      </a:r>
                      <a:r>
                        <a:rPr lang="nl-NL" sz="1400" err="1"/>
                        <a:t>com.github</a:t>
                      </a:r>
                      <a:r>
                        <a:rPr lang="nl-NL" sz="1400"/>
                        <a:t>." } }</a:t>
                      </a:r>
                    </a:p>
                  </a:txBody>
                  <a:tcPr/>
                </a:tc>
                <a:extLst>
                  <a:ext uri="{0D108BD9-81ED-4DB2-BD59-A6C34878D82A}">
                    <a16:rowId xmlns:a16="http://schemas.microsoft.com/office/drawing/2014/main" val="2400104503"/>
                  </a:ext>
                </a:extLst>
              </a:tr>
              <a:tr h="281292">
                <a:tc>
                  <a:txBody>
                    <a:bodyPr/>
                    <a:lstStyle/>
                    <a:p>
                      <a:r>
                        <a:rPr lang="nl-NL" sz="1400" b="1"/>
                        <a:t>suffix</a:t>
                      </a:r>
                    </a:p>
                  </a:txBody>
                  <a:tcPr/>
                </a:tc>
                <a:tc>
                  <a:txBody>
                    <a:bodyPr/>
                    <a:lstStyle/>
                    <a:p>
                      <a:r>
                        <a:rPr lang="nl-NL" sz="1400"/>
                        <a:t>{ "suffix": { "type": ".</a:t>
                      </a:r>
                      <a:r>
                        <a:rPr lang="nl-NL" sz="1400" err="1"/>
                        <a:t>created</a:t>
                      </a:r>
                      <a:r>
                        <a:rPr lang="nl-NL" sz="1400"/>
                        <a:t>" } }</a:t>
                      </a:r>
                    </a:p>
                  </a:txBody>
                  <a:tcPr/>
                </a:tc>
                <a:extLst>
                  <a:ext uri="{0D108BD9-81ED-4DB2-BD59-A6C34878D82A}">
                    <a16:rowId xmlns:a16="http://schemas.microsoft.com/office/drawing/2014/main" val="701877383"/>
                  </a:ext>
                </a:extLst>
              </a:tr>
              <a:tr h="475629">
                <a:tc>
                  <a:txBody>
                    <a:bodyPr/>
                    <a:lstStyle/>
                    <a:p>
                      <a:r>
                        <a:rPr lang="nl-NL" sz="1400" b="1" err="1"/>
                        <a:t>all</a:t>
                      </a:r>
                      <a:endParaRPr lang="nl-NL" sz="1400" b="1"/>
                    </a:p>
                  </a:txBody>
                  <a:tcPr/>
                </a:tc>
                <a:tc>
                  <a:txBody>
                    <a:bodyPr/>
                    <a:lstStyle/>
                    <a:p>
                      <a:r>
                        <a:rPr lang="nl-NL" sz="1400"/>
                        <a:t>{ "</a:t>
                      </a:r>
                      <a:r>
                        <a:rPr lang="nl-NL" sz="1400" err="1"/>
                        <a:t>all</a:t>
                      </a:r>
                      <a:r>
                        <a:rPr lang="nl-NL" sz="1400"/>
                        <a:t>": [ { "exact": { "type": "</a:t>
                      </a:r>
                      <a:r>
                        <a:rPr lang="nl-NL" sz="1400" err="1"/>
                        <a:t>com.github.push</a:t>
                      </a:r>
                      <a:r>
                        <a:rPr lang="nl-NL" sz="1400"/>
                        <a:t>" } }, { "exact": { "subject": "https://github.com/cloudevents/spec" } } ] }</a:t>
                      </a:r>
                    </a:p>
                  </a:txBody>
                  <a:tcPr/>
                </a:tc>
                <a:extLst>
                  <a:ext uri="{0D108BD9-81ED-4DB2-BD59-A6C34878D82A}">
                    <a16:rowId xmlns:a16="http://schemas.microsoft.com/office/drawing/2014/main" val="3695487507"/>
                  </a:ext>
                </a:extLst>
              </a:tr>
              <a:tr h="475629">
                <a:tc>
                  <a:txBody>
                    <a:bodyPr/>
                    <a:lstStyle/>
                    <a:p>
                      <a:r>
                        <a:rPr lang="nl-NL" sz="1400" b="1" err="1"/>
                        <a:t>any</a:t>
                      </a:r>
                      <a:endParaRPr lang="nl-NL" sz="1400" b="1"/>
                    </a:p>
                  </a:txBody>
                  <a:tcPr/>
                </a:tc>
                <a:tc>
                  <a:txBody>
                    <a:bodyPr/>
                    <a:lstStyle/>
                    <a:p>
                      <a:r>
                        <a:rPr lang="nl-NL" sz="1400"/>
                        <a:t>{ "</a:t>
                      </a:r>
                      <a:r>
                        <a:rPr lang="nl-NL" sz="1400" err="1"/>
                        <a:t>any</a:t>
                      </a:r>
                      <a:r>
                        <a:rPr lang="nl-NL" sz="1400"/>
                        <a:t>": [ { "exact": { "type": "</a:t>
                      </a:r>
                      <a:r>
                        <a:rPr lang="nl-NL" sz="1400" err="1"/>
                        <a:t>com.github.push</a:t>
                      </a:r>
                      <a:r>
                        <a:rPr lang="nl-NL" sz="1400"/>
                        <a:t>" } }, { "exact": { "subject": "https://github.com/cloudevents/spec" } } ] }</a:t>
                      </a:r>
                    </a:p>
                  </a:txBody>
                  <a:tcPr/>
                </a:tc>
                <a:extLst>
                  <a:ext uri="{0D108BD9-81ED-4DB2-BD59-A6C34878D82A}">
                    <a16:rowId xmlns:a16="http://schemas.microsoft.com/office/drawing/2014/main" val="928635574"/>
                  </a:ext>
                </a:extLst>
              </a:tr>
              <a:tr h="281292">
                <a:tc>
                  <a:txBody>
                    <a:bodyPr/>
                    <a:lstStyle/>
                    <a:p>
                      <a:r>
                        <a:rPr lang="nl-NL" sz="1400" b="1" err="1"/>
                        <a:t>not</a:t>
                      </a:r>
                      <a:endParaRPr lang="nl-NL" sz="1400" b="1"/>
                    </a:p>
                  </a:txBody>
                  <a:tcPr/>
                </a:tc>
                <a:tc>
                  <a:txBody>
                    <a:bodyPr/>
                    <a:lstStyle/>
                    <a:p>
                      <a:r>
                        <a:rPr lang="nl-NL" sz="1400"/>
                        <a:t>{ "</a:t>
                      </a:r>
                      <a:r>
                        <a:rPr lang="nl-NL" sz="1400" err="1"/>
                        <a:t>not</a:t>
                      </a:r>
                      <a:r>
                        <a:rPr lang="nl-NL" sz="1400"/>
                        <a:t>": { "exact": { "type": "</a:t>
                      </a:r>
                      <a:r>
                        <a:rPr lang="nl-NL" sz="1400" err="1"/>
                        <a:t>com.github.push</a:t>
                      </a:r>
                      <a:r>
                        <a:rPr lang="nl-NL" sz="1400"/>
                        <a:t>" } } }</a:t>
                      </a:r>
                    </a:p>
                  </a:txBody>
                  <a:tcPr/>
                </a:tc>
                <a:extLst>
                  <a:ext uri="{0D108BD9-81ED-4DB2-BD59-A6C34878D82A}">
                    <a16:rowId xmlns:a16="http://schemas.microsoft.com/office/drawing/2014/main" val="2418955489"/>
                  </a:ext>
                </a:extLst>
              </a:tr>
              <a:tr h="281292">
                <a:tc>
                  <a:txBody>
                    <a:bodyPr/>
                    <a:lstStyle/>
                    <a:p>
                      <a:r>
                        <a:rPr lang="nl-NL" sz="1400" b="1" i="1" err="1"/>
                        <a:t>sql</a:t>
                      </a:r>
                      <a:endParaRPr lang="nl-NL" sz="1400" b="1" i="1"/>
                    </a:p>
                  </a:txBody>
                  <a:tcPr/>
                </a:tc>
                <a:tc>
                  <a:txBody>
                    <a:bodyPr/>
                    <a:lstStyle/>
                    <a:p>
                      <a:r>
                        <a:rPr lang="nl-NL" sz="1400" i="1"/>
                        <a:t>{ "</a:t>
                      </a:r>
                      <a:r>
                        <a:rPr lang="nl-NL" sz="1400" i="1" err="1"/>
                        <a:t>sql</a:t>
                      </a:r>
                      <a:r>
                        <a:rPr lang="nl-NL" sz="1400" i="1"/>
                        <a:t>": "source LIKE '%</a:t>
                      </a:r>
                      <a:r>
                        <a:rPr lang="nl-NL" sz="1400" i="1" err="1"/>
                        <a:t>cloudevents</a:t>
                      </a:r>
                      <a:r>
                        <a:rPr lang="nl-NL" sz="1400" i="1"/>
                        <a:t>%'" }</a:t>
                      </a:r>
                    </a:p>
                  </a:txBody>
                  <a:tcPr/>
                </a:tc>
                <a:extLst>
                  <a:ext uri="{0D108BD9-81ED-4DB2-BD59-A6C34878D82A}">
                    <a16:rowId xmlns:a16="http://schemas.microsoft.com/office/drawing/2014/main" val="1364164908"/>
                  </a:ext>
                </a:extLst>
              </a:tr>
            </a:tbl>
          </a:graphicData>
        </a:graphic>
      </p:graphicFrame>
      <p:sp>
        <p:nvSpPr>
          <p:cNvPr id="41" name="TextBox 40">
            <a:extLst>
              <a:ext uri="{FF2B5EF4-FFF2-40B4-BE49-F238E27FC236}">
                <a16:creationId xmlns:a16="http://schemas.microsoft.com/office/drawing/2014/main" id="{7BE0885F-2C79-4B6F-8B77-03F70AC95092}"/>
              </a:ext>
            </a:extLst>
          </p:cNvPr>
          <p:cNvSpPr txBox="1"/>
          <p:nvPr/>
        </p:nvSpPr>
        <p:spPr>
          <a:xfrm>
            <a:off x="6549572" y="2185097"/>
            <a:ext cx="2897781" cy="307777"/>
          </a:xfrm>
          <a:prstGeom prst="rect">
            <a:avLst/>
          </a:prstGeom>
          <a:noFill/>
        </p:spPr>
        <p:txBody>
          <a:bodyPr wrap="none" rtlCol="0">
            <a:spAutoFit/>
          </a:bodyPr>
          <a:lstStyle/>
          <a:p>
            <a:r>
              <a:rPr lang="nl-NL" sz="1400" b="1"/>
              <a:t>Verplicht te ondersteunen dialecten:</a:t>
            </a:r>
          </a:p>
        </p:txBody>
      </p:sp>
      <p:sp>
        <p:nvSpPr>
          <p:cNvPr id="42" name="TextBox 41">
            <a:extLst>
              <a:ext uri="{FF2B5EF4-FFF2-40B4-BE49-F238E27FC236}">
                <a16:creationId xmlns:a16="http://schemas.microsoft.com/office/drawing/2014/main" id="{C78B46AE-57C0-4D90-8E18-9BEDE1782E13}"/>
              </a:ext>
            </a:extLst>
          </p:cNvPr>
          <p:cNvSpPr txBox="1"/>
          <p:nvPr/>
        </p:nvSpPr>
        <p:spPr>
          <a:xfrm>
            <a:off x="6549572" y="5373753"/>
            <a:ext cx="4484305" cy="307777"/>
          </a:xfrm>
          <a:prstGeom prst="rect">
            <a:avLst/>
          </a:prstGeom>
          <a:noFill/>
        </p:spPr>
        <p:txBody>
          <a:bodyPr wrap="none" rtlCol="0">
            <a:spAutoFit/>
          </a:bodyPr>
          <a:lstStyle/>
          <a:p>
            <a:r>
              <a:rPr lang="nl-NL" sz="1400" b="1"/>
              <a:t>Optioneel eigen filter-dialect te ontwikkelen en gebruiken</a:t>
            </a:r>
          </a:p>
        </p:txBody>
      </p:sp>
    </p:spTree>
    <p:extLst>
      <p:ext uri="{BB962C8B-B14F-4D97-AF65-F5344CB8AC3E}">
        <p14:creationId xmlns:p14="http://schemas.microsoft.com/office/powerpoint/2010/main" val="1035781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500"/>
                                        <p:tgtEl>
                                          <p:spTgt spid="4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40"/>
                                        </p:tgtEl>
                                      </p:cBhvr>
                                    </p:animEffect>
                                    <p:set>
                                      <p:cBhvr>
                                        <p:cTn id="26" dur="1" fill="hold">
                                          <p:stCondLst>
                                            <p:cond delay="499"/>
                                          </p:stCondLst>
                                        </p:cTn>
                                        <p:tgtEl>
                                          <p:spTgt spid="40"/>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41"/>
                                        </p:tgtEl>
                                      </p:cBhvr>
                                    </p:animEffect>
                                    <p:set>
                                      <p:cBhvr>
                                        <p:cTn id="29" dur="1" fill="hold">
                                          <p:stCondLst>
                                            <p:cond delay="499"/>
                                          </p:stCondLst>
                                        </p:cTn>
                                        <p:tgtEl>
                                          <p:spTgt spid="41"/>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42"/>
                                        </p:tgtEl>
                                      </p:cBhvr>
                                    </p:animEffect>
                                    <p:set>
                                      <p:cBhvr>
                                        <p:cTn id="32" dur="1" fill="hold">
                                          <p:stCondLst>
                                            <p:cond delay="499"/>
                                          </p:stCondLst>
                                        </p:cTn>
                                        <p:tgtEl>
                                          <p:spTgt spid="42"/>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1" grpId="1"/>
      <p:bldP spid="42" grpId="0"/>
      <p:bldP spid="42"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B7923-588B-4643-B0B4-960D44B4F62C}"/>
              </a:ext>
            </a:extLst>
          </p:cNvPr>
          <p:cNvSpPr>
            <a:spLocks noGrp="1"/>
          </p:cNvSpPr>
          <p:nvPr>
            <p:ph type="title"/>
          </p:nvPr>
        </p:nvSpPr>
        <p:spPr/>
        <p:txBody>
          <a:bodyPr>
            <a:noAutofit/>
          </a:bodyPr>
          <a:lstStyle/>
          <a:p>
            <a:r>
              <a:rPr lang="nl-NL" sz="2400"/>
              <a:t>Abonnement attributen</a:t>
            </a:r>
          </a:p>
        </p:txBody>
      </p:sp>
      <p:sp>
        <p:nvSpPr>
          <p:cNvPr id="8" name="TextBox 7">
            <a:extLst>
              <a:ext uri="{FF2B5EF4-FFF2-40B4-BE49-F238E27FC236}">
                <a16:creationId xmlns:a16="http://schemas.microsoft.com/office/drawing/2014/main" id="{3C429244-34B7-4A27-8C1D-65375C2AD39F}"/>
              </a:ext>
            </a:extLst>
          </p:cNvPr>
          <p:cNvSpPr txBox="1"/>
          <p:nvPr/>
        </p:nvSpPr>
        <p:spPr>
          <a:xfrm>
            <a:off x="757989" y="1112208"/>
            <a:ext cx="5335528" cy="5078313"/>
          </a:xfrm>
          <a:prstGeom prst="rect">
            <a:avLst/>
          </a:prstGeom>
          <a:noFill/>
        </p:spPr>
        <p:txBody>
          <a:bodyPr wrap="square">
            <a:spAutoFit/>
          </a:bodyPr>
          <a:lstStyle/>
          <a:p>
            <a:r>
              <a:rPr lang="nl-NL"/>
              <a:t>{</a:t>
            </a:r>
          </a:p>
          <a:p>
            <a:r>
              <a:rPr lang="nl-NL"/>
              <a:t>  "</a:t>
            </a:r>
            <a:r>
              <a:rPr lang="nl-NL" err="1"/>
              <a:t>id</a:t>
            </a:r>
            <a:r>
              <a:rPr lang="nl-NL"/>
              <a:t>": "[a subscription manager </a:t>
            </a:r>
            <a:r>
              <a:rPr lang="nl-NL" err="1"/>
              <a:t>scoped</a:t>
            </a:r>
            <a:r>
              <a:rPr lang="nl-NL"/>
              <a:t> </a:t>
            </a:r>
            <a:r>
              <a:rPr lang="nl-NL" err="1"/>
              <a:t>unique</a:t>
            </a:r>
            <a:r>
              <a:rPr lang="nl-NL"/>
              <a:t> string]",</a:t>
            </a:r>
          </a:p>
          <a:p>
            <a:r>
              <a:rPr lang="nl-NL"/>
              <a:t>  "source": "[...]", ?</a:t>
            </a:r>
          </a:p>
          <a:p>
            <a:r>
              <a:rPr lang="nl-NL"/>
              <a:t>  "types": "[ "[</a:t>
            </a:r>
            <a:r>
              <a:rPr lang="nl-NL" err="1"/>
              <a:t>ce</a:t>
            </a:r>
            <a:r>
              <a:rPr lang="nl-NL"/>
              <a:t>-type </a:t>
            </a:r>
            <a:r>
              <a:rPr lang="nl-NL" err="1"/>
              <a:t>values</a:t>
            </a:r>
            <a:r>
              <a:rPr lang="nl-NL"/>
              <a:t>]" + ]", ?</a:t>
            </a:r>
          </a:p>
          <a:p>
            <a:r>
              <a:rPr lang="nl-NL"/>
              <a:t>  "</a:t>
            </a:r>
            <a:r>
              <a:rPr lang="nl-NL" err="1"/>
              <a:t>config</a:t>
            </a:r>
            <a:r>
              <a:rPr lang="nl-NL"/>
              <a:t>": { ?</a:t>
            </a:r>
          </a:p>
          <a:p>
            <a:r>
              <a:rPr lang="nl-NL"/>
              <a:t>    "[</a:t>
            </a:r>
            <a:r>
              <a:rPr lang="nl-NL" err="1"/>
              <a:t>key</a:t>
            </a:r>
            <a:r>
              <a:rPr lang="nl-NL"/>
              <a:t>]": [subscription manager </a:t>
            </a:r>
            <a:r>
              <a:rPr lang="nl-NL" err="1"/>
              <a:t>specific</a:t>
            </a:r>
            <a:r>
              <a:rPr lang="nl-NL"/>
              <a:t> </a:t>
            </a:r>
            <a:r>
              <a:rPr lang="nl-NL" err="1"/>
              <a:t>value</a:t>
            </a:r>
            <a:r>
              <a:rPr lang="nl-NL"/>
              <a:t>], *</a:t>
            </a:r>
          </a:p>
          <a:p>
            <a:r>
              <a:rPr lang="nl-NL"/>
              <a:t>  },</a:t>
            </a:r>
          </a:p>
          <a:p>
            <a:endParaRPr lang="nl-NL"/>
          </a:p>
          <a:p>
            <a:r>
              <a:rPr lang="nl-NL"/>
              <a:t>  "filters": [ ?</a:t>
            </a:r>
          </a:p>
          <a:p>
            <a:r>
              <a:rPr lang="nl-NL"/>
              <a:t>    { "[dialect name]": [dialect </a:t>
            </a:r>
            <a:r>
              <a:rPr lang="nl-NL" err="1"/>
              <a:t>specific</a:t>
            </a:r>
            <a:r>
              <a:rPr lang="nl-NL"/>
              <a:t> object] } +</a:t>
            </a:r>
          </a:p>
          <a:p>
            <a:r>
              <a:rPr lang="nl-NL"/>
              <a:t>  ],</a:t>
            </a:r>
          </a:p>
          <a:p>
            <a:endParaRPr lang="nl-NL"/>
          </a:p>
          <a:p>
            <a:r>
              <a:rPr lang="nl-NL"/>
              <a:t>  "</a:t>
            </a:r>
            <a:r>
              <a:rPr lang="nl-NL" err="1"/>
              <a:t>sink</a:t>
            </a:r>
            <a:r>
              <a:rPr lang="nl-NL"/>
              <a:t>": "[URI </a:t>
            </a:r>
            <a:r>
              <a:rPr lang="nl-NL" err="1"/>
              <a:t>to</a:t>
            </a:r>
            <a:r>
              <a:rPr lang="nl-NL"/>
              <a:t> </a:t>
            </a:r>
            <a:r>
              <a:rPr lang="nl-NL" err="1"/>
              <a:t>where</a:t>
            </a:r>
            <a:r>
              <a:rPr lang="nl-NL"/>
              <a:t> events are </a:t>
            </a:r>
            <a:r>
              <a:rPr lang="nl-NL" err="1"/>
              <a:t>delivered</a:t>
            </a:r>
            <a:r>
              <a:rPr lang="nl-NL"/>
              <a:t>]",</a:t>
            </a:r>
          </a:p>
          <a:p>
            <a:r>
              <a:rPr lang="nl-NL"/>
              <a:t>  "protocol": "[delivery protocol]",</a:t>
            </a:r>
          </a:p>
          <a:p>
            <a:r>
              <a:rPr lang="nl-NL"/>
              <a:t>  "</a:t>
            </a:r>
            <a:r>
              <a:rPr lang="nl-NL" err="1"/>
              <a:t>protocolsettings</a:t>
            </a:r>
            <a:r>
              <a:rPr lang="nl-NL"/>
              <a:t>": { ?</a:t>
            </a:r>
          </a:p>
          <a:p>
            <a:r>
              <a:rPr lang="nl-NL"/>
              <a:t>    "[</a:t>
            </a:r>
            <a:r>
              <a:rPr lang="nl-NL" err="1"/>
              <a:t>key</a:t>
            </a:r>
            <a:r>
              <a:rPr lang="nl-NL"/>
              <a:t>]": "[type]", *</a:t>
            </a:r>
          </a:p>
          <a:p>
            <a:r>
              <a:rPr lang="nl-NL"/>
              <a:t>  }</a:t>
            </a:r>
          </a:p>
          <a:p>
            <a:r>
              <a:rPr lang="nl-NL"/>
              <a:t>}</a:t>
            </a:r>
          </a:p>
        </p:txBody>
      </p:sp>
      <p:sp>
        <p:nvSpPr>
          <p:cNvPr id="9" name="TextBox 8">
            <a:extLst>
              <a:ext uri="{FF2B5EF4-FFF2-40B4-BE49-F238E27FC236}">
                <a16:creationId xmlns:a16="http://schemas.microsoft.com/office/drawing/2014/main" id="{A5550028-734D-4122-A28F-B786D05798B2}"/>
              </a:ext>
            </a:extLst>
          </p:cNvPr>
          <p:cNvSpPr txBox="1"/>
          <p:nvPr/>
        </p:nvSpPr>
        <p:spPr>
          <a:xfrm>
            <a:off x="733132" y="6373315"/>
            <a:ext cx="3429978" cy="307777"/>
          </a:xfrm>
          <a:prstGeom prst="rect">
            <a:avLst/>
          </a:prstGeom>
          <a:noFill/>
        </p:spPr>
        <p:txBody>
          <a:bodyPr wrap="none" rtlCol="0">
            <a:spAutoFit/>
          </a:bodyPr>
          <a:lstStyle/>
          <a:p>
            <a:r>
              <a:rPr lang="nl-NL" sz="1400"/>
              <a:t>* = 0 of meer    + = 1 of meer    ? = optioneel </a:t>
            </a:r>
          </a:p>
        </p:txBody>
      </p:sp>
      <p:grpSp>
        <p:nvGrpSpPr>
          <p:cNvPr id="26" name="Group 25">
            <a:extLst>
              <a:ext uri="{FF2B5EF4-FFF2-40B4-BE49-F238E27FC236}">
                <a16:creationId xmlns:a16="http://schemas.microsoft.com/office/drawing/2014/main" id="{223CB5F9-9A86-4803-898C-779C786E4668}"/>
              </a:ext>
            </a:extLst>
          </p:cNvPr>
          <p:cNvGrpSpPr/>
          <p:nvPr/>
        </p:nvGrpSpPr>
        <p:grpSpPr>
          <a:xfrm>
            <a:off x="733133" y="1038341"/>
            <a:ext cx="5591468" cy="2009658"/>
            <a:chOff x="733133" y="1114541"/>
            <a:chExt cx="5591468" cy="2009658"/>
          </a:xfrm>
        </p:grpSpPr>
        <p:sp>
          <p:nvSpPr>
            <p:cNvPr id="24" name="Rectangle 23">
              <a:extLst>
                <a:ext uri="{FF2B5EF4-FFF2-40B4-BE49-F238E27FC236}">
                  <a16:creationId xmlns:a16="http://schemas.microsoft.com/office/drawing/2014/main" id="{677C791D-866B-4A40-B8E9-950CDD0B6755}"/>
                </a:ext>
              </a:extLst>
            </p:cNvPr>
            <p:cNvSpPr/>
            <p:nvPr/>
          </p:nvSpPr>
          <p:spPr>
            <a:xfrm>
              <a:off x="733133" y="1257918"/>
              <a:ext cx="5591468" cy="186628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b="1"/>
            </a:p>
          </p:txBody>
        </p:sp>
        <p:sp>
          <p:nvSpPr>
            <p:cNvPr id="25" name="TextBox 24">
              <a:extLst>
                <a:ext uri="{FF2B5EF4-FFF2-40B4-BE49-F238E27FC236}">
                  <a16:creationId xmlns:a16="http://schemas.microsoft.com/office/drawing/2014/main" id="{ED848414-6CB8-407F-B969-F9256D4A0D86}"/>
                </a:ext>
              </a:extLst>
            </p:cNvPr>
            <p:cNvSpPr txBox="1"/>
            <p:nvPr/>
          </p:nvSpPr>
          <p:spPr>
            <a:xfrm>
              <a:off x="2718525" y="1114541"/>
              <a:ext cx="1620682" cy="238287"/>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l-NL"/>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nl-NL" sz="1200" b="1">
                  <a:solidFill>
                    <a:schemeClr val="tx1"/>
                  </a:solidFill>
                </a:rPr>
                <a:t>Creatie</a:t>
              </a:r>
            </a:p>
          </p:txBody>
        </p:sp>
      </p:grpSp>
      <p:grpSp>
        <p:nvGrpSpPr>
          <p:cNvPr id="33" name="Group 32">
            <a:extLst>
              <a:ext uri="{FF2B5EF4-FFF2-40B4-BE49-F238E27FC236}">
                <a16:creationId xmlns:a16="http://schemas.microsoft.com/office/drawing/2014/main" id="{308F569F-086E-4AB6-851D-CB0E33ED5960}"/>
              </a:ext>
            </a:extLst>
          </p:cNvPr>
          <p:cNvGrpSpPr/>
          <p:nvPr/>
        </p:nvGrpSpPr>
        <p:grpSpPr>
          <a:xfrm>
            <a:off x="733132" y="3124200"/>
            <a:ext cx="5591468" cy="1123839"/>
            <a:chOff x="733132" y="3124200"/>
            <a:chExt cx="5591468" cy="1123839"/>
          </a:xfrm>
        </p:grpSpPr>
        <p:sp>
          <p:nvSpPr>
            <p:cNvPr id="28" name="Rectangle 27">
              <a:extLst>
                <a:ext uri="{FF2B5EF4-FFF2-40B4-BE49-F238E27FC236}">
                  <a16:creationId xmlns:a16="http://schemas.microsoft.com/office/drawing/2014/main" id="{4F4578F6-416B-4297-B151-0FF3FBAB5AE9}"/>
                </a:ext>
              </a:extLst>
            </p:cNvPr>
            <p:cNvSpPr/>
            <p:nvPr/>
          </p:nvSpPr>
          <p:spPr>
            <a:xfrm>
              <a:off x="733132" y="3219110"/>
              <a:ext cx="5591468" cy="102892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9" name="TextBox 28">
              <a:extLst>
                <a:ext uri="{FF2B5EF4-FFF2-40B4-BE49-F238E27FC236}">
                  <a16:creationId xmlns:a16="http://schemas.microsoft.com/office/drawing/2014/main" id="{D5C86CD4-76E5-4092-AA92-6D83F71B5B31}"/>
                </a:ext>
              </a:extLst>
            </p:cNvPr>
            <p:cNvSpPr txBox="1"/>
            <p:nvPr/>
          </p:nvSpPr>
          <p:spPr>
            <a:xfrm>
              <a:off x="2718525" y="3124200"/>
              <a:ext cx="1620682" cy="238287"/>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l-NL"/>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nl-NL" sz="1200" b="1">
                  <a:solidFill>
                    <a:schemeClr val="tx1"/>
                  </a:solidFill>
                </a:rPr>
                <a:t>Filteren</a:t>
              </a:r>
            </a:p>
          </p:txBody>
        </p:sp>
      </p:grpSp>
      <p:grpSp>
        <p:nvGrpSpPr>
          <p:cNvPr id="34" name="Group 33">
            <a:extLst>
              <a:ext uri="{FF2B5EF4-FFF2-40B4-BE49-F238E27FC236}">
                <a16:creationId xmlns:a16="http://schemas.microsoft.com/office/drawing/2014/main" id="{EC15F785-E831-4B02-96ED-B2C7B000DC4A}"/>
              </a:ext>
            </a:extLst>
          </p:cNvPr>
          <p:cNvGrpSpPr/>
          <p:nvPr/>
        </p:nvGrpSpPr>
        <p:grpSpPr>
          <a:xfrm>
            <a:off x="733132" y="4277770"/>
            <a:ext cx="5591468" cy="1541889"/>
            <a:chOff x="733132" y="4277770"/>
            <a:chExt cx="5591468" cy="1541889"/>
          </a:xfrm>
        </p:grpSpPr>
        <p:sp>
          <p:nvSpPr>
            <p:cNvPr id="30" name="Rectangle 29">
              <a:extLst>
                <a:ext uri="{FF2B5EF4-FFF2-40B4-BE49-F238E27FC236}">
                  <a16:creationId xmlns:a16="http://schemas.microsoft.com/office/drawing/2014/main" id="{3B399C40-C11E-423E-B6C3-9F29A7001996}"/>
                </a:ext>
              </a:extLst>
            </p:cNvPr>
            <p:cNvSpPr/>
            <p:nvPr/>
          </p:nvSpPr>
          <p:spPr>
            <a:xfrm>
              <a:off x="733132" y="4430833"/>
              <a:ext cx="5591468" cy="138882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1" name="TextBox 30">
              <a:extLst>
                <a:ext uri="{FF2B5EF4-FFF2-40B4-BE49-F238E27FC236}">
                  <a16:creationId xmlns:a16="http://schemas.microsoft.com/office/drawing/2014/main" id="{7F2120CE-51B5-4337-808F-027091994BD0}"/>
                </a:ext>
              </a:extLst>
            </p:cNvPr>
            <p:cNvSpPr txBox="1"/>
            <p:nvPr/>
          </p:nvSpPr>
          <p:spPr>
            <a:xfrm>
              <a:off x="2718525" y="4277770"/>
              <a:ext cx="1620682" cy="238287"/>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l-NL"/>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nl-NL" sz="1200" b="1">
                  <a:solidFill>
                    <a:schemeClr val="tx1"/>
                  </a:solidFill>
                </a:rPr>
                <a:t>Transport</a:t>
              </a:r>
            </a:p>
          </p:txBody>
        </p:sp>
      </p:grpSp>
      <p:pic>
        <p:nvPicPr>
          <p:cNvPr id="36" name="Picture 35">
            <a:extLst>
              <a:ext uri="{FF2B5EF4-FFF2-40B4-BE49-F238E27FC236}">
                <a16:creationId xmlns:a16="http://schemas.microsoft.com/office/drawing/2014/main" id="{E89C7DE4-2041-4D46-888C-104F8AD829DD}"/>
              </a:ext>
            </a:extLst>
          </p:cNvPr>
          <p:cNvPicPr>
            <a:picLocks noChangeAspect="1"/>
          </p:cNvPicPr>
          <p:nvPr/>
        </p:nvPicPr>
        <p:blipFill>
          <a:blip r:embed="rId2"/>
          <a:stretch>
            <a:fillRect/>
          </a:stretch>
        </p:blipFill>
        <p:spPr>
          <a:xfrm>
            <a:off x="97573" y="1889728"/>
            <a:ext cx="537428" cy="522903"/>
          </a:xfrm>
          <a:prstGeom prst="rect">
            <a:avLst/>
          </a:prstGeom>
        </p:spPr>
      </p:pic>
      <p:pic>
        <p:nvPicPr>
          <p:cNvPr id="37" name="Picture 36">
            <a:extLst>
              <a:ext uri="{FF2B5EF4-FFF2-40B4-BE49-F238E27FC236}">
                <a16:creationId xmlns:a16="http://schemas.microsoft.com/office/drawing/2014/main" id="{E5587A46-AA9F-4C81-B452-E67ECC760E84}"/>
              </a:ext>
            </a:extLst>
          </p:cNvPr>
          <p:cNvPicPr>
            <a:picLocks noChangeAspect="1"/>
          </p:cNvPicPr>
          <p:nvPr/>
        </p:nvPicPr>
        <p:blipFill>
          <a:blip r:embed="rId2"/>
          <a:stretch>
            <a:fillRect/>
          </a:stretch>
        </p:blipFill>
        <p:spPr>
          <a:xfrm>
            <a:off x="97573" y="4900116"/>
            <a:ext cx="537428" cy="522903"/>
          </a:xfrm>
          <a:prstGeom prst="rect">
            <a:avLst/>
          </a:prstGeom>
        </p:spPr>
      </p:pic>
      <p:pic>
        <p:nvPicPr>
          <p:cNvPr id="39" name="Picture 38">
            <a:extLst>
              <a:ext uri="{FF2B5EF4-FFF2-40B4-BE49-F238E27FC236}">
                <a16:creationId xmlns:a16="http://schemas.microsoft.com/office/drawing/2014/main" id="{F175D677-795C-42CA-869C-2C7AC34C7FBC}"/>
              </a:ext>
            </a:extLst>
          </p:cNvPr>
          <p:cNvPicPr>
            <a:picLocks noChangeAspect="1"/>
          </p:cNvPicPr>
          <p:nvPr/>
        </p:nvPicPr>
        <p:blipFill>
          <a:blip r:embed="rId3"/>
          <a:stretch>
            <a:fillRect/>
          </a:stretch>
        </p:blipFill>
        <p:spPr>
          <a:xfrm>
            <a:off x="97572" y="3396411"/>
            <a:ext cx="502973" cy="491594"/>
          </a:xfrm>
          <a:prstGeom prst="rect">
            <a:avLst/>
          </a:prstGeom>
        </p:spPr>
      </p:pic>
      <p:pic>
        <p:nvPicPr>
          <p:cNvPr id="4" name="Picture 3">
            <a:extLst>
              <a:ext uri="{FF2B5EF4-FFF2-40B4-BE49-F238E27FC236}">
                <a16:creationId xmlns:a16="http://schemas.microsoft.com/office/drawing/2014/main" id="{B2E02527-F105-47D2-B463-9931BEBC64E0}"/>
              </a:ext>
            </a:extLst>
          </p:cNvPr>
          <p:cNvPicPr>
            <a:picLocks noChangeAspect="1"/>
          </p:cNvPicPr>
          <p:nvPr/>
        </p:nvPicPr>
        <p:blipFill>
          <a:blip r:embed="rId4"/>
          <a:stretch>
            <a:fillRect/>
          </a:stretch>
        </p:blipFill>
        <p:spPr>
          <a:xfrm>
            <a:off x="1742510" y="1418371"/>
            <a:ext cx="9716357" cy="4525576"/>
          </a:xfrm>
          <a:prstGeom prst="rect">
            <a:avLst/>
          </a:prstGeom>
          <a:ln w="28575">
            <a:solidFill>
              <a:schemeClr val="bg1">
                <a:lumMod val="50000"/>
              </a:schemeClr>
            </a:solidFill>
          </a:ln>
        </p:spPr>
      </p:pic>
    </p:spTree>
    <p:extLst>
      <p:ext uri="{BB962C8B-B14F-4D97-AF65-F5344CB8AC3E}">
        <p14:creationId xmlns:p14="http://schemas.microsoft.com/office/powerpoint/2010/main" val="3218457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par>
                                <p:cTn id="12" presetID="10" presetClass="entr" presetSubtype="0" fill="hold" nodeType="with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500"/>
                                        <p:tgtEl>
                                          <p:spTgt spid="39"/>
                                        </p:tgtEl>
                                      </p:cBhvr>
                                    </p:animEffect>
                                  </p:childTnLst>
                                </p:cTn>
                              </p:par>
                              <p:par>
                                <p:cTn id="15" presetID="10"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2D7526-7CE4-4376-9FC5-48C9B6FED1E3}"/>
              </a:ext>
            </a:extLst>
          </p:cNvPr>
          <p:cNvSpPr>
            <a:spLocks noGrp="1"/>
          </p:cNvSpPr>
          <p:nvPr>
            <p:ph type="title"/>
          </p:nvPr>
        </p:nvSpPr>
        <p:spPr>
          <a:xfrm>
            <a:off x="838200" y="161926"/>
            <a:ext cx="10515600" cy="633798"/>
          </a:xfrm>
        </p:spPr>
        <p:txBody>
          <a:bodyPr/>
          <a:lstStyle/>
          <a:p>
            <a:r>
              <a:rPr lang="nl-NL"/>
              <a:t>Standaard API voor abonneren</a:t>
            </a:r>
          </a:p>
        </p:txBody>
      </p:sp>
      <p:sp>
        <p:nvSpPr>
          <p:cNvPr id="6" name="Content Placeholder 5">
            <a:extLst>
              <a:ext uri="{FF2B5EF4-FFF2-40B4-BE49-F238E27FC236}">
                <a16:creationId xmlns:a16="http://schemas.microsoft.com/office/drawing/2014/main" id="{C2DF3A89-8005-4AAA-968E-5F91BF584FA3}"/>
              </a:ext>
            </a:extLst>
          </p:cNvPr>
          <p:cNvSpPr txBox="1">
            <a:spLocks noGrp="1"/>
          </p:cNvSpPr>
          <p:nvPr>
            <p:ph idx="1"/>
          </p:nvPr>
        </p:nvSpPr>
        <p:spPr>
          <a:xfrm>
            <a:off x="838200" y="893125"/>
            <a:ext cx="10515600" cy="5672322"/>
          </a:xfrm>
          <a:prstGeom prst="rect">
            <a:avLst/>
          </a:prstGeom>
          <a:noFill/>
        </p:spPr>
        <p:txBody>
          <a:bodyPr wrap="square" rtlCol="0">
            <a:spAutoFit/>
          </a:bodyPr>
          <a:lstStyle/>
          <a:p>
            <a:pPr marL="0" indent="0">
              <a:buNone/>
            </a:pPr>
            <a:r>
              <a:rPr lang="nl-NL" sz="1600" b="1"/>
              <a:t>Bevindingen</a:t>
            </a:r>
          </a:p>
          <a:p>
            <a:pPr marL="0" indent="0">
              <a:buNone/>
            </a:pPr>
            <a:r>
              <a:rPr lang="nl-NL" sz="1600"/>
              <a:t>De CloudEvents API-specificatie is:</a:t>
            </a:r>
          </a:p>
          <a:p>
            <a:pPr marL="285750" indent="-285750">
              <a:buFontTx/>
              <a:buChar char="-"/>
            </a:pPr>
            <a:r>
              <a:rPr lang="nl-NL" sz="1600"/>
              <a:t>Bruikbaar in meer situaties (formaat en protocolneutraal)</a:t>
            </a:r>
          </a:p>
          <a:p>
            <a:pPr marL="285750" indent="-285750">
              <a:buFontTx/>
              <a:buChar char="-"/>
            </a:pPr>
            <a:r>
              <a:rPr lang="nl-NL" sz="1600"/>
              <a:t>Geschikt voor NL-GOV CloudEvents berichten</a:t>
            </a:r>
          </a:p>
          <a:p>
            <a:pPr marL="285750" indent="-285750">
              <a:buFontTx/>
              <a:buChar char="-"/>
            </a:pPr>
            <a:r>
              <a:rPr lang="nl-NL" sz="1600"/>
              <a:t>Voldoende flexibel (config, protocolsettings, filter-dialect)</a:t>
            </a:r>
          </a:p>
          <a:p>
            <a:pPr marL="285750" indent="-285750">
              <a:buFontTx/>
              <a:buChar char="-"/>
            </a:pPr>
            <a:r>
              <a:rPr lang="nl-NL" sz="1600"/>
              <a:t>Is nog in ontwikkeling (o.a. filteren en autorisatie)</a:t>
            </a:r>
          </a:p>
          <a:p>
            <a:pPr marL="285750" indent="-285750">
              <a:buFontTx/>
              <a:buChar char="-"/>
            </a:pPr>
            <a:r>
              <a:rPr lang="nl-NL" sz="1600"/>
              <a:t>Verdere uitwerking en besluitvorming nodig van m.n. filteren en autorisatie</a:t>
            </a:r>
          </a:p>
          <a:p>
            <a:pPr marL="0" indent="0">
              <a:buNone/>
            </a:pPr>
            <a:r>
              <a:rPr lang="nl-NL" sz="1600" b="1"/>
              <a:t>Stelling</a:t>
            </a:r>
          </a:p>
          <a:p>
            <a:pPr marL="0" indent="0">
              <a:buNone/>
            </a:pPr>
            <a:r>
              <a:rPr lang="nl-NL" sz="1600"/>
              <a:t>De CloudEvents API-specificatie is bruikbaar als basis voor eventueel te ontwikkelen NL-standaard voor (geautomatiseerd) abonneren op notificaties.</a:t>
            </a:r>
          </a:p>
          <a:p>
            <a:pPr marL="0" indent="0">
              <a:buNone/>
            </a:pPr>
            <a:r>
              <a:rPr lang="nl-NL" sz="1600" b="1"/>
              <a:t>Voorgesteld besluit</a:t>
            </a:r>
          </a:p>
          <a:p>
            <a:pPr marL="0" indent="0">
              <a:buNone/>
            </a:pPr>
            <a:r>
              <a:rPr lang="nl-NL" sz="1600"/>
              <a:t>Project Notificatieservices levert een </a:t>
            </a:r>
            <a:r>
              <a:rPr lang="nl-NL" sz="1600" i="1"/>
              <a:t>handreiking</a:t>
            </a:r>
            <a:r>
              <a:rPr lang="nl-NL" sz="1600"/>
              <a:t> op voor een NL abonneer-API </a:t>
            </a:r>
          </a:p>
          <a:p>
            <a:pPr marL="0" indent="0">
              <a:buNone/>
            </a:pPr>
            <a:r>
              <a:rPr lang="nl-NL" sz="1600"/>
              <a:t>op basis van de in ontwikkeling zijnde CloudEvents Subscription-API.</a:t>
            </a:r>
          </a:p>
          <a:p>
            <a:pPr marL="0" indent="0">
              <a:buNone/>
            </a:pPr>
            <a:endParaRPr lang="nl-NL" sz="1400"/>
          </a:p>
          <a:p>
            <a:pPr marL="0" indent="0">
              <a:buNone/>
            </a:pPr>
            <a:r>
              <a:rPr lang="nl-NL" sz="1400"/>
              <a:t>De handreiking bevat de opgedane kennis en inzichten van project Notificatieservices en is geschikt is als: </a:t>
            </a:r>
          </a:p>
          <a:p>
            <a:pPr>
              <a:buFontTx/>
              <a:buChar char="-"/>
            </a:pPr>
            <a:r>
              <a:rPr lang="nl-NL" sz="1400"/>
              <a:t>Hulpmiddel voor projecten die abonneren op notificaties inrichten</a:t>
            </a:r>
          </a:p>
          <a:p>
            <a:pPr>
              <a:buFontTx/>
              <a:buChar char="-"/>
            </a:pPr>
            <a:r>
              <a:rPr lang="nl-NL" sz="1400"/>
              <a:t>Uitgangspunt voor een later te ontwikkelen NL-standaard voor abonneren.</a:t>
            </a:r>
          </a:p>
        </p:txBody>
      </p:sp>
    </p:spTree>
    <p:extLst>
      <p:ext uri="{BB962C8B-B14F-4D97-AF65-F5344CB8AC3E}">
        <p14:creationId xmlns:p14="http://schemas.microsoft.com/office/powerpoint/2010/main" val="18544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3" end="1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4" end="1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1653F5-8B68-4E08-902D-057197DED3CB}"/>
              </a:ext>
            </a:extLst>
          </p:cNvPr>
          <p:cNvPicPr>
            <a:picLocks noChangeAspect="1"/>
          </p:cNvPicPr>
          <p:nvPr/>
        </p:nvPicPr>
        <p:blipFill>
          <a:blip r:embed="rId2"/>
          <a:stretch>
            <a:fillRect/>
          </a:stretch>
        </p:blipFill>
        <p:spPr>
          <a:xfrm>
            <a:off x="212065" y="1441783"/>
            <a:ext cx="11287509" cy="4263691"/>
          </a:xfrm>
          <a:prstGeom prst="rect">
            <a:avLst/>
          </a:prstGeom>
        </p:spPr>
      </p:pic>
      <p:sp>
        <p:nvSpPr>
          <p:cNvPr id="2" name="Title 1">
            <a:extLst>
              <a:ext uri="{FF2B5EF4-FFF2-40B4-BE49-F238E27FC236}">
                <a16:creationId xmlns:a16="http://schemas.microsoft.com/office/drawing/2014/main" id="{939A377D-DD8A-4C6F-B3D2-FB2533FED5F1}"/>
              </a:ext>
            </a:extLst>
          </p:cNvPr>
          <p:cNvSpPr>
            <a:spLocks noGrp="1"/>
          </p:cNvSpPr>
          <p:nvPr>
            <p:ph type="title"/>
          </p:nvPr>
        </p:nvSpPr>
        <p:spPr/>
        <p:txBody>
          <a:bodyPr/>
          <a:lstStyle/>
          <a:p>
            <a:r>
              <a:rPr lang="nl-NL"/>
              <a:t>Abonneer- </a:t>
            </a:r>
            <a:r>
              <a:rPr lang="nl-NL" u="sng"/>
              <a:t>en</a:t>
            </a:r>
            <a:r>
              <a:rPr lang="nl-NL"/>
              <a:t> notificeerproces</a:t>
            </a:r>
          </a:p>
        </p:txBody>
      </p:sp>
      <p:grpSp>
        <p:nvGrpSpPr>
          <p:cNvPr id="11" name="Group 10">
            <a:extLst>
              <a:ext uri="{FF2B5EF4-FFF2-40B4-BE49-F238E27FC236}">
                <a16:creationId xmlns:a16="http://schemas.microsoft.com/office/drawing/2014/main" id="{C80703DA-194B-4907-8AB9-A10AF873CF73}"/>
              </a:ext>
            </a:extLst>
          </p:cNvPr>
          <p:cNvGrpSpPr/>
          <p:nvPr/>
        </p:nvGrpSpPr>
        <p:grpSpPr>
          <a:xfrm>
            <a:off x="3995528" y="2983252"/>
            <a:ext cx="7129672" cy="2607924"/>
            <a:chOff x="4512365" y="1729172"/>
            <a:chExt cx="6102626" cy="2403743"/>
          </a:xfrm>
        </p:grpSpPr>
        <p:sp>
          <p:nvSpPr>
            <p:cNvPr id="12" name="Rectangle 11">
              <a:extLst>
                <a:ext uri="{FF2B5EF4-FFF2-40B4-BE49-F238E27FC236}">
                  <a16:creationId xmlns:a16="http://schemas.microsoft.com/office/drawing/2014/main" id="{4D490991-FA52-4EFE-A549-315A708446FC}"/>
                </a:ext>
              </a:extLst>
            </p:cNvPr>
            <p:cNvSpPr/>
            <p:nvPr/>
          </p:nvSpPr>
          <p:spPr>
            <a:xfrm>
              <a:off x="4512365" y="1854679"/>
              <a:ext cx="6102626" cy="227823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TextBox 12">
              <a:extLst>
                <a:ext uri="{FF2B5EF4-FFF2-40B4-BE49-F238E27FC236}">
                  <a16:creationId xmlns:a16="http://schemas.microsoft.com/office/drawing/2014/main" id="{27E309C3-4A14-4418-9CEE-004C944F36AF}"/>
                </a:ext>
              </a:extLst>
            </p:cNvPr>
            <p:cNvSpPr txBox="1"/>
            <p:nvPr/>
          </p:nvSpPr>
          <p:spPr>
            <a:xfrm>
              <a:off x="6659220" y="1729172"/>
              <a:ext cx="1318011" cy="197256"/>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l-NL"/>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nl-NL" sz="1200">
                  <a:solidFill>
                    <a:schemeClr val="tx1"/>
                  </a:solidFill>
                </a:rPr>
                <a:t>Interactiepatronen</a:t>
              </a:r>
            </a:p>
          </p:txBody>
        </p:sp>
      </p:grpSp>
      <p:grpSp>
        <p:nvGrpSpPr>
          <p:cNvPr id="20" name="Group 19">
            <a:extLst>
              <a:ext uri="{FF2B5EF4-FFF2-40B4-BE49-F238E27FC236}">
                <a16:creationId xmlns:a16="http://schemas.microsoft.com/office/drawing/2014/main" id="{A4BA0FCF-C1C4-4983-804C-1BBF27725E72}"/>
              </a:ext>
            </a:extLst>
          </p:cNvPr>
          <p:cNvGrpSpPr/>
          <p:nvPr/>
        </p:nvGrpSpPr>
        <p:grpSpPr>
          <a:xfrm>
            <a:off x="6818820" y="493381"/>
            <a:ext cx="1376146" cy="636220"/>
            <a:chOff x="6635391" y="59520"/>
            <a:chExt cx="1376146" cy="636220"/>
          </a:xfrm>
        </p:grpSpPr>
        <p:sp>
          <p:nvSpPr>
            <p:cNvPr id="18" name="TextBox 17">
              <a:extLst>
                <a:ext uri="{FF2B5EF4-FFF2-40B4-BE49-F238E27FC236}">
                  <a16:creationId xmlns:a16="http://schemas.microsoft.com/office/drawing/2014/main" id="{9FF4880C-D474-4E2E-BCB3-85A06643C759}"/>
                </a:ext>
              </a:extLst>
            </p:cNvPr>
            <p:cNvSpPr txBox="1"/>
            <p:nvPr/>
          </p:nvSpPr>
          <p:spPr>
            <a:xfrm>
              <a:off x="6635391" y="59520"/>
              <a:ext cx="1376146" cy="369332"/>
            </a:xfrm>
            <a:prstGeom prst="rect">
              <a:avLst/>
            </a:prstGeom>
            <a:noFill/>
          </p:spPr>
          <p:txBody>
            <a:bodyPr wrap="none" rtlCol="0">
              <a:spAutoFit/>
            </a:bodyPr>
            <a:lstStyle/>
            <a:p>
              <a:r>
                <a:rPr lang="nl-NL"/>
                <a:t>Standaarden</a:t>
              </a:r>
            </a:p>
          </p:txBody>
        </p:sp>
        <p:sp>
          <p:nvSpPr>
            <p:cNvPr id="19" name="Arrow: Down 18">
              <a:extLst>
                <a:ext uri="{FF2B5EF4-FFF2-40B4-BE49-F238E27FC236}">
                  <a16:creationId xmlns:a16="http://schemas.microsoft.com/office/drawing/2014/main" id="{C1F4EAA2-7AE1-4102-B8E5-6F40AF8CDDCA}"/>
                </a:ext>
              </a:extLst>
            </p:cNvPr>
            <p:cNvSpPr/>
            <p:nvPr/>
          </p:nvSpPr>
          <p:spPr>
            <a:xfrm>
              <a:off x="7112000" y="428852"/>
              <a:ext cx="292100" cy="26688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nl-NL"/>
            </a:p>
          </p:txBody>
        </p:sp>
      </p:grpSp>
      <p:sp>
        <p:nvSpPr>
          <p:cNvPr id="14" name="TextBox 13">
            <a:extLst>
              <a:ext uri="{FF2B5EF4-FFF2-40B4-BE49-F238E27FC236}">
                <a16:creationId xmlns:a16="http://schemas.microsoft.com/office/drawing/2014/main" id="{1247DD24-187E-458B-ACC3-B2CAE1A8E467}"/>
              </a:ext>
            </a:extLst>
          </p:cNvPr>
          <p:cNvSpPr txBox="1"/>
          <p:nvPr/>
        </p:nvSpPr>
        <p:spPr>
          <a:xfrm>
            <a:off x="1295401" y="5932933"/>
            <a:ext cx="10204173" cy="646331"/>
          </a:xfrm>
          <a:prstGeom prst="rect">
            <a:avLst/>
          </a:prstGeom>
          <a:noFill/>
        </p:spPr>
        <p:txBody>
          <a:bodyPr wrap="square" rtlCol="0">
            <a:spAutoFit/>
          </a:bodyPr>
          <a:lstStyle/>
          <a:p>
            <a:r>
              <a:rPr lang="nl-NL"/>
              <a:t>CloudEvents kent </a:t>
            </a:r>
            <a:r>
              <a:rPr lang="nl-NL" u="sng"/>
              <a:t>een</a:t>
            </a:r>
            <a:r>
              <a:rPr lang="nl-NL"/>
              <a:t> gestandaardiseerd interactiepatroon voor notificeren bij toepassing van webhooks bij </a:t>
            </a:r>
            <a:r>
              <a:rPr lang="nl-NL" i="1"/>
              <a:t>gebruik van een abonnement</a:t>
            </a:r>
            <a:r>
              <a:rPr lang="nl-NL"/>
              <a:t>: '</a:t>
            </a:r>
            <a:r>
              <a:rPr lang="en-US"/>
              <a:t>HTTP 1.1 Web Hooks for Event Delivery - Version 1.0.1</a:t>
            </a:r>
            <a:r>
              <a:rPr lang="nl-NL"/>
              <a:t>' </a:t>
            </a:r>
            <a:endParaRPr lang="nl-NL" u="sng"/>
          </a:p>
        </p:txBody>
      </p:sp>
    </p:spTree>
    <p:extLst>
      <p:ext uri="{BB962C8B-B14F-4D97-AF65-F5344CB8AC3E}">
        <p14:creationId xmlns:p14="http://schemas.microsoft.com/office/powerpoint/2010/main" val="41591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B7923-588B-4643-B0B4-960D44B4F62C}"/>
              </a:ext>
            </a:extLst>
          </p:cNvPr>
          <p:cNvSpPr>
            <a:spLocks noGrp="1"/>
          </p:cNvSpPr>
          <p:nvPr>
            <p:ph type="title"/>
          </p:nvPr>
        </p:nvSpPr>
        <p:spPr/>
        <p:txBody>
          <a:bodyPr>
            <a:noAutofit/>
          </a:bodyPr>
          <a:lstStyle/>
          <a:p>
            <a:r>
              <a:rPr lang="nl-NL" sz="2400"/>
              <a:t>Standaard abonnement attributen bij toepassing van webhooks </a:t>
            </a:r>
          </a:p>
        </p:txBody>
      </p:sp>
      <p:sp>
        <p:nvSpPr>
          <p:cNvPr id="8" name="TextBox 7">
            <a:extLst>
              <a:ext uri="{FF2B5EF4-FFF2-40B4-BE49-F238E27FC236}">
                <a16:creationId xmlns:a16="http://schemas.microsoft.com/office/drawing/2014/main" id="{3C429244-34B7-4A27-8C1D-65375C2AD39F}"/>
              </a:ext>
            </a:extLst>
          </p:cNvPr>
          <p:cNvSpPr txBox="1"/>
          <p:nvPr/>
        </p:nvSpPr>
        <p:spPr>
          <a:xfrm>
            <a:off x="757989" y="1112208"/>
            <a:ext cx="5335528" cy="5078313"/>
          </a:xfrm>
          <a:prstGeom prst="rect">
            <a:avLst/>
          </a:prstGeom>
          <a:noFill/>
        </p:spPr>
        <p:txBody>
          <a:bodyPr wrap="square">
            <a:spAutoFit/>
          </a:bodyPr>
          <a:lstStyle/>
          <a:p>
            <a:r>
              <a:rPr lang="nl-NL"/>
              <a:t>{</a:t>
            </a:r>
          </a:p>
          <a:p>
            <a:r>
              <a:rPr lang="nl-NL"/>
              <a:t>  "</a:t>
            </a:r>
            <a:r>
              <a:rPr lang="nl-NL" err="1"/>
              <a:t>id</a:t>
            </a:r>
            <a:r>
              <a:rPr lang="nl-NL"/>
              <a:t>": "[a subscription manager </a:t>
            </a:r>
            <a:r>
              <a:rPr lang="nl-NL" err="1"/>
              <a:t>scoped</a:t>
            </a:r>
            <a:r>
              <a:rPr lang="nl-NL"/>
              <a:t> </a:t>
            </a:r>
            <a:r>
              <a:rPr lang="nl-NL" err="1"/>
              <a:t>unique</a:t>
            </a:r>
            <a:r>
              <a:rPr lang="nl-NL"/>
              <a:t> string]",</a:t>
            </a:r>
          </a:p>
          <a:p>
            <a:r>
              <a:rPr lang="nl-NL"/>
              <a:t>  "source": "[...]", ?</a:t>
            </a:r>
          </a:p>
          <a:p>
            <a:r>
              <a:rPr lang="nl-NL"/>
              <a:t>  "types": "[ "[</a:t>
            </a:r>
            <a:r>
              <a:rPr lang="nl-NL" err="1"/>
              <a:t>ce</a:t>
            </a:r>
            <a:r>
              <a:rPr lang="nl-NL"/>
              <a:t>-type </a:t>
            </a:r>
            <a:r>
              <a:rPr lang="nl-NL" err="1"/>
              <a:t>values</a:t>
            </a:r>
            <a:r>
              <a:rPr lang="nl-NL"/>
              <a:t>]" + ]", ?</a:t>
            </a:r>
          </a:p>
          <a:p>
            <a:r>
              <a:rPr lang="nl-NL"/>
              <a:t>  "</a:t>
            </a:r>
            <a:r>
              <a:rPr lang="nl-NL" err="1"/>
              <a:t>config</a:t>
            </a:r>
            <a:r>
              <a:rPr lang="nl-NL"/>
              <a:t>": { ?</a:t>
            </a:r>
          </a:p>
          <a:p>
            <a:r>
              <a:rPr lang="nl-NL"/>
              <a:t>    "[</a:t>
            </a:r>
            <a:r>
              <a:rPr lang="nl-NL" err="1"/>
              <a:t>key</a:t>
            </a:r>
            <a:r>
              <a:rPr lang="nl-NL"/>
              <a:t>]": [subscription manager </a:t>
            </a:r>
            <a:r>
              <a:rPr lang="nl-NL" err="1"/>
              <a:t>specific</a:t>
            </a:r>
            <a:r>
              <a:rPr lang="nl-NL"/>
              <a:t> </a:t>
            </a:r>
            <a:r>
              <a:rPr lang="nl-NL" err="1"/>
              <a:t>value</a:t>
            </a:r>
            <a:r>
              <a:rPr lang="nl-NL"/>
              <a:t>], *</a:t>
            </a:r>
          </a:p>
          <a:p>
            <a:r>
              <a:rPr lang="nl-NL"/>
              <a:t>  },</a:t>
            </a:r>
          </a:p>
          <a:p>
            <a:endParaRPr lang="nl-NL"/>
          </a:p>
          <a:p>
            <a:r>
              <a:rPr lang="nl-NL"/>
              <a:t>  "filters": [ ?</a:t>
            </a:r>
          </a:p>
          <a:p>
            <a:r>
              <a:rPr lang="nl-NL"/>
              <a:t>    { "[dialect name]": [dialect </a:t>
            </a:r>
            <a:r>
              <a:rPr lang="nl-NL" err="1"/>
              <a:t>specific</a:t>
            </a:r>
            <a:r>
              <a:rPr lang="nl-NL"/>
              <a:t> object] } +</a:t>
            </a:r>
          </a:p>
          <a:p>
            <a:r>
              <a:rPr lang="nl-NL"/>
              <a:t>  ],</a:t>
            </a:r>
          </a:p>
          <a:p>
            <a:endParaRPr lang="nl-NL"/>
          </a:p>
          <a:p>
            <a:r>
              <a:rPr lang="nl-NL"/>
              <a:t>  "</a:t>
            </a:r>
            <a:r>
              <a:rPr lang="nl-NL" err="1"/>
              <a:t>sink</a:t>
            </a:r>
            <a:r>
              <a:rPr lang="nl-NL"/>
              <a:t>": "[URI </a:t>
            </a:r>
            <a:r>
              <a:rPr lang="nl-NL" err="1"/>
              <a:t>to</a:t>
            </a:r>
            <a:r>
              <a:rPr lang="nl-NL"/>
              <a:t> </a:t>
            </a:r>
            <a:r>
              <a:rPr lang="nl-NL" err="1"/>
              <a:t>where</a:t>
            </a:r>
            <a:r>
              <a:rPr lang="nl-NL"/>
              <a:t> events are </a:t>
            </a:r>
            <a:r>
              <a:rPr lang="nl-NL" err="1"/>
              <a:t>delivered</a:t>
            </a:r>
            <a:r>
              <a:rPr lang="nl-NL"/>
              <a:t>]",</a:t>
            </a:r>
          </a:p>
          <a:p>
            <a:r>
              <a:rPr lang="nl-NL"/>
              <a:t>  "protocol": "[delivery protocol]",</a:t>
            </a:r>
          </a:p>
          <a:p>
            <a:r>
              <a:rPr lang="nl-NL"/>
              <a:t>  "</a:t>
            </a:r>
            <a:r>
              <a:rPr lang="nl-NL" err="1"/>
              <a:t>protocolsettings</a:t>
            </a:r>
            <a:r>
              <a:rPr lang="nl-NL"/>
              <a:t>": { ?</a:t>
            </a:r>
          </a:p>
          <a:p>
            <a:r>
              <a:rPr lang="nl-NL"/>
              <a:t>    "[</a:t>
            </a:r>
            <a:r>
              <a:rPr lang="nl-NL" err="1"/>
              <a:t>key</a:t>
            </a:r>
            <a:r>
              <a:rPr lang="nl-NL"/>
              <a:t>]": "[type]", *</a:t>
            </a:r>
          </a:p>
          <a:p>
            <a:r>
              <a:rPr lang="nl-NL"/>
              <a:t>  }</a:t>
            </a:r>
          </a:p>
          <a:p>
            <a:r>
              <a:rPr lang="nl-NL"/>
              <a:t>}</a:t>
            </a:r>
          </a:p>
        </p:txBody>
      </p:sp>
      <p:grpSp>
        <p:nvGrpSpPr>
          <p:cNvPr id="34" name="Group 33">
            <a:extLst>
              <a:ext uri="{FF2B5EF4-FFF2-40B4-BE49-F238E27FC236}">
                <a16:creationId xmlns:a16="http://schemas.microsoft.com/office/drawing/2014/main" id="{EC15F785-E831-4B02-96ED-B2C7B000DC4A}"/>
              </a:ext>
            </a:extLst>
          </p:cNvPr>
          <p:cNvGrpSpPr/>
          <p:nvPr/>
        </p:nvGrpSpPr>
        <p:grpSpPr>
          <a:xfrm>
            <a:off x="733132" y="4277770"/>
            <a:ext cx="5591468" cy="1541889"/>
            <a:chOff x="733132" y="4277770"/>
            <a:chExt cx="5591468" cy="1541889"/>
          </a:xfrm>
        </p:grpSpPr>
        <p:sp>
          <p:nvSpPr>
            <p:cNvPr id="30" name="Rectangle 29">
              <a:extLst>
                <a:ext uri="{FF2B5EF4-FFF2-40B4-BE49-F238E27FC236}">
                  <a16:creationId xmlns:a16="http://schemas.microsoft.com/office/drawing/2014/main" id="{3B399C40-C11E-423E-B6C3-9F29A7001996}"/>
                </a:ext>
              </a:extLst>
            </p:cNvPr>
            <p:cNvSpPr/>
            <p:nvPr/>
          </p:nvSpPr>
          <p:spPr>
            <a:xfrm>
              <a:off x="733132" y="4430833"/>
              <a:ext cx="5591468" cy="138882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1" name="TextBox 30">
              <a:extLst>
                <a:ext uri="{FF2B5EF4-FFF2-40B4-BE49-F238E27FC236}">
                  <a16:creationId xmlns:a16="http://schemas.microsoft.com/office/drawing/2014/main" id="{7F2120CE-51B5-4337-808F-027091994BD0}"/>
                </a:ext>
              </a:extLst>
            </p:cNvPr>
            <p:cNvSpPr txBox="1"/>
            <p:nvPr/>
          </p:nvSpPr>
          <p:spPr>
            <a:xfrm>
              <a:off x="2718525" y="4277770"/>
              <a:ext cx="1620682" cy="238287"/>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l-NL"/>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nl-NL" sz="1200" b="1">
                  <a:solidFill>
                    <a:schemeClr val="tx1"/>
                  </a:solidFill>
                </a:rPr>
                <a:t>Transport</a:t>
              </a:r>
            </a:p>
          </p:txBody>
        </p:sp>
      </p:grpSp>
      <p:pic>
        <p:nvPicPr>
          <p:cNvPr id="4" name="Picture 3">
            <a:extLst>
              <a:ext uri="{FF2B5EF4-FFF2-40B4-BE49-F238E27FC236}">
                <a16:creationId xmlns:a16="http://schemas.microsoft.com/office/drawing/2014/main" id="{69ED9DC7-2029-434E-BE0C-654E2B999C5B}"/>
              </a:ext>
            </a:extLst>
          </p:cNvPr>
          <p:cNvPicPr>
            <a:picLocks noChangeAspect="1"/>
          </p:cNvPicPr>
          <p:nvPr/>
        </p:nvPicPr>
        <p:blipFill>
          <a:blip r:embed="rId2"/>
          <a:stretch>
            <a:fillRect/>
          </a:stretch>
        </p:blipFill>
        <p:spPr>
          <a:xfrm>
            <a:off x="2791615" y="4954758"/>
            <a:ext cx="9279185" cy="1388826"/>
          </a:xfrm>
          <a:prstGeom prst="rect">
            <a:avLst/>
          </a:prstGeom>
        </p:spPr>
      </p:pic>
    </p:spTree>
    <p:extLst>
      <p:ext uri="{BB962C8B-B14F-4D97-AF65-F5344CB8AC3E}">
        <p14:creationId xmlns:p14="http://schemas.microsoft.com/office/powerpoint/2010/main" val="2909624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7D674BD-3379-489B-A6F1-BAD90B7AA20F}"/>
              </a:ext>
            </a:extLst>
          </p:cNvPr>
          <p:cNvPicPr>
            <a:picLocks noChangeAspect="1"/>
          </p:cNvPicPr>
          <p:nvPr/>
        </p:nvPicPr>
        <p:blipFill>
          <a:blip r:embed="rId3"/>
          <a:stretch>
            <a:fillRect/>
          </a:stretch>
        </p:blipFill>
        <p:spPr>
          <a:xfrm>
            <a:off x="3220405" y="667423"/>
            <a:ext cx="5980952" cy="2371429"/>
          </a:xfrm>
          <a:prstGeom prst="rect">
            <a:avLst/>
          </a:prstGeom>
        </p:spPr>
      </p:pic>
      <p:pic>
        <p:nvPicPr>
          <p:cNvPr id="28" name="Picture 27">
            <a:extLst>
              <a:ext uri="{FF2B5EF4-FFF2-40B4-BE49-F238E27FC236}">
                <a16:creationId xmlns:a16="http://schemas.microsoft.com/office/drawing/2014/main" id="{80CA1F70-F9CB-4118-925D-6135F881F631}"/>
              </a:ext>
            </a:extLst>
          </p:cNvPr>
          <p:cNvPicPr>
            <a:picLocks noChangeAspect="1"/>
          </p:cNvPicPr>
          <p:nvPr/>
        </p:nvPicPr>
        <p:blipFill>
          <a:blip r:embed="rId4"/>
          <a:stretch>
            <a:fillRect/>
          </a:stretch>
        </p:blipFill>
        <p:spPr>
          <a:xfrm>
            <a:off x="794077" y="3183436"/>
            <a:ext cx="10833608" cy="3581592"/>
          </a:xfrm>
          <a:prstGeom prst="rect">
            <a:avLst/>
          </a:prstGeom>
          <a:ln>
            <a:solidFill>
              <a:schemeClr val="bg1">
                <a:lumMod val="50000"/>
              </a:schemeClr>
            </a:solidFill>
          </a:ln>
        </p:spPr>
      </p:pic>
      <p:sp>
        <p:nvSpPr>
          <p:cNvPr id="52" name="Title 4">
            <a:extLst>
              <a:ext uri="{FF2B5EF4-FFF2-40B4-BE49-F238E27FC236}">
                <a16:creationId xmlns:a16="http://schemas.microsoft.com/office/drawing/2014/main" id="{6D543AC2-3BBC-4486-87D1-0D44F314B9E3}"/>
              </a:ext>
            </a:extLst>
          </p:cNvPr>
          <p:cNvSpPr>
            <a:spLocks noGrp="1"/>
          </p:cNvSpPr>
          <p:nvPr>
            <p:ph type="title"/>
          </p:nvPr>
        </p:nvSpPr>
        <p:spPr>
          <a:xfrm>
            <a:off x="609484" y="92972"/>
            <a:ext cx="10737639" cy="633798"/>
          </a:xfrm>
        </p:spPr>
        <p:txBody>
          <a:bodyPr>
            <a:normAutofit fontScale="90000"/>
          </a:bodyPr>
          <a:lstStyle/>
          <a:p>
            <a:r>
              <a:rPr lang="en-US"/>
              <a:t>CloudEvents HTTP 1.1 Web Hooks for Event Delivery - Version 1.0.1</a:t>
            </a:r>
          </a:p>
        </p:txBody>
      </p:sp>
    </p:spTree>
    <p:extLst>
      <p:ext uri="{BB962C8B-B14F-4D97-AF65-F5344CB8AC3E}">
        <p14:creationId xmlns:p14="http://schemas.microsoft.com/office/powerpoint/2010/main" val="3289942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2D7526-7CE4-4376-9FC5-48C9B6FED1E3}"/>
              </a:ext>
            </a:extLst>
          </p:cNvPr>
          <p:cNvSpPr>
            <a:spLocks noGrp="1"/>
          </p:cNvSpPr>
          <p:nvPr>
            <p:ph type="title"/>
          </p:nvPr>
        </p:nvSpPr>
        <p:spPr>
          <a:xfrm>
            <a:off x="838200" y="31122"/>
            <a:ext cx="10515600" cy="633798"/>
          </a:xfrm>
        </p:spPr>
        <p:txBody>
          <a:bodyPr/>
          <a:lstStyle/>
          <a:p>
            <a:r>
              <a:rPr lang="nl-NL"/>
              <a:t>Standaard interactiepatroon bij gebruik van webhooks</a:t>
            </a:r>
          </a:p>
        </p:txBody>
      </p:sp>
      <p:sp>
        <p:nvSpPr>
          <p:cNvPr id="6" name="Content Placeholder 5">
            <a:extLst>
              <a:ext uri="{FF2B5EF4-FFF2-40B4-BE49-F238E27FC236}">
                <a16:creationId xmlns:a16="http://schemas.microsoft.com/office/drawing/2014/main" id="{C2DF3A89-8005-4AAA-968E-5F91BF584FA3}"/>
              </a:ext>
            </a:extLst>
          </p:cNvPr>
          <p:cNvSpPr txBox="1">
            <a:spLocks noGrp="1"/>
          </p:cNvSpPr>
          <p:nvPr>
            <p:ph idx="1"/>
          </p:nvPr>
        </p:nvSpPr>
        <p:spPr>
          <a:xfrm>
            <a:off x="838200" y="831222"/>
            <a:ext cx="10515600" cy="5985741"/>
          </a:xfrm>
          <a:prstGeom prst="rect">
            <a:avLst/>
          </a:prstGeom>
          <a:noFill/>
        </p:spPr>
        <p:txBody>
          <a:bodyPr wrap="square" rtlCol="0">
            <a:spAutoFit/>
          </a:bodyPr>
          <a:lstStyle/>
          <a:p>
            <a:pPr marL="0" indent="0">
              <a:buNone/>
            </a:pPr>
            <a:r>
              <a:rPr lang="nl-NL" sz="1600" b="1"/>
              <a:t>Bevindingen</a:t>
            </a:r>
          </a:p>
          <a:p>
            <a:pPr marL="0" indent="0">
              <a:buNone/>
            </a:pPr>
            <a:r>
              <a:rPr lang="nl-NL" sz="1600"/>
              <a:t>Het CloudEvents interactiepatroon bij gebruik van webhooks is:</a:t>
            </a:r>
          </a:p>
          <a:p>
            <a:pPr marL="285750" indent="-285750">
              <a:buFontTx/>
              <a:buChar char="-"/>
            </a:pPr>
            <a:r>
              <a:rPr lang="nl-NL" sz="1600"/>
              <a:t>Bruikbaar in diverse situaties waarin webhooks worden gebruikt</a:t>
            </a:r>
          </a:p>
          <a:p>
            <a:pPr marL="285750" indent="-285750">
              <a:buFontTx/>
              <a:buChar char="-"/>
            </a:pPr>
            <a:r>
              <a:rPr lang="nl-NL" sz="1600"/>
              <a:t>Geschikt voor NL-GOV CloudEvents berichten (maar niet alleen daarvoor)</a:t>
            </a:r>
          </a:p>
          <a:p>
            <a:pPr marL="285750" indent="-285750">
              <a:buFontTx/>
              <a:buChar char="-"/>
            </a:pPr>
            <a:r>
              <a:rPr lang="nl-NL" sz="1600"/>
              <a:t>Versie 1.0.1 beschikbaar</a:t>
            </a:r>
          </a:p>
          <a:p>
            <a:pPr marL="285750" indent="-285750">
              <a:buFontTx/>
              <a:buChar char="-"/>
            </a:pPr>
            <a:r>
              <a:rPr lang="nl-NL" sz="1600"/>
              <a:t>Uitwerking en besluitvorming nodig van o.a.:</a:t>
            </a:r>
          </a:p>
          <a:p>
            <a:pPr marL="742950" lvl="1" indent="-285750">
              <a:buFontTx/>
              <a:buChar char="-"/>
            </a:pPr>
            <a:r>
              <a:rPr lang="nl-NL" sz="1200"/>
              <a:t>Validatie (gebruik options method)</a:t>
            </a:r>
          </a:p>
          <a:p>
            <a:pPr marL="742950" lvl="1" indent="-285750">
              <a:buFontTx/>
              <a:buChar char="-"/>
            </a:pPr>
            <a:r>
              <a:rPr lang="nl-NL" sz="1200"/>
              <a:t>Autorisatie</a:t>
            </a:r>
          </a:p>
          <a:p>
            <a:pPr marL="742950" lvl="1" indent="-285750">
              <a:buFontTx/>
              <a:buChar char="-"/>
            </a:pPr>
            <a:r>
              <a:rPr lang="nl-NL" sz="1200"/>
              <a:t>Respons op notificatieverstrekking.</a:t>
            </a:r>
          </a:p>
          <a:p>
            <a:pPr marL="0" indent="0">
              <a:buNone/>
            </a:pPr>
            <a:r>
              <a:rPr lang="nl-NL" sz="1600" b="1"/>
              <a:t>Stelling</a:t>
            </a:r>
          </a:p>
          <a:p>
            <a:pPr marL="0" indent="0">
              <a:buNone/>
            </a:pPr>
            <a:r>
              <a:rPr lang="nl-NL" sz="1600"/>
              <a:t>De CloudEvents specificatie is bruikbaar als basis voor eventueel te ontwikkelen NL-standaard voor notificeren bij gebruik van webhooks.</a:t>
            </a:r>
          </a:p>
          <a:p>
            <a:pPr marL="0" indent="0">
              <a:buNone/>
            </a:pPr>
            <a:r>
              <a:rPr lang="nl-NL" sz="1600" b="1"/>
              <a:t>Voorgesteld besluit</a:t>
            </a:r>
          </a:p>
          <a:p>
            <a:pPr marL="0" indent="0">
              <a:buNone/>
            </a:pPr>
            <a:r>
              <a:rPr lang="nl-NL" sz="1600"/>
              <a:t>Project Notificatieservices levert een </a:t>
            </a:r>
            <a:r>
              <a:rPr lang="nl-NL" sz="1600" i="1"/>
              <a:t>handreiking</a:t>
            </a:r>
            <a:r>
              <a:rPr lang="nl-NL" sz="1600"/>
              <a:t> op voor notificeren met gebruik van webhooks</a:t>
            </a:r>
          </a:p>
          <a:p>
            <a:pPr marL="0" indent="0">
              <a:buNone/>
            </a:pPr>
            <a:r>
              <a:rPr lang="nl-NL" sz="1600"/>
              <a:t>op basis van de '</a:t>
            </a:r>
            <a:r>
              <a:rPr lang="en-US" sz="1600"/>
              <a:t>CloudEvents HTTP 1.1 Web Hooks for Event Delivery' specificatie.</a:t>
            </a:r>
            <a:endParaRPr lang="nl-NL" sz="1600"/>
          </a:p>
          <a:p>
            <a:pPr marL="0" indent="0">
              <a:buNone/>
            </a:pPr>
            <a:endParaRPr lang="nl-NL" sz="1200"/>
          </a:p>
          <a:p>
            <a:pPr marL="0" indent="0">
              <a:buNone/>
            </a:pPr>
            <a:r>
              <a:rPr lang="nl-NL" sz="1400"/>
              <a:t>De handreiking bevat de opgedane kennis en inzichten van project Notificatieservices en is geschikt is als: </a:t>
            </a:r>
          </a:p>
          <a:p>
            <a:pPr>
              <a:buFontTx/>
              <a:buChar char="-"/>
            </a:pPr>
            <a:r>
              <a:rPr lang="nl-NL" sz="1400"/>
              <a:t>Hulpmiddel voor projecten die notificeren met gebruik van webhooks.</a:t>
            </a:r>
          </a:p>
          <a:p>
            <a:pPr>
              <a:buFontTx/>
              <a:buChar char="-"/>
            </a:pPr>
            <a:r>
              <a:rPr lang="nl-NL" sz="1400"/>
              <a:t>Uitgangspunt voor een later te ontwikkelen NL-standaard voor gebruik van webhooks.</a:t>
            </a:r>
          </a:p>
        </p:txBody>
      </p:sp>
    </p:spTree>
    <p:extLst>
      <p:ext uri="{BB962C8B-B14F-4D97-AF65-F5344CB8AC3E}">
        <p14:creationId xmlns:p14="http://schemas.microsoft.com/office/powerpoint/2010/main" val="2455664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346B1A0-60C5-4108-936D-2AE5526D7705}"/>
              </a:ext>
            </a:extLst>
          </p:cNvPr>
          <p:cNvSpPr>
            <a:spLocks noGrp="1"/>
          </p:cNvSpPr>
          <p:nvPr>
            <p:ph type="title"/>
          </p:nvPr>
        </p:nvSpPr>
        <p:spPr/>
        <p:txBody>
          <a:bodyPr/>
          <a:lstStyle/>
          <a:p>
            <a:r>
              <a:rPr lang="nl-NL"/>
              <a:t>Stand van zaken en vervolg</a:t>
            </a:r>
          </a:p>
        </p:txBody>
      </p:sp>
      <p:sp>
        <p:nvSpPr>
          <p:cNvPr id="5" name="Tijdelijke aanduiding voor tekst 4">
            <a:extLst>
              <a:ext uri="{FF2B5EF4-FFF2-40B4-BE49-F238E27FC236}">
                <a16:creationId xmlns:a16="http://schemas.microsoft.com/office/drawing/2014/main" id="{45BDFC2C-C252-429C-B1F0-66D916AE9A42}"/>
              </a:ext>
            </a:extLst>
          </p:cNvPr>
          <p:cNvSpPr>
            <a:spLocks noGrp="1"/>
          </p:cNvSpPr>
          <p:nvPr>
            <p:ph type="body" idx="1"/>
          </p:nvPr>
        </p:nvSpPr>
        <p:spPr/>
        <p:txBody>
          <a:bodyPr/>
          <a:lstStyle/>
          <a:p>
            <a:r>
              <a:rPr lang="nl-NL"/>
              <a:t>Waar staan we en wat komt er nog ?</a:t>
            </a:r>
          </a:p>
        </p:txBody>
      </p:sp>
    </p:spTree>
    <p:extLst>
      <p:ext uri="{BB962C8B-B14F-4D97-AF65-F5344CB8AC3E}">
        <p14:creationId xmlns:p14="http://schemas.microsoft.com/office/powerpoint/2010/main" val="2702858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8C8F01A9-ABE9-AB4F-BE84-9318826130A6}"/>
              </a:ext>
            </a:extLst>
          </p:cNvPr>
          <p:cNvSpPr/>
          <p:nvPr/>
        </p:nvSpPr>
        <p:spPr>
          <a:xfrm>
            <a:off x="3442135" y="3749979"/>
            <a:ext cx="6490424" cy="775200"/>
          </a:xfrm>
          <a:prstGeom prst="rect">
            <a:avLst/>
          </a:prstGeom>
          <a:solidFill>
            <a:schemeClr val="bg1">
              <a:lumMod val="9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le 1">
            <a:extLst>
              <a:ext uri="{FF2B5EF4-FFF2-40B4-BE49-F238E27FC236}">
                <a16:creationId xmlns:a16="http://schemas.microsoft.com/office/drawing/2014/main" id="{25DCBB00-8585-4A59-A4C1-BA7820EB29A6}"/>
              </a:ext>
            </a:extLst>
          </p:cNvPr>
          <p:cNvSpPr>
            <a:spLocks noGrp="1"/>
          </p:cNvSpPr>
          <p:nvPr>
            <p:ph type="title"/>
          </p:nvPr>
        </p:nvSpPr>
        <p:spPr>
          <a:xfrm>
            <a:off x="169333" y="152756"/>
            <a:ext cx="10515600" cy="633798"/>
          </a:xfrm>
        </p:spPr>
        <p:txBody>
          <a:bodyPr>
            <a:normAutofit/>
          </a:bodyPr>
          <a:lstStyle/>
          <a:p>
            <a:r>
              <a:rPr lang="nl-NL" sz="2400"/>
              <a:t>Gelaagde architectuur voor notificeren</a:t>
            </a:r>
          </a:p>
        </p:txBody>
      </p:sp>
      <p:sp>
        <p:nvSpPr>
          <p:cNvPr id="24" name="Rectangle 23">
            <a:extLst>
              <a:ext uri="{FF2B5EF4-FFF2-40B4-BE49-F238E27FC236}">
                <a16:creationId xmlns:a16="http://schemas.microsoft.com/office/drawing/2014/main" id="{B5119140-BB7E-4F61-AD28-54DABD6CAECD}"/>
              </a:ext>
            </a:extLst>
          </p:cNvPr>
          <p:cNvSpPr/>
          <p:nvPr/>
        </p:nvSpPr>
        <p:spPr>
          <a:xfrm>
            <a:off x="1640761" y="1039824"/>
            <a:ext cx="8565370" cy="4632842"/>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nl-NL" b="1">
              <a:solidFill>
                <a:schemeClr val="accent6">
                  <a:lumMod val="75000"/>
                </a:schemeClr>
              </a:solidFill>
            </a:endParaRPr>
          </a:p>
        </p:txBody>
      </p:sp>
      <p:sp>
        <p:nvSpPr>
          <p:cNvPr id="33" name="Freeform: Shape 32">
            <a:extLst>
              <a:ext uri="{FF2B5EF4-FFF2-40B4-BE49-F238E27FC236}">
                <a16:creationId xmlns:a16="http://schemas.microsoft.com/office/drawing/2014/main" id="{59BE4B64-E2FA-40B0-BFC0-247429F7DBDD}"/>
              </a:ext>
            </a:extLst>
          </p:cNvPr>
          <p:cNvSpPr/>
          <p:nvPr/>
        </p:nvSpPr>
        <p:spPr>
          <a:xfrm>
            <a:off x="4591293" y="3997716"/>
            <a:ext cx="860444" cy="396000"/>
          </a:xfrm>
          <a:custGeom>
            <a:avLst/>
            <a:gdLst>
              <a:gd name="connsiteX0" fmla="*/ 0 w 4140000"/>
              <a:gd name="connsiteY0" fmla="*/ 0 h 1402286"/>
              <a:gd name="connsiteX1" fmla="*/ 4140000 w 4140000"/>
              <a:gd name="connsiteY1" fmla="*/ 0 h 1402286"/>
              <a:gd name="connsiteX2" fmla="*/ 4140000 w 4140000"/>
              <a:gd name="connsiteY2" fmla="*/ 1402286 h 1402286"/>
              <a:gd name="connsiteX3" fmla="*/ 0 w 4140000"/>
              <a:gd name="connsiteY3" fmla="*/ 1402286 h 1402286"/>
              <a:gd name="connsiteX4" fmla="*/ 0 w 4140000"/>
              <a:gd name="connsiteY4" fmla="*/ 0 h 1402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0000" h="1402286">
                <a:moveTo>
                  <a:pt x="0" y="0"/>
                </a:moveTo>
                <a:lnTo>
                  <a:pt x="4140000" y="0"/>
                </a:lnTo>
                <a:lnTo>
                  <a:pt x="4140000" y="1402286"/>
                </a:lnTo>
                <a:lnTo>
                  <a:pt x="0" y="1402286"/>
                </a:lnTo>
                <a:lnTo>
                  <a:pt x="0" y="0"/>
                </a:lnTo>
                <a:close/>
              </a:path>
            </a:pathLst>
          </a:custGeom>
          <a:solidFill>
            <a:srgbClr val="385723"/>
          </a:solidFill>
          <a:ln w="25400">
            <a:solidFill>
              <a:srgbClr val="375723"/>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165100" rIns="165100" bIns="165100" numCol="1" spcCol="1270" anchor="ctr" anchorCtr="0">
            <a:noAutofit/>
          </a:bodyPr>
          <a:lstStyle/>
          <a:p>
            <a:pPr algn="ctr" defTabSz="2889250">
              <a:lnSpc>
                <a:spcPct val="90000"/>
              </a:lnSpc>
              <a:spcBef>
                <a:spcPct val="0"/>
              </a:spcBef>
              <a:spcAft>
                <a:spcPct val="35000"/>
              </a:spcAft>
            </a:pPr>
            <a:r>
              <a:rPr lang="nl-NL" sz="1400"/>
              <a:t>XML</a:t>
            </a:r>
          </a:p>
        </p:txBody>
      </p:sp>
      <p:sp>
        <p:nvSpPr>
          <p:cNvPr id="34" name="Freeform: Shape 33">
            <a:extLst>
              <a:ext uri="{FF2B5EF4-FFF2-40B4-BE49-F238E27FC236}">
                <a16:creationId xmlns:a16="http://schemas.microsoft.com/office/drawing/2014/main" id="{E31F319D-EC55-49FF-862E-DAF0A14CF5FE}"/>
              </a:ext>
            </a:extLst>
          </p:cNvPr>
          <p:cNvSpPr/>
          <p:nvPr/>
        </p:nvSpPr>
        <p:spPr>
          <a:xfrm>
            <a:off x="5539689" y="3995990"/>
            <a:ext cx="860444" cy="396000"/>
          </a:xfrm>
          <a:custGeom>
            <a:avLst/>
            <a:gdLst>
              <a:gd name="connsiteX0" fmla="*/ 0 w 4140000"/>
              <a:gd name="connsiteY0" fmla="*/ 0 h 1402286"/>
              <a:gd name="connsiteX1" fmla="*/ 4140000 w 4140000"/>
              <a:gd name="connsiteY1" fmla="*/ 0 h 1402286"/>
              <a:gd name="connsiteX2" fmla="*/ 4140000 w 4140000"/>
              <a:gd name="connsiteY2" fmla="*/ 1402286 h 1402286"/>
              <a:gd name="connsiteX3" fmla="*/ 0 w 4140000"/>
              <a:gd name="connsiteY3" fmla="*/ 1402286 h 1402286"/>
              <a:gd name="connsiteX4" fmla="*/ 0 w 4140000"/>
              <a:gd name="connsiteY4" fmla="*/ 0 h 1402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0000" h="1402286">
                <a:moveTo>
                  <a:pt x="0" y="0"/>
                </a:moveTo>
                <a:lnTo>
                  <a:pt x="4140000" y="0"/>
                </a:lnTo>
                <a:lnTo>
                  <a:pt x="4140000" y="1402286"/>
                </a:lnTo>
                <a:lnTo>
                  <a:pt x="0" y="1402286"/>
                </a:lnTo>
                <a:lnTo>
                  <a:pt x="0" y="0"/>
                </a:lnTo>
                <a:close/>
              </a:path>
            </a:pathLst>
          </a:custGeom>
          <a:solidFill>
            <a:srgbClr val="385723"/>
          </a:solidFill>
          <a:ln w="25400">
            <a:solidFill>
              <a:srgbClr val="375723"/>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165100" rIns="165100" bIns="165100" numCol="1" spcCol="1270" anchor="ctr" anchorCtr="0">
            <a:noAutofit/>
          </a:bodyPr>
          <a:lstStyle/>
          <a:p>
            <a:pPr algn="ctr" defTabSz="2889250">
              <a:lnSpc>
                <a:spcPct val="90000"/>
              </a:lnSpc>
              <a:spcBef>
                <a:spcPct val="0"/>
              </a:spcBef>
              <a:spcAft>
                <a:spcPct val="35000"/>
              </a:spcAft>
            </a:pPr>
            <a:r>
              <a:rPr lang="nl-NL" sz="1400"/>
              <a:t>Avro</a:t>
            </a:r>
          </a:p>
        </p:txBody>
      </p:sp>
      <p:sp>
        <p:nvSpPr>
          <p:cNvPr id="35" name="Freeform: Shape 34">
            <a:extLst>
              <a:ext uri="{FF2B5EF4-FFF2-40B4-BE49-F238E27FC236}">
                <a16:creationId xmlns:a16="http://schemas.microsoft.com/office/drawing/2014/main" id="{27987EAC-32DD-43EC-A8B7-B92D803EE96B}"/>
              </a:ext>
            </a:extLst>
          </p:cNvPr>
          <p:cNvSpPr/>
          <p:nvPr/>
        </p:nvSpPr>
        <p:spPr>
          <a:xfrm>
            <a:off x="6476554" y="4001455"/>
            <a:ext cx="860444" cy="396000"/>
          </a:xfrm>
          <a:custGeom>
            <a:avLst/>
            <a:gdLst>
              <a:gd name="connsiteX0" fmla="*/ 0 w 4140000"/>
              <a:gd name="connsiteY0" fmla="*/ 0 h 1402286"/>
              <a:gd name="connsiteX1" fmla="*/ 4140000 w 4140000"/>
              <a:gd name="connsiteY1" fmla="*/ 0 h 1402286"/>
              <a:gd name="connsiteX2" fmla="*/ 4140000 w 4140000"/>
              <a:gd name="connsiteY2" fmla="*/ 1402286 h 1402286"/>
              <a:gd name="connsiteX3" fmla="*/ 0 w 4140000"/>
              <a:gd name="connsiteY3" fmla="*/ 1402286 h 1402286"/>
              <a:gd name="connsiteX4" fmla="*/ 0 w 4140000"/>
              <a:gd name="connsiteY4" fmla="*/ 0 h 1402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0000" h="1402286">
                <a:moveTo>
                  <a:pt x="0" y="0"/>
                </a:moveTo>
                <a:lnTo>
                  <a:pt x="4140000" y="0"/>
                </a:lnTo>
                <a:lnTo>
                  <a:pt x="4140000" y="1402286"/>
                </a:lnTo>
                <a:lnTo>
                  <a:pt x="0" y="1402286"/>
                </a:lnTo>
                <a:lnTo>
                  <a:pt x="0" y="0"/>
                </a:lnTo>
                <a:close/>
              </a:path>
            </a:pathLst>
          </a:custGeom>
          <a:solidFill>
            <a:srgbClr val="385723"/>
          </a:solidFill>
          <a:ln w="25400">
            <a:solidFill>
              <a:srgbClr val="375723"/>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165100" rIns="165100" bIns="165100" numCol="1" spcCol="1270" anchor="ctr" anchorCtr="0">
            <a:noAutofit/>
          </a:bodyPr>
          <a:lstStyle/>
          <a:p>
            <a:pPr algn="ctr" defTabSz="2889250">
              <a:lnSpc>
                <a:spcPct val="90000"/>
              </a:lnSpc>
              <a:spcBef>
                <a:spcPct val="0"/>
              </a:spcBef>
              <a:spcAft>
                <a:spcPct val="35000"/>
              </a:spcAft>
            </a:pPr>
            <a:r>
              <a:rPr lang="nl-NL" sz="1100"/>
              <a:t>Protobuf</a:t>
            </a:r>
          </a:p>
        </p:txBody>
      </p:sp>
      <p:sp>
        <p:nvSpPr>
          <p:cNvPr id="23" name="Freeform: Shape 22">
            <a:extLst>
              <a:ext uri="{FF2B5EF4-FFF2-40B4-BE49-F238E27FC236}">
                <a16:creationId xmlns:a16="http://schemas.microsoft.com/office/drawing/2014/main" id="{9DD8DF15-7C7F-41DD-B8F8-FCD2C2874893}"/>
              </a:ext>
            </a:extLst>
          </p:cNvPr>
          <p:cNvSpPr/>
          <p:nvPr/>
        </p:nvSpPr>
        <p:spPr>
          <a:xfrm>
            <a:off x="3646845" y="3993958"/>
            <a:ext cx="860444" cy="396000"/>
          </a:xfrm>
          <a:custGeom>
            <a:avLst/>
            <a:gdLst>
              <a:gd name="connsiteX0" fmla="*/ 0 w 4140000"/>
              <a:gd name="connsiteY0" fmla="*/ 0 h 1402286"/>
              <a:gd name="connsiteX1" fmla="*/ 4140000 w 4140000"/>
              <a:gd name="connsiteY1" fmla="*/ 0 h 1402286"/>
              <a:gd name="connsiteX2" fmla="*/ 4140000 w 4140000"/>
              <a:gd name="connsiteY2" fmla="*/ 1402286 h 1402286"/>
              <a:gd name="connsiteX3" fmla="*/ 0 w 4140000"/>
              <a:gd name="connsiteY3" fmla="*/ 1402286 h 1402286"/>
              <a:gd name="connsiteX4" fmla="*/ 0 w 4140000"/>
              <a:gd name="connsiteY4" fmla="*/ 0 h 1402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0000" h="1402286">
                <a:moveTo>
                  <a:pt x="0" y="0"/>
                </a:moveTo>
                <a:lnTo>
                  <a:pt x="4140000" y="0"/>
                </a:lnTo>
                <a:lnTo>
                  <a:pt x="4140000" y="1402286"/>
                </a:lnTo>
                <a:lnTo>
                  <a:pt x="0" y="1402286"/>
                </a:lnTo>
                <a:lnTo>
                  <a:pt x="0" y="0"/>
                </a:lnTo>
                <a:close/>
              </a:path>
            </a:pathLst>
          </a:custGeom>
          <a:gradFill flip="none" rotWithShape="1">
            <a:gsLst>
              <a:gs pos="49000">
                <a:srgbClr val="2CB12D"/>
              </a:gs>
              <a:gs pos="97000">
                <a:srgbClr val="44B529"/>
              </a:gs>
            </a:gsLst>
            <a:path path="circle">
              <a:fillToRect l="50000" t="50000" r="50000" b="50000"/>
            </a:path>
            <a:tileRect/>
          </a:gradFill>
          <a:ln w="19050">
            <a:solidFill>
              <a:srgbClr val="375723"/>
            </a:solidFill>
            <a:prstDash val="lgDash"/>
            <a:extLst>
              <a:ext uri="{C807C97D-BFC1-408E-A445-0C87EB9F89A2}">
                <ask:lineSketchStyleProps xmlns:ask="http://schemas.microsoft.com/office/drawing/2018/sketchyshapes">
                  <ask:type>
                    <ask:lineSketchFreehand/>
                  </ask:type>
                </ask:lineSketchStyleProps>
              </a:ext>
            </a:extLs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165100" rIns="165100" bIns="165100" numCol="1" spcCol="1270" anchor="ctr" anchorCtr="0">
            <a:noAutofit/>
          </a:bodyPr>
          <a:lstStyle/>
          <a:p>
            <a:pPr algn="ctr" defTabSz="2889250">
              <a:lnSpc>
                <a:spcPct val="90000"/>
              </a:lnSpc>
              <a:spcBef>
                <a:spcPct val="0"/>
              </a:spcBef>
              <a:spcAft>
                <a:spcPct val="35000"/>
              </a:spcAft>
            </a:pPr>
            <a:r>
              <a:rPr lang="nl-NL" sz="1400"/>
              <a:t>JSON</a:t>
            </a:r>
          </a:p>
        </p:txBody>
      </p:sp>
      <p:sp>
        <p:nvSpPr>
          <p:cNvPr id="42" name="Rectangle 41">
            <a:extLst>
              <a:ext uri="{FF2B5EF4-FFF2-40B4-BE49-F238E27FC236}">
                <a16:creationId xmlns:a16="http://schemas.microsoft.com/office/drawing/2014/main" id="{5570E0A0-9766-7C40-957A-000DAE91D8C2}"/>
              </a:ext>
            </a:extLst>
          </p:cNvPr>
          <p:cNvSpPr/>
          <p:nvPr/>
        </p:nvSpPr>
        <p:spPr>
          <a:xfrm>
            <a:off x="6753624" y="1773571"/>
            <a:ext cx="3172420" cy="1718563"/>
          </a:xfrm>
          <a:prstGeom prst="rect">
            <a:avLst/>
          </a:prstGeom>
          <a:solidFill>
            <a:schemeClr val="bg1">
              <a:lumMod val="9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TextBox 42">
            <a:extLst>
              <a:ext uri="{FF2B5EF4-FFF2-40B4-BE49-F238E27FC236}">
                <a16:creationId xmlns:a16="http://schemas.microsoft.com/office/drawing/2014/main" id="{9164C493-F342-F048-B2E9-19530668F841}"/>
              </a:ext>
            </a:extLst>
          </p:cNvPr>
          <p:cNvSpPr txBox="1"/>
          <p:nvPr/>
        </p:nvSpPr>
        <p:spPr>
          <a:xfrm>
            <a:off x="6873857" y="1601039"/>
            <a:ext cx="2931954" cy="307777"/>
          </a:xfrm>
          <a:prstGeom prst="rect">
            <a:avLst/>
          </a:prstGeom>
          <a:solidFill>
            <a:schemeClr val="bg1"/>
          </a:solidFill>
          <a:ln w="19050">
            <a:solidFill>
              <a:schemeClr val="bg1">
                <a:lumMod val="65000"/>
              </a:schemeClr>
            </a:solidFill>
          </a:ln>
        </p:spPr>
        <p:txBody>
          <a:bodyPr wrap="square" rtlCol="0">
            <a:spAutoFit/>
          </a:bodyPr>
          <a:lstStyle/>
          <a:p>
            <a:pPr algn="ctr"/>
            <a:r>
              <a:rPr lang="nl-NL" sz="1400"/>
              <a:t>Functionele interactiestandaarden</a:t>
            </a:r>
          </a:p>
        </p:txBody>
      </p:sp>
      <p:sp>
        <p:nvSpPr>
          <p:cNvPr id="44" name="Rectangle 43">
            <a:extLst>
              <a:ext uri="{FF2B5EF4-FFF2-40B4-BE49-F238E27FC236}">
                <a16:creationId xmlns:a16="http://schemas.microsoft.com/office/drawing/2014/main" id="{8C89F4E3-642B-C54D-83B7-289F6FC9DC0A}"/>
              </a:ext>
            </a:extLst>
          </p:cNvPr>
          <p:cNvSpPr/>
          <p:nvPr/>
        </p:nvSpPr>
        <p:spPr>
          <a:xfrm>
            <a:off x="3459037" y="1773571"/>
            <a:ext cx="3172420" cy="1718563"/>
          </a:xfrm>
          <a:prstGeom prst="rect">
            <a:avLst/>
          </a:prstGeom>
          <a:solidFill>
            <a:schemeClr val="bg1">
              <a:lumMod val="9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TextBox 44">
            <a:extLst>
              <a:ext uri="{FF2B5EF4-FFF2-40B4-BE49-F238E27FC236}">
                <a16:creationId xmlns:a16="http://schemas.microsoft.com/office/drawing/2014/main" id="{155C58E9-7136-2B4B-BD44-D924F19B0FEE}"/>
              </a:ext>
            </a:extLst>
          </p:cNvPr>
          <p:cNvSpPr txBox="1"/>
          <p:nvPr/>
        </p:nvSpPr>
        <p:spPr>
          <a:xfrm>
            <a:off x="3581204" y="1579198"/>
            <a:ext cx="2931954" cy="307777"/>
          </a:xfrm>
          <a:prstGeom prst="rect">
            <a:avLst/>
          </a:prstGeom>
          <a:solidFill>
            <a:schemeClr val="bg1"/>
          </a:solidFill>
          <a:ln w="19050">
            <a:solidFill>
              <a:schemeClr val="bg1">
                <a:lumMod val="65000"/>
              </a:schemeClr>
            </a:solidFill>
          </a:ln>
        </p:spPr>
        <p:txBody>
          <a:bodyPr wrap="square" rtlCol="0">
            <a:spAutoFit/>
          </a:bodyPr>
          <a:lstStyle/>
          <a:p>
            <a:pPr algn="ctr"/>
            <a:r>
              <a:rPr lang="nl-NL" sz="1400"/>
              <a:t>Functionele berichtstandaard</a:t>
            </a:r>
          </a:p>
        </p:txBody>
      </p:sp>
      <p:sp>
        <p:nvSpPr>
          <p:cNvPr id="19" name="Freeform: Shape 18">
            <a:extLst>
              <a:ext uri="{FF2B5EF4-FFF2-40B4-BE49-F238E27FC236}">
                <a16:creationId xmlns:a16="http://schemas.microsoft.com/office/drawing/2014/main" id="{3B3A1899-CBF1-4A67-9543-59BCC7DC8E0A}"/>
              </a:ext>
            </a:extLst>
          </p:cNvPr>
          <p:cNvSpPr/>
          <p:nvPr/>
        </p:nvSpPr>
        <p:spPr>
          <a:xfrm>
            <a:off x="3661430" y="2102152"/>
            <a:ext cx="2788177" cy="530599"/>
          </a:xfrm>
          <a:custGeom>
            <a:avLst/>
            <a:gdLst>
              <a:gd name="connsiteX0" fmla="*/ 0 w 4140000"/>
              <a:gd name="connsiteY0" fmla="*/ 0 h 1402286"/>
              <a:gd name="connsiteX1" fmla="*/ 4140000 w 4140000"/>
              <a:gd name="connsiteY1" fmla="*/ 0 h 1402286"/>
              <a:gd name="connsiteX2" fmla="*/ 4140000 w 4140000"/>
              <a:gd name="connsiteY2" fmla="*/ 1402286 h 1402286"/>
              <a:gd name="connsiteX3" fmla="*/ 0 w 4140000"/>
              <a:gd name="connsiteY3" fmla="*/ 1402286 h 1402286"/>
              <a:gd name="connsiteX4" fmla="*/ 0 w 4140000"/>
              <a:gd name="connsiteY4" fmla="*/ 0 h 1402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0000" h="1402286">
                <a:moveTo>
                  <a:pt x="0" y="0"/>
                </a:moveTo>
                <a:lnTo>
                  <a:pt x="4140000" y="0"/>
                </a:lnTo>
                <a:lnTo>
                  <a:pt x="4140000" y="1402286"/>
                </a:lnTo>
                <a:lnTo>
                  <a:pt x="0" y="1402286"/>
                </a:lnTo>
                <a:lnTo>
                  <a:pt x="0" y="0"/>
                </a:lnTo>
                <a:close/>
              </a:path>
            </a:pathLst>
          </a:custGeom>
          <a:solidFill>
            <a:srgbClr val="2CB12D"/>
          </a:solidFill>
          <a:ln w="25400">
            <a:solidFill>
              <a:srgbClr val="375723"/>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165100" rIns="165100" bIns="165100" numCol="1" spcCol="1270" anchor="ctr" anchorCtr="0">
            <a:noAutofit/>
          </a:bodyPr>
          <a:lstStyle/>
          <a:p>
            <a:pPr marL="0" lvl="0" indent="0" algn="ctr" defTabSz="2889250">
              <a:lnSpc>
                <a:spcPct val="90000"/>
              </a:lnSpc>
              <a:spcBef>
                <a:spcPct val="0"/>
              </a:spcBef>
              <a:spcAft>
                <a:spcPct val="35000"/>
              </a:spcAft>
              <a:buNone/>
            </a:pPr>
            <a:r>
              <a:rPr lang="nl-NL" sz="2000"/>
              <a:t>B</a:t>
            </a:r>
            <a:r>
              <a:rPr lang="nl-NL" sz="2000" kern="1200"/>
              <a:t>ase </a:t>
            </a:r>
            <a:r>
              <a:rPr lang="nl-NL" sz="2000" kern="1200" err="1"/>
              <a:t>specification</a:t>
            </a:r>
            <a:endParaRPr lang="nl-NL" sz="2000" kern="1200"/>
          </a:p>
        </p:txBody>
      </p:sp>
      <p:sp>
        <p:nvSpPr>
          <p:cNvPr id="20" name="Freeform: Shape 19">
            <a:extLst>
              <a:ext uri="{FF2B5EF4-FFF2-40B4-BE49-F238E27FC236}">
                <a16:creationId xmlns:a16="http://schemas.microsoft.com/office/drawing/2014/main" id="{A74C1BCA-D2B9-4C6F-BCAD-BE1D080FEFC3}"/>
              </a:ext>
            </a:extLst>
          </p:cNvPr>
          <p:cNvSpPr/>
          <p:nvPr/>
        </p:nvSpPr>
        <p:spPr>
          <a:xfrm>
            <a:off x="3661430" y="2707200"/>
            <a:ext cx="2788177" cy="530599"/>
          </a:xfrm>
          <a:custGeom>
            <a:avLst/>
            <a:gdLst>
              <a:gd name="connsiteX0" fmla="*/ 0 w 4140000"/>
              <a:gd name="connsiteY0" fmla="*/ 0 h 1402286"/>
              <a:gd name="connsiteX1" fmla="*/ 4140000 w 4140000"/>
              <a:gd name="connsiteY1" fmla="*/ 0 h 1402286"/>
              <a:gd name="connsiteX2" fmla="*/ 4140000 w 4140000"/>
              <a:gd name="connsiteY2" fmla="*/ 1402286 h 1402286"/>
              <a:gd name="connsiteX3" fmla="*/ 0 w 4140000"/>
              <a:gd name="connsiteY3" fmla="*/ 1402286 h 1402286"/>
              <a:gd name="connsiteX4" fmla="*/ 0 w 4140000"/>
              <a:gd name="connsiteY4" fmla="*/ 0 h 1402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0000" h="1402286">
                <a:moveTo>
                  <a:pt x="0" y="0"/>
                </a:moveTo>
                <a:lnTo>
                  <a:pt x="4140000" y="0"/>
                </a:lnTo>
                <a:lnTo>
                  <a:pt x="4140000" y="1402286"/>
                </a:lnTo>
                <a:lnTo>
                  <a:pt x="0" y="1402286"/>
                </a:lnTo>
                <a:lnTo>
                  <a:pt x="0" y="0"/>
                </a:lnTo>
                <a:close/>
              </a:path>
            </a:pathLst>
          </a:custGeom>
          <a:solidFill>
            <a:srgbClr val="2CB12D"/>
          </a:solidFill>
          <a:ln w="25400">
            <a:solidFill>
              <a:srgbClr val="375723"/>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165100" rIns="165100" bIns="165100" numCol="1" spcCol="1270" anchor="ctr" anchorCtr="0">
            <a:noAutofit/>
          </a:bodyPr>
          <a:lstStyle/>
          <a:p>
            <a:pPr marL="0" lvl="0" indent="0" algn="ctr" defTabSz="2889250">
              <a:lnSpc>
                <a:spcPct val="90000"/>
              </a:lnSpc>
              <a:spcBef>
                <a:spcPct val="0"/>
              </a:spcBef>
              <a:spcAft>
                <a:spcPct val="35000"/>
              </a:spcAft>
              <a:buNone/>
            </a:pPr>
            <a:r>
              <a:rPr lang="nl-NL" sz="2000" kern="1200" err="1"/>
              <a:t>Extensions</a:t>
            </a:r>
            <a:endParaRPr lang="nl-NL" sz="2000" kern="1200"/>
          </a:p>
        </p:txBody>
      </p:sp>
      <p:sp>
        <p:nvSpPr>
          <p:cNvPr id="46" name="Freeform: Shape 18">
            <a:extLst>
              <a:ext uri="{FF2B5EF4-FFF2-40B4-BE49-F238E27FC236}">
                <a16:creationId xmlns:a16="http://schemas.microsoft.com/office/drawing/2014/main" id="{533C9D3B-A19F-6647-96F5-1D4DE7C3DA95}"/>
              </a:ext>
            </a:extLst>
          </p:cNvPr>
          <p:cNvSpPr/>
          <p:nvPr/>
        </p:nvSpPr>
        <p:spPr>
          <a:xfrm>
            <a:off x="6945745" y="2130173"/>
            <a:ext cx="2788177" cy="530599"/>
          </a:xfrm>
          <a:custGeom>
            <a:avLst/>
            <a:gdLst>
              <a:gd name="connsiteX0" fmla="*/ 0 w 4140000"/>
              <a:gd name="connsiteY0" fmla="*/ 0 h 1402286"/>
              <a:gd name="connsiteX1" fmla="*/ 4140000 w 4140000"/>
              <a:gd name="connsiteY1" fmla="*/ 0 h 1402286"/>
              <a:gd name="connsiteX2" fmla="*/ 4140000 w 4140000"/>
              <a:gd name="connsiteY2" fmla="*/ 1402286 h 1402286"/>
              <a:gd name="connsiteX3" fmla="*/ 0 w 4140000"/>
              <a:gd name="connsiteY3" fmla="*/ 1402286 h 1402286"/>
              <a:gd name="connsiteX4" fmla="*/ 0 w 4140000"/>
              <a:gd name="connsiteY4" fmla="*/ 0 h 1402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0000" h="1402286">
                <a:moveTo>
                  <a:pt x="0" y="0"/>
                </a:moveTo>
                <a:lnTo>
                  <a:pt x="4140000" y="0"/>
                </a:lnTo>
                <a:lnTo>
                  <a:pt x="4140000" y="1402286"/>
                </a:lnTo>
                <a:lnTo>
                  <a:pt x="0" y="1402286"/>
                </a:lnTo>
                <a:lnTo>
                  <a:pt x="0" y="0"/>
                </a:lnTo>
                <a:close/>
              </a:path>
            </a:pathLst>
          </a:custGeom>
          <a:solidFill>
            <a:srgbClr val="385723"/>
          </a:solidFill>
          <a:ln w="25400">
            <a:solidFill>
              <a:srgbClr val="375723"/>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165100" rIns="165100" bIns="165100" numCol="1" spcCol="1270" anchor="ctr" anchorCtr="0">
            <a:noAutofit/>
          </a:bodyPr>
          <a:lstStyle/>
          <a:p>
            <a:pPr marL="0" lvl="0" indent="0" algn="ctr" defTabSz="2889250">
              <a:lnSpc>
                <a:spcPct val="90000"/>
              </a:lnSpc>
              <a:spcBef>
                <a:spcPct val="0"/>
              </a:spcBef>
              <a:spcAft>
                <a:spcPct val="35000"/>
              </a:spcAft>
              <a:buNone/>
            </a:pPr>
            <a:r>
              <a:rPr lang="nl-NL" sz="2000"/>
              <a:t>Discovery</a:t>
            </a:r>
            <a:endParaRPr lang="nl-NL" sz="2000" kern="1200"/>
          </a:p>
        </p:txBody>
      </p:sp>
      <p:sp>
        <p:nvSpPr>
          <p:cNvPr id="47" name="Freeform: Shape 19">
            <a:extLst>
              <a:ext uri="{FF2B5EF4-FFF2-40B4-BE49-F238E27FC236}">
                <a16:creationId xmlns:a16="http://schemas.microsoft.com/office/drawing/2014/main" id="{A4C4C65D-52F2-3343-860B-B768BE94A344}"/>
              </a:ext>
            </a:extLst>
          </p:cNvPr>
          <p:cNvSpPr/>
          <p:nvPr/>
        </p:nvSpPr>
        <p:spPr>
          <a:xfrm>
            <a:off x="6945745" y="2710191"/>
            <a:ext cx="2788177" cy="530599"/>
          </a:xfrm>
          <a:custGeom>
            <a:avLst/>
            <a:gdLst>
              <a:gd name="connsiteX0" fmla="*/ 0 w 2788177"/>
              <a:gd name="connsiteY0" fmla="*/ 0 h 530599"/>
              <a:gd name="connsiteX1" fmla="*/ 669162 w 2788177"/>
              <a:gd name="connsiteY1" fmla="*/ 0 h 530599"/>
              <a:gd name="connsiteX2" fmla="*/ 1366207 w 2788177"/>
              <a:gd name="connsiteY2" fmla="*/ 0 h 530599"/>
              <a:gd name="connsiteX3" fmla="*/ 2063251 w 2788177"/>
              <a:gd name="connsiteY3" fmla="*/ 0 h 530599"/>
              <a:gd name="connsiteX4" fmla="*/ 2788177 w 2788177"/>
              <a:gd name="connsiteY4" fmla="*/ 0 h 530599"/>
              <a:gd name="connsiteX5" fmla="*/ 2788177 w 2788177"/>
              <a:gd name="connsiteY5" fmla="*/ 530599 h 530599"/>
              <a:gd name="connsiteX6" fmla="*/ 2091133 w 2788177"/>
              <a:gd name="connsiteY6" fmla="*/ 530599 h 530599"/>
              <a:gd name="connsiteX7" fmla="*/ 1449852 w 2788177"/>
              <a:gd name="connsiteY7" fmla="*/ 530599 h 530599"/>
              <a:gd name="connsiteX8" fmla="*/ 808571 w 2788177"/>
              <a:gd name="connsiteY8" fmla="*/ 530599 h 530599"/>
              <a:gd name="connsiteX9" fmla="*/ 0 w 2788177"/>
              <a:gd name="connsiteY9" fmla="*/ 530599 h 530599"/>
              <a:gd name="connsiteX10" fmla="*/ 0 w 2788177"/>
              <a:gd name="connsiteY10" fmla="*/ 0 h 53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88177" h="530599" fill="none" extrusionOk="0">
                <a:moveTo>
                  <a:pt x="0" y="0"/>
                </a:moveTo>
                <a:cubicBezTo>
                  <a:pt x="304811" y="6896"/>
                  <a:pt x="380283" y="-10799"/>
                  <a:pt x="669162" y="0"/>
                </a:cubicBezTo>
                <a:cubicBezTo>
                  <a:pt x="958041" y="10799"/>
                  <a:pt x="1164372" y="30115"/>
                  <a:pt x="1366207" y="0"/>
                </a:cubicBezTo>
                <a:cubicBezTo>
                  <a:pt x="1568043" y="-30115"/>
                  <a:pt x="1834288" y="-6531"/>
                  <a:pt x="2063251" y="0"/>
                </a:cubicBezTo>
                <a:cubicBezTo>
                  <a:pt x="2292214" y="6531"/>
                  <a:pt x="2523251" y="-12170"/>
                  <a:pt x="2788177" y="0"/>
                </a:cubicBezTo>
                <a:cubicBezTo>
                  <a:pt x="2786635" y="168374"/>
                  <a:pt x="2778457" y="413461"/>
                  <a:pt x="2788177" y="530599"/>
                </a:cubicBezTo>
                <a:cubicBezTo>
                  <a:pt x="2609200" y="560194"/>
                  <a:pt x="2298080" y="533842"/>
                  <a:pt x="2091133" y="530599"/>
                </a:cubicBezTo>
                <a:cubicBezTo>
                  <a:pt x="1884186" y="527356"/>
                  <a:pt x="1653410" y="547576"/>
                  <a:pt x="1449852" y="530599"/>
                </a:cubicBezTo>
                <a:cubicBezTo>
                  <a:pt x="1246294" y="513622"/>
                  <a:pt x="957088" y="552012"/>
                  <a:pt x="808571" y="530599"/>
                </a:cubicBezTo>
                <a:cubicBezTo>
                  <a:pt x="660054" y="509186"/>
                  <a:pt x="378144" y="528888"/>
                  <a:pt x="0" y="530599"/>
                </a:cubicBezTo>
                <a:cubicBezTo>
                  <a:pt x="-10768" y="352053"/>
                  <a:pt x="-10432" y="162973"/>
                  <a:pt x="0" y="0"/>
                </a:cubicBezTo>
                <a:close/>
              </a:path>
              <a:path w="2788177" h="530599" stroke="0" extrusionOk="0">
                <a:moveTo>
                  <a:pt x="0" y="0"/>
                </a:moveTo>
                <a:cubicBezTo>
                  <a:pt x="223713" y="-12291"/>
                  <a:pt x="438067" y="28730"/>
                  <a:pt x="669162" y="0"/>
                </a:cubicBezTo>
                <a:cubicBezTo>
                  <a:pt x="900257" y="-28730"/>
                  <a:pt x="983349" y="-4723"/>
                  <a:pt x="1282561" y="0"/>
                </a:cubicBezTo>
                <a:cubicBezTo>
                  <a:pt x="1581773" y="4723"/>
                  <a:pt x="1833643" y="-15457"/>
                  <a:pt x="2035369" y="0"/>
                </a:cubicBezTo>
                <a:cubicBezTo>
                  <a:pt x="2237095" y="15457"/>
                  <a:pt x="2634124" y="37580"/>
                  <a:pt x="2788177" y="0"/>
                </a:cubicBezTo>
                <a:cubicBezTo>
                  <a:pt x="2780539" y="180269"/>
                  <a:pt x="2806259" y="289924"/>
                  <a:pt x="2788177" y="530599"/>
                </a:cubicBezTo>
                <a:cubicBezTo>
                  <a:pt x="2625603" y="542876"/>
                  <a:pt x="2463019" y="544398"/>
                  <a:pt x="2146896" y="530599"/>
                </a:cubicBezTo>
                <a:cubicBezTo>
                  <a:pt x="1830773" y="516800"/>
                  <a:pt x="1678330" y="557984"/>
                  <a:pt x="1505616" y="530599"/>
                </a:cubicBezTo>
                <a:cubicBezTo>
                  <a:pt x="1332902" y="503214"/>
                  <a:pt x="1010192" y="518024"/>
                  <a:pt x="752808" y="530599"/>
                </a:cubicBezTo>
                <a:cubicBezTo>
                  <a:pt x="495424" y="543174"/>
                  <a:pt x="344425" y="539445"/>
                  <a:pt x="0" y="530599"/>
                </a:cubicBezTo>
                <a:cubicBezTo>
                  <a:pt x="-6255" y="410807"/>
                  <a:pt x="-894" y="143172"/>
                  <a:pt x="0" y="0"/>
                </a:cubicBezTo>
                <a:close/>
              </a:path>
            </a:pathLst>
          </a:custGeom>
          <a:gradFill flip="none" rotWithShape="1">
            <a:gsLst>
              <a:gs pos="49000">
                <a:srgbClr val="2CB12D"/>
              </a:gs>
              <a:gs pos="97000">
                <a:srgbClr val="44B529"/>
              </a:gs>
            </a:gsLst>
            <a:path path="circle">
              <a:fillToRect l="50000" t="50000" r="50000" b="50000"/>
            </a:path>
            <a:tileRect/>
          </a:gradFill>
          <a:ln w="19050">
            <a:solidFill>
              <a:srgbClr val="375723"/>
            </a:solidFill>
            <a:prstDash val="lgDash"/>
            <a:extLst>
              <a:ext uri="{C807C97D-BFC1-408E-A445-0C87EB9F89A2}">
                <ask:lineSketchStyleProps xmlns:ask="http://schemas.microsoft.com/office/drawing/2018/sketchyshapes" sd="1219033472">
                  <a:custGeom>
                    <a:avLst/>
                    <a:gdLst>
                      <a:gd name="connsiteX0" fmla="*/ 0 w 4140000"/>
                      <a:gd name="connsiteY0" fmla="*/ 0 h 1402286"/>
                      <a:gd name="connsiteX1" fmla="*/ 4140000 w 4140000"/>
                      <a:gd name="connsiteY1" fmla="*/ 0 h 1402286"/>
                      <a:gd name="connsiteX2" fmla="*/ 4140000 w 4140000"/>
                      <a:gd name="connsiteY2" fmla="*/ 1402286 h 1402286"/>
                      <a:gd name="connsiteX3" fmla="*/ 0 w 4140000"/>
                      <a:gd name="connsiteY3" fmla="*/ 1402286 h 1402286"/>
                      <a:gd name="connsiteX4" fmla="*/ 0 w 4140000"/>
                      <a:gd name="connsiteY4" fmla="*/ 0 h 1402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0000" h="1402286">
                        <a:moveTo>
                          <a:pt x="0" y="0"/>
                        </a:moveTo>
                        <a:lnTo>
                          <a:pt x="4140000" y="0"/>
                        </a:lnTo>
                        <a:lnTo>
                          <a:pt x="4140000" y="1402286"/>
                        </a:lnTo>
                        <a:lnTo>
                          <a:pt x="0" y="1402286"/>
                        </a:lnTo>
                        <a:lnTo>
                          <a:pt x="0" y="0"/>
                        </a:lnTo>
                        <a:close/>
                      </a:path>
                    </a:pathLst>
                  </a:custGeom>
                  <ask:type>
                    <ask:lineSketchFreehand/>
                  </ask:type>
                </ask:lineSketchStyleProps>
              </a:ext>
            </a:extLs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165100" rIns="165100" bIns="165100" numCol="1" spcCol="1270" anchor="ctr" anchorCtr="0">
            <a:noAutofit/>
          </a:bodyPr>
          <a:lstStyle/>
          <a:p>
            <a:pPr marL="0" lvl="0" indent="0" algn="ctr" defTabSz="2889250">
              <a:lnSpc>
                <a:spcPct val="90000"/>
              </a:lnSpc>
              <a:spcBef>
                <a:spcPct val="0"/>
              </a:spcBef>
              <a:spcAft>
                <a:spcPct val="35000"/>
              </a:spcAft>
              <a:buNone/>
            </a:pPr>
            <a:r>
              <a:rPr lang="nl-NL" sz="2000" kern="1200"/>
              <a:t>Subscription</a:t>
            </a:r>
          </a:p>
        </p:txBody>
      </p:sp>
      <p:sp>
        <p:nvSpPr>
          <p:cNvPr id="50" name="Freeform: Shape 18">
            <a:extLst>
              <a:ext uri="{FF2B5EF4-FFF2-40B4-BE49-F238E27FC236}">
                <a16:creationId xmlns:a16="http://schemas.microsoft.com/office/drawing/2014/main" id="{F8A8B726-E513-A241-8E35-48E7CE8838D9}"/>
              </a:ext>
            </a:extLst>
          </p:cNvPr>
          <p:cNvSpPr/>
          <p:nvPr/>
        </p:nvSpPr>
        <p:spPr>
          <a:xfrm>
            <a:off x="1744233" y="1773099"/>
            <a:ext cx="1606292" cy="1718563"/>
          </a:xfrm>
          <a:custGeom>
            <a:avLst/>
            <a:gdLst>
              <a:gd name="connsiteX0" fmla="*/ 0 w 4140000"/>
              <a:gd name="connsiteY0" fmla="*/ 0 h 1402286"/>
              <a:gd name="connsiteX1" fmla="*/ 4140000 w 4140000"/>
              <a:gd name="connsiteY1" fmla="*/ 0 h 1402286"/>
              <a:gd name="connsiteX2" fmla="*/ 4140000 w 4140000"/>
              <a:gd name="connsiteY2" fmla="*/ 1402286 h 1402286"/>
              <a:gd name="connsiteX3" fmla="*/ 0 w 4140000"/>
              <a:gd name="connsiteY3" fmla="*/ 1402286 h 1402286"/>
              <a:gd name="connsiteX4" fmla="*/ 0 w 4140000"/>
              <a:gd name="connsiteY4" fmla="*/ 0 h 1402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0000" h="1402286">
                <a:moveTo>
                  <a:pt x="0" y="0"/>
                </a:moveTo>
                <a:lnTo>
                  <a:pt x="4140000" y="0"/>
                </a:lnTo>
                <a:lnTo>
                  <a:pt x="4140000" y="1402286"/>
                </a:lnTo>
                <a:lnTo>
                  <a:pt x="0" y="1402286"/>
                </a:lnTo>
                <a:lnTo>
                  <a:pt x="0" y="0"/>
                </a:lnTo>
                <a:close/>
              </a:path>
            </a:pathLst>
          </a:custGeom>
          <a:solidFill>
            <a:schemeClr val="bg1"/>
          </a:solidFill>
          <a:ln w="19050">
            <a:solidFill>
              <a:schemeClr val="bg1">
                <a:lumMod val="6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165100" rIns="165100" bIns="165100" numCol="1" spcCol="1270" anchor="ctr" anchorCtr="0">
            <a:noAutofit/>
          </a:bodyPr>
          <a:lstStyle/>
          <a:p>
            <a:pPr marL="0" lvl="0" indent="0" defTabSz="2889250">
              <a:lnSpc>
                <a:spcPct val="90000"/>
              </a:lnSpc>
              <a:spcBef>
                <a:spcPct val="0"/>
              </a:spcBef>
              <a:spcAft>
                <a:spcPct val="35000"/>
              </a:spcAft>
              <a:buNone/>
            </a:pPr>
            <a:r>
              <a:rPr lang="nl-NL" sz="1400">
                <a:solidFill>
                  <a:schemeClr val="tx1"/>
                </a:solidFill>
              </a:rPr>
              <a:t>Functioneel</a:t>
            </a:r>
          </a:p>
          <a:p>
            <a:pPr marL="0" lvl="0" indent="0" defTabSz="2889250">
              <a:lnSpc>
                <a:spcPct val="90000"/>
              </a:lnSpc>
              <a:spcBef>
                <a:spcPct val="0"/>
              </a:spcBef>
              <a:spcAft>
                <a:spcPct val="35000"/>
              </a:spcAft>
              <a:buNone/>
            </a:pPr>
            <a:endParaRPr lang="nl-NL" sz="1400" kern="1200">
              <a:solidFill>
                <a:schemeClr val="tx1"/>
              </a:solidFill>
            </a:endParaRPr>
          </a:p>
          <a:p>
            <a:pPr marL="0" lvl="0" indent="0" defTabSz="2889250">
              <a:lnSpc>
                <a:spcPct val="90000"/>
              </a:lnSpc>
              <a:spcBef>
                <a:spcPct val="0"/>
              </a:spcBef>
              <a:spcAft>
                <a:spcPct val="35000"/>
              </a:spcAft>
              <a:buNone/>
            </a:pPr>
            <a:r>
              <a:rPr lang="nl-NL" sz="1400">
                <a:solidFill>
                  <a:schemeClr val="tx1"/>
                </a:solidFill>
                <a:latin typeface="Calibri Light" panose="020F0302020204030204" pitchFamily="34" charset="0"/>
                <a:cs typeface="Calibri Light" panose="020F0302020204030204" pitchFamily="34" charset="0"/>
              </a:rPr>
              <a:t>Formaat- en protocol-neutraal</a:t>
            </a:r>
            <a:endParaRPr lang="nl-NL" sz="1400" kern="1200">
              <a:solidFill>
                <a:schemeClr val="tx1"/>
              </a:solidFill>
              <a:latin typeface="Calibri Light" panose="020F0302020204030204" pitchFamily="34" charset="0"/>
              <a:cs typeface="Calibri Light" panose="020F0302020204030204" pitchFamily="34" charset="0"/>
            </a:endParaRPr>
          </a:p>
        </p:txBody>
      </p:sp>
      <p:sp>
        <p:nvSpPr>
          <p:cNvPr id="51" name="Freeform: Shape 18">
            <a:extLst>
              <a:ext uri="{FF2B5EF4-FFF2-40B4-BE49-F238E27FC236}">
                <a16:creationId xmlns:a16="http://schemas.microsoft.com/office/drawing/2014/main" id="{E44A150F-1C25-CF4F-BA52-E8923B9501CF}"/>
              </a:ext>
            </a:extLst>
          </p:cNvPr>
          <p:cNvSpPr/>
          <p:nvPr/>
        </p:nvSpPr>
        <p:spPr>
          <a:xfrm>
            <a:off x="1750749" y="3749978"/>
            <a:ext cx="1599776" cy="1800109"/>
          </a:xfrm>
          <a:custGeom>
            <a:avLst/>
            <a:gdLst>
              <a:gd name="connsiteX0" fmla="*/ 0 w 4140000"/>
              <a:gd name="connsiteY0" fmla="*/ 0 h 1402286"/>
              <a:gd name="connsiteX1" fmla="*/ 4140000 w 4140000"/>
              <a:gd name="connsiteY1" fmla="*/ 0 h 1402286"/>
              <a:gd name="connsiteX2" fmla="*/ 4140000 w 4140000"/>
              <a:gd name="connsiteY2" fmla="*/ 1402286 h 1402286"/>
              <a:gd name="connsiteX3" fmla="*/ 0 w 4140000"/>
              <a:gd name="connsiteY3" fmla="*/ 1402286 h 1402286"/>
              <a:gd name="connsiteX4" fmla="*/ 0 w 4140000"/>
              <a:gd name="connsiteY4" fmla="*/ 0 h 1402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0000" h="1402286">
                <a:moveTo>
                  <a:pt x="0" y="0"/>
                </a:moveTo>
                <a:lnTo>
                  <a:pt x="4140000" y="0"/>
                </a:lnTo>
                <a:lnTo>
                  <a:pt x="4140000" y="1402286"/>
                </a:lnTo>
                <a:lnTo>
                  <a:pt x="0" y="1402286"/>
                </a:lnTo>
                <a:lnTo>
                  <a:pt x="0" y="0"/>
                </a:lnTo>
                <a:close/>
              </a:path>
            </a:pathLst>
          </a:custGeom>
          <a:solidFill>
            <a:schemeClr val="bg1"/>
          </a:solidFill>
          <a:ln w="19050">
            <a:solidFill>
              <a:schemeClr val="bg1">
                <a:lumMod val="6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165100" rIns="165100" bIns="165100" numCol="1" spcCol="1270" anchor="ctr" anchorCtr="0">
            <a:noAutofit/>
          </a:bodyPr>
          <a:lstStyle/>
          <a:p>
            <a:pPr marL="0" lvl="0" indent="0" defTabSz="2889250">
              <a:lnSpc>
                <a:spcPct val="90000"/>
              </a:lnSpc>
              <a:spcBef>
                <a:spcPct val="0"/>
              </a:spcBef>
              <a:spcAft>
                <a:spcPct val="35000"/>
              </a:spcAft>
              <a:buNone/>
            </a:pPr>
            <a:r>
              <a:rPr lang="nl-NL" sz="1400">
                <a:solidFill>
                  <a:schemeClr val="tx1"/>
                </a:solidFill>
              </a:rPr>
              <a:t>Techniek</a:t>
            </a:r>
            <a:endParaRPr lang="nl-NL" sz="1400" kern="1200">
              <a:solidFill>
                <a:schemeClr val="tx1"/>
              </a:solidFill>
            </a:endParaRPr>
          </a:p>
        </p:txBody>
      </p:sp>
      <p:sp>
        <p:nvSpPr>
          <p:cNvPr id="4" name="TextBox 3">
            <a:extLst>
              <a:ext uri="{FF2B5EF4-FFF2-40B4-BE49-F238E27FC236}">
                <a16:creationId xmlns:a16="http://schemas.microsoft.com/office/drawing/2014/main" id="{11D12E81-4871-9146-B727-B298B91DAF7A}"/>
              </a:ext>
            </a:extLst>
          </p:cNvPr>
          <p:cNvSpPr txBox="1"/>
          <p:nvPr/>
        </p:nvSpPr>
        <p:spPr>
          <a:xfrm>
            <a:off x="1640761" y="1098127"/>
            <a:ext cx="3046668" cy="369332"/>
          </a:xfrm>
          <a:prstGeom prst="rect">
            <a:avLst/>
          </a:prstGeom>
          <a:noFill/>
        </p:spPr>
        <p:txBody>
          <a:bodyPr wrap="none" rtlCol="0">
            <a:spAutoFit/>
          </a:bodyPr>
          <a:lstStyle/>
          <a:p>
            <a:r>
              <a:rPr lang="en-NL" b="1">
                <a:solidFill>
                  <a:schemeClr val="accent6">
                    <a:lumMod val="75000"/>
                  </a:schemeClr>
                </a:solidFill>
              </a:rPr>
              <a:t>Cloud Events + GOV NL profiel</a:t>
            </a:r>
          </a:p>
        </p:txBody>
      </p:sp>
      <p:sp>
        <p:nvSpPr>
          <p:cNvPr id="55" name="TextBox 54">
            <a:extLst>
              <a:ext uri="{FF2B5EF4-FFF2-40B4-BE49-F238E27FC236}">
                <a16:creationId xmlns:a16="http://schemas.microsoft.com/office/drawing/2014/main" id="{40ED32D1-118A-6A4A-9592-95F76C307FD4}"/>
              </a:ext>
            </a:extLst>
          </p:cNvPr>
          <p:cNvSpPr txBox="1"/>
          <p:nvPr/>
        </p:nvSpPr>
        <p:spPr>
          <a:xfrm>
            <a:off x="3581204" y="3603463"/>
            <a:ext cx="2931954" cy="307777"/>
          </a:xfrm>
          <a:prstGeom prst="rect">
            <a:avLst/>
          </a:prstGeom>
          <a:solidFill>
            <a:schemeClr val="bg1"/>
          </a:solidFill>
          <a:ln w="19050">
            <a:solidFill>
              <a:schemeClr val="bg1">
                <a:lumMod val="65000"/>
              </a:schemeClr>
            </a:solidFill>
          </a:ln>
        </p:spPr>
        <p:txBody>
          <a:bodyPr wrap="square" rtlCol="0">
            <a:spAutoFit/>
          </a:bodyPr>
          <a:lstStyle/>
          <a:p>
            <a:pPr algn="ctr"/>
            <a:r>
              <a:rPr lang="nl-NL" sz="1400"/>
              <a:t>Format </a:t>
            </a:r>
            <a:r>
              <a:rPr lang="nl-NL" sz="1400" err="1"/>
              <a:t>encodings</a:t>
            </a:r>
            <a:endParaRPr lang="nl-NL" sz="1400"/>
          </a:p>
        </p:txBody>
      </p:sp>
      <p:sp>
        <p:nvSpPr>
          <p:cNvPr id="56" name="Rectangle 55">
            <a:extLst>
              <a:ext uri="{FF2B5EF4-FFF2-40B4-BE49-F238E27FC236}">
                <a16:creationId xmlns:a16="http://schemas.microsoft.com/office/drawing/2014/main" id="{029FEF57-0277-AE43-AC7E-1013D9BB513E}"/>
              </a:ext>
            </a:extLst>
          </p:cNvPr>
          <p:cNvSpPr/>
          <p:nvPr/>
        </p:nvSpPr>
        <p:spPr>
          <a:xfrm>
            <a:off x="3459037" y="4774887"/>
            <a:ext cx="6490424" cy="775200"/>
          </a:xfrm>
          <a:prstGeom prst="rect">
            <a:avLst/>
          </a:prstGeom>
          <a:solidFill>
            <a:schemeClr val="bg1">
              <a:lumMod val="9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1" name="TextBox 60">
            <a:extLst>
              <a:ext uri="{FF2B5EF4-FFF2-40B4-BE49-F238E27FC236}">
                <a16:creationId xmlns:a16="http://schemas.microsoft.com/office/drawing/2014/main" id="{DF8D6C70-C8FC-2342-B574-A1008B0ACB8C}"/>
              </a:ext>
            </a:extLst>
          </p:cNvPr>
          <p:cNvSpPr txBox="1"/>
          <p:nvPr/>
        </p:nvSpPr>
        <p:spPr>
          <a:xfrm>
            <a:off x="3598106" y="4628371"/>
            <a:ext cx="2931954" cy="307777"/>
          </a:xfrm>
          <a:prstGeom prst="rect">
            <a:avLst/>
          </a:prstGeom>
          <a:solidFill>
            <a:schemeClr val="bg1"/>
          </a:solidFill>
          <a:ln w="19050">
            <a:solidFill>
              <a:schemeClr val="bg1">
                <a:lumMod val="65000"/>
              </a:schemeClr>
            </a:solidFill>
          </a:ln>
        </p:spPr>
        <p:txBody>
          <a:bodyPr wrap="square" rtlCol="0">
            <a:spAutoFit/>
          </a:bodyPr>
          <a:lstStyle/>
          <a:p>
            <a:pPr algn="ctr"/>
            <a:r>
              <a:rPr lang="nl-NL" sz="1400"/>
              <a:t>Protocol </a:t>
            </a:r>
            <a:r>
              <a:rPr lang="nl-NL" sz="1400" err="1"/>
              <a:t>bindings</a:t>
            </a:r>
            <a:endParaRPr lang="nl-NL" sz="1400"/>
          </a:p>
        </p:txBody>
      </p:sp>
      <p:sp>
        <p:nvSpPr>
          <p:cNvPr id="38" name="Freeform: Shape 37">
            <a:extLst>
              <a:ext uri="{FF2B5EF4-FFF2-40B4-BE49-F238E27FC236}">
                <a16:creationId xmlns:a16="http://schemas.microsoft.com/office/drawing/2014/main" id="{EB28CAFC-1F9B-4A97-8918-9BDA48527BE4}"/>
              </a:ext>
            </a:extLst>
          </p:cNvPr>
          <p:cNvSpPr/>
          <p:nvPr/>
        </p:nvSpPr>
        <p:spPr>
          <a:xfrm>
            <a:off x="5548951" y="5040833"/>
            <a:ext cx="860444" cy="388359"/>
          </a:xfrm>
          <a:custGeom>
            <a:avLst/>
            <a:gdLst>
              <a:gd name="connsiteX0" fmla="*/ 0 w 4140000"/>
              <a:gd name="connsiteY0" fmla="*/ 0 h 1402286"/>
              <a:gd name="connsiteX1" fmla="*/ 4140000 w 4140000"/>
              <a:gd name="connsiteY1" fmla="*/ 0 h 1402286"/>
              <a:gd name="connsiteX2" fmla="*/ 4140000 w 4140000"/>
              <a:gd name="connsiteY2" fmla="*/ 1402286 h 1402286"/>
              <a:gd name="connsiteX3" fmla="*/ 0 w 4140000"/>
              <a:gd name="connsiteY3" fmla="*/ 1402286 h 1402286"/>
              <a:gd name="connsiteX4" fmla="*/ 0 w 4140000"/>
              <a:gd name="connsiteY4" fmla="*/ 0 h 1402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0000" h="1402286">
                <a:moveTo>
                  <a:pt x="0" y="0"/>
                </a:moveTo>
                <a:lnTo>
                  <a:pt x="4140000" y="0"/>
                </a:lnTo>
                <a:lnTo>
                  <a:pt x="4140000" y="1402286"/>
                </a:lnTo>
                <a:lnTo>
                  <a:pt x="0" y="1402286"/>
                </a:lnTo>
                <a:lnTo>
                  <a:pt x="0" y="0"/>
                </a:lnTo>
                <a:close/>
              </a:path>
            </a:pathLst>
          </a:custGeom>
          <a:solidFill>
            <a:srgbClr val="385723"/>
          </a:solidFill>
          <a:ln w="25400">
            <a:solidFill>
              <a:srgbClr val="375723"/>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165100" rIns="165100" bIns="165100" numCol="1" spcCol="1270" anchor="ctr" anchorCtr="0">
            <a:noAutofit/>
          </a:bodyPr>
          <a:lstStyle/>
          <a:p>
            <a:pPr algn="ctr" defTabSz="2889250">
              <a:lnSpc>
                <a:spcPct val="90000"/>
              </a:lnSpc>
              <a:spcBef>
                <a:spcPct val="0"/>
              </a:spcBef>
              <a:spcAft>
                <a:spcPct val="35000"/>
              </a:spcAft>
            </a:pPr>
            <a:r>
              <a:rPr lang="nl-NL" sz="1400"/>
              <a:t>AMQP</a:t>
            </a:r>
          </a:p>
        </p:txBody>
      </p:sp>
      <p:sp>
        <p:nvSpPr>
          <p:cNvPr id="39" name="Freeform: Shape 38">
            <a:extLst>
              <a:ext uri="{FF2B5EF4-FFF2-40B4-BE49-F238E27FC236}">
                <a16:creationId xmlns:a16="http://schemas.microsoft.com/office/drawing/2014/main" id="{F85B6EA9-8ADC-4C55-9DC7-2C02B2A3B69B}"/>
              </a:ext>
            </a:extLst>
          </p:cNvPr>
          <p:cNvSpPr/>
          <p:nvPr/>
        </p:nvSpPr>
        <p:spPr>
          <a:xfrm>
            <a:off x="6476554" y="5034763"/>
            <a:ext cx="860444" cy="388359"/>
          </a:xfrm>
          <a:custGeom>
            <a:avLst/>
            <a:gdLst>
              <a:gd name="connsiteX0" fmla="*/ 0 w 4140000"/>
              <a:gd name="connsiteY0" fmla="*/ 0 h 1402286"/>
              <a:gd name="connsiteX1" fmla="*/ 4140000 w 4140000"/>
              <a:gd name="connsiteY1" fmla="*/ 0 h 1402286"/>
              <a:gd name="connsiteX2" fmla="*/ 4140000 w 4140000"/>
              <a:gd name="connsiteY2" fmla="*/ 1402286 h 1402286"/>
              <a:gd name="connsiteX3" fmla="*/ 0 w 4140000"/>
              <a:gd name="connsiteY3" fmla="*/ 1402286 h 1402286"/>
              <a:gd name="connsiteX4" fmla="*/ 0 w 4140000"/>
              <a:gd name="connsiteY4" fmla="*/ 0 h 1402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0000" h="1402286">
                <a:moveTo>
                  <a:pt x="0" y="0"/>
                </a:moveTo>
                <a:lnTo>
                  <a:pt x="4140000" y="0"/>
                </a:lnTo>
                <a:lnTo>
                  <a:pt x="4140000" y="1402286"/>
                </a:lnTo>
                <a:lnTo>
                  <a:pt x="0" y="1402286"/>
                </a:lnTo>
                <a:lnTo>
                  <a:pt x="0" y="0"/>
                </a:lnTo>
                <a:close/>
              </a:path>
            </a:pathLst>
          </a:custGeom>
          <a:solidFill>
            <a:srgbClr val="385723"/>
          </a:solidFill>
          <a:ln w="25400">
            <a:solidFill>
              <a:srgbClr val="375723"/>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165100" rIns="165100" bIns="165100" numCol="1" spcCol="1270" anchor="ctr" anchorCtr="0">
            <a:noAutofit/>
          </a:bodyPr>
          <a:lstStyle/>
          <a:p>
            <a:pPr algn="ctr" defTabSz="2889250">
              <a:lnSpc>
                <a:spcPct val="90000"/>
              </a:lnSpc>
              <a:spcBef>
                <a:spcPct val="0"/>
              </a:spcBef>
              <a:spcAft>
                <a:spcPct val="35000"/>
              </a:spcAft>
            </a:pPr>
            <a:r>
              <a:rPr lang="nl-NL" sz="1400"/>
              <a:t>MQTT</a:t>
            </a:r>
          </a:p>
        </p:txBody>
      </p:sp>
      <p:sp>
        <p:nvSpPr>
          <p:cNvPr id="40" name="Freeform: Shape 39">
            <a:extLst>
              <a:ext uri="{FF2B5EF4-FFF2-40B4-BE49-F238E27FC236}">
                <a16:creationId xmlns:a16="http://schemas.microsoft.com/office/drawing/2014/main" id="{AA2E7DB2-A38A-444C-9E7A-7ADED9966D46}"/>
              </a:ext>
            </a:extLst>
          </p:cNvPr>
          <p:cNvSpPr/>
          <p:nvPr/>
        </p:nvSpPr>
        <p:spPr>
          <a:xfrm>
            <a:off x="7407635" y="5034619"/>
            <a:ext cx="860444" cy="388359"/>
          </a:xfrm>
          <a:custGeom>
            <a:avLst/>
            <a:gdLst>
              <a:gd name="connsiteX0" fmla="*/ 0 w 4140000"/>
              <a:gd name="connsiteY0" fmla="*/ 0 h 1402286"/>
              <a:gd name="connsiteX1" fmla="*/ 4140000 w 4140000"/>
              <a:gd name="connsiteY1" fmla="*/ 0 h 1402286"/>
              <a:gd name="connsiteX2" fmla="*/ 4140000 w 4140000"/>
              <a:gd name="connsiteY2" fmla="*/ 1402286 h 1402286"/>
              <a:gd name="connsiteX3" fmla="*/ 0 w 4140000"/>
              <a:gd name="connsiteY3" fmla="*/ 1402286 h 1402286"/>
              <a:gd name="connsiteX4" fmla="*/ 0 w 4140000"/>
              <a:gd name="connsiteY4" fmla="*/ 0 h 1402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0000" h="1402286">
                <a:moveTo>
                  <a:pt x="0" y="0"/>
                </a:moveTo>
                <a:lnTo>
                  <a:pt x="4140000" y="0"/>
                </a:lnTo>
                <a:lnTo>
                  <a:pt x="4140000" y="1402286"/>
                </a:lnTo>
                <a:lnTo>
                  <a:pt x="0" y="1402286"/>
                </a:lnTo>
                <a:lnTo>
                  <a:pt x="0" y="0"/>
                </a:lnTo>
                <a:close/>
              </a:path>
            </a:pathLst>
          </a:custGeom>
          <a:solidFill>
            <a:srgbClr val="385723"/>
          </a:solidFill>
          <a:ln w="25400">
            <a:solidFill>
              <a:srgbClr val="375723"/>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165100" rIns="165100" bIns="165100" numCol="1" spcCol="1270" anchor="ctr" anchorCtr="0">
            <a:noAutofit/>
          </a:bodyPr>
          <a:lstStyle/>
          <a:p>
            <a:pPr algn="ctr" defTabSz="2889250">
              <a:lnSpc>
                <a:spcPct val="90000"/>
              </a:lnSpc>
              <a:spcBef>
                <a:spcPct val="0"/>
              </a:spcBef>
              <a:spcAft>
                <a:spcPct val="35000"/>
              </a:spcAft>
            </a:pPr>
            <a:r>
              <a:rPr lang="nl-NL" sz="1400"/>
              <a:t>…</a:t>
            </a:r>
          </a:p>
        </p:txBody>
      </p:sp>
      <p:sp>
        <p:nvSpPr>
          <p:cNvPr id="26" name="Freeform: Shape 25">
            <a:extLst>
              <a:ext uri="{FF2B5EF4-FFF2-40B4-BE49-F238E27FC236}">
                <a16:creationId xmlns:a16="http://schemas.microsoft.com/office/drawing/2014/main" id="{C4C32DC4-639A-4509-9EC4-6B35074B4BF8}"/>
              </a:ext>
            </a:extLst>
          </p:cNvPr>
          <p:cNvSpPr/>
          <p:nvPr/>
        </p:nvSpPr>
        <p:spPr>
          <a:xfrm>
            <a:off x="3641532" y="5039446"/>
            <a:ext cx="860444" cy="388359"/>
          </a:xfrm>
          <a:custGeom>
            <a:avLst/>
            <a:gdLst>
              <a:gd name="connsiteX0" fmla="*/ 0 w 4140000"/>
              <a:gd name="connsiteY0" fmla="*/ 0 h 1402286"/>
              <a:gd name="connsiteX1" fmla="*/ 4140000 w 4140000"/>
              <a:gd name="connsiteY1" fmla="*/ 0 h 1402286"/>
              <a:gd name="connsiteX2" fmla="*/ 4140000 w 4140000"/>
              <a:gd name="connsiteY2" fmla="*/ 1402286 h 1402286"/>
              <a:gd name="connsiteX3" fmla="*/ 0 w 4140000"/>
              <a:gd name="connsiteY3" fmla="*/ 1402286 h 1402286"/>
              <a:gd name="connsiteX4" fmla="*/ 0 w 4140000"/>
              <a:gd name="connsiteY4" fmla="*/ 0 h 1402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0000" h="1402286">
                <a:moveTo>
                  <a:pt x="0" y="0"/>
                </a:moveTo>
                <a:lnTo>
                  <a:pt x="4140000" y="0"/>
                </a:lnTo>
                <a:lnTo>
                  <a:pt x="4140000" y="1402286"/>
                </a:lnTo>
                <a:lnTo>
                  <a:pt x="0" y="1402286"/>
                </a:lnTo>
                <a:lnTo>
                  <a:pt x="0" y="0"/>
                </a:lnTo>
                <a:close/>
              </a:path>
            </a:pathLst>
          </a:custGeom>
          <a:gradFill flip="none" rotWithShape="1">
            <a:gsLst>
              <a:gs pos="49000">
                <a:srgbClr val="2CB12D"/>
              </a:gs>
              <a:gs pos="97000">
                <a:srgbClr val="44B529"/>
              </a:gs>
            </a:gsLst>
            <a:path path="circle">
              <a:fillToRect l="50000" t="50000" r="50000" b="50000"/>
            </a:path>
            <a:tileRect/>
          </a:gradFill>
          <a:ln w="19050">
            <a:solidFill>
              <a:srgbClr val="375723"/>
            </a:solidFill>
            <a:prstDash val="lgDash"/>
            <a:extLst>
              <a:ext uri="{C807C97D-BFC1-408E-A445-0C87EB9F89A2}">
                <ask:lineSketchStyleProps xmlns:ask="http://schemas.microsoft.com/office/drawing/2018/sketchyshapes">
                  <ask:type>
                    <ask:lineSketchFreehand/>
                  </ask:type>
                </ask:lineSketchStyleProps>
              </a:ext>
            </a:extLs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165100" rIns="165100" bIns="165100" numCol="1" spcCol="1270" anchor="ctr" anchorCtr="0">
            <a:noAutofit/>
          </a:bodyPr>
          <a:lstStyle/>
          <a:p>
            <a:pPr algn="ctr" defTabSz="2889250">
              <a:lnSpc>
                <a:spcPct val="90000"/>
              </a:lnSpc>
              <a:spcBef>
                <a:spcPct val="0"/>
              </a:spcBef>
              <a:spcAft>
                <a:spcPct val="35000"/>
              </a:spcAft>
            </a:pPr>
            <a:r>
              <a:rPr lang="nl-NL" sz="1400"/>
              <a:t>HTTP</a:t>
            </a:r>
          </a:p>
        </p:txBody>
      </p:sp>
      <p:sp>
        <p:nvSpPr>
          <p:cNvPr id="27" name="Freeform: Shape 26">
            <a:extLst>
              <a:ext uri="{FF2B5EF4-FFF2-40B4-BE49-F238E27FC236}">
                <a16:creationId xmlns:a16="http://schemas.microsoft.com/office/drawing/2014/main" id="{62E120F7-2BEA-4CB1-9DC3-FDCD36FF63F6}"/>
              </a:ext>
            </a:extLst>
          </p:cNvPr>
          <p:cNvSpPr/>
          <p:nvPr/>
        </p:nvSpPr>
        <p:spPr>
          <a:xfrm>
            <a:off x="4582030" y="5040835"/>
            <a:ext cx="860444" cy="388359"/>
          </a:xfrm>
          <a:custGeom>
            <a:avLst/>
            <a:gdLst>
              <a:gd name="connsiteX0" fmla="*/ 0 w 4140000"/>
              <a:gd name="connsiteY0" fmla="*/ 0 h 1402286"/>
              <a:gd name="connsiteX1" fmla="*/ 4140000 w 4140000"/>
              <a:gd name="connsiteY1" fmla="*/ 0 h 1402286"/>
              <a:gd name="connsiteX2" fmla="*/ 4140000 w 4140000"/>
              <a:gd name="connsiteY2" fmla="*/ 1402286 h 1402286"/>
              <a:gd name="connsiteX3" fmla="*/ 0 w 4140000"/>
              <a:gd name="connsiteY3" fmla="*/ 1402286 h 1402286"/>
              <a:gd name="connsiteX4" fmla="*/ 0 w 4140000"/>
              <a:gd name="connsiteY4" fmla="*/ 0 h 1402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0000" h="1402286">
                <a:moveTo>
                  <a:pt x="0" y="0"/>
                </a:moveTo>
                <a:lnTo>
                  <a:pt x="4140000" y="0"/>
                </a:lnTo>
                <a:lnTo>
                  <a:pt x="4140000" y="1402286"/>
                </a:lnTo>
                <a:lnTo>
                  <a:pt x="0" y="1402286"/>
                </a:lnTo>
                <a:lnTo>
                  <a:pt x="0" y="0"/>
                </a:lnTo>
                <a:close/>
              </a:path>
            </a:pathLst>
          </a:custGeom>
          <a:gradFill flip="none" rotWithShape="1">
            <a:gsLst>
              <a:gs pos="49000">
                <a:srgbClr val="2CB12D"/>
              </a:gs>
              <a:gs pos="97000">
                <a:srgbClr val="44B529"/>
              </a:gs>
            </a:gsLst>
            <a:path path="circle">
              <a:fillToRect l="50000" t="50000" r="50000" b="50000"/>
            </a:path>
            <a:tileRect/>
          </a:gradFill>
          <a:ln w="19050">
            <a:solidFill>
              <a:srgbClr val="375723"/>
            </a:solidFill>
            <a:prstDash val="lgDash"/>
            <a:extLst>
              <a:ext uri="{C807C97D-BFC1-408E-A445-0C87EB9F89A2}">
                <ask:lineSketchStyleProps xmlns:ask="http://schemas.microsoft.com/office/drawing/2018/sketchyshapes">
                  <ask:type>
                    <ask:lineSketchFreehand/>
                  </ask:type>
                </ask:lineSketchStyleProps>
              </a:ext>
            </a:extLs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165100" rIns="165100" bIns="165100" numCol="1" spcCol="1270" anchor="ctr" anchorCtr="0">
            <a:noAutofit/>
          </a:bodyPr>
          <a:lstStyle/>
          <a:p>
            <a:pPr algn="ctr" defTabSz="2889250">
              <a:lnSpc>
                <a:spcPct val="90000"/>
              </a:lnSpc>
              <a:spcBef>
                <a:spcPct val="0"/>
              </a:spcBef>
              <a:spcAft>
                <a:spcPct val="35000"/>
              </a:spcAft>
            </a:pPr>
            <a:r>
              <a:rPr lang="nl-NL" sz="1050"/>
              <a:t>Webhook</a:t>
            </a:r>
          </a:p>
        </p:txBody>
      </p:sp>
      <p:sp>
        <p:nvSpPr>
          <p:cNvPr id="6" name="TextBox 5">
            <a:extLst>
              <a:ext uri="{FF2B5EF4-FFF2-40B4-BE49-F238E27FC236}">
                <a16:creationId xmlns:a16="http://schemas.microsoft.com/office/drawing/2014/main" id="{4BEE9C6E-9F0C-EB4F-9BE7-76C06465D7A1}"/>
              </a:ext>
            </a:extLst>
          </p:cNvPr>
          <p:cNvSpPr txBox="1"/>
          <p:nvPr/>
        </p:nvSpPr>
        <p:spPr>
          <a:xfrm>
            <a:off x="486499" y="6061393"/>
            <a:ext cx="1090042" cy="369332"/>
          </a:xfrm>
          <a:prstGeom prst="rect">
            <a:avLst/>
          </a:prstGeom>
          <a:noFill/>
        </p:spPr>
        <p:txBody>
          <a:bodyPr wrap="none" rtlCol="0">
            <a:spAutoFit/>
          </a:bodyPr>
          <a:lstStyle/>
          <a:p>
            <a:r>
              <a:rPr lang="en-NL"/>
              <a:t>Legenda: </a:t>
            </a:r>
          </a:p>
        </p:txBody>
      </p:sp>
      <p:sp>
        <p:nvSpPr>
          <p:cNvPr id="63" name="Freeform: Shape 19">
            <a:extLst>
              <a:ext uri="{FF2B5EF4-FFF2-40B4-BE49-F238E27FC236}">
                <a16:creationId xmlns:a16="http://schemas.microsoft.com/office/drawing/2014/main" id="{7F522633-3B21-F548-A3C3-870E074A5207}"/>
              </a:ext>
            </a:extLst>
          </p:cNvPr>
          <p:cNvSpPr/>
          <p:nvPr/>
        </p:nvSpPr>
        <p:spPr>
          <a:xfrm>
            <a:off x="1640761" y="6003221"/>
            <a:ext cx="2788177" cy="530599"/>
          </a:xfrm>
          <a:custGeom>
            <a:avLst/>
            <a:gdLst>
              <a:gd name="connsiteX0" fmla="*/ 0 w 4140000"/>
              <a:gd name="connsiteY0" fmla="*/ 0 h 1402286"/>
              <a:gd name="connsiteX1" fmla="*/ 4140000 w 4140000"/>
              <a:gd name="connsiteY1" fmla="*/ 0 h 1402286"/>
              <a:gd name="connsiteX2" fmla="*/ 4140000 w 4140000"/>
              <a:gd name="connsiteY2" fmla="*/ 1402286 h 1402286"/>
              <a:gd name="connsiteX3" fmla="*/ 0 w 4140000"/>
              <a:gd name="connsiteY3" fmla="*/ 1402286 h 1402286"/>
              <a:gd name="connsiteX4" fmla="*/ 0 w 4140000"/>
              <a:gd name="connsiteY4" fmla="*/ 0 h 1402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0000" h="1402286">
                <a:moveTo>
                  <a:pt x="0" y="0"/>
                </a:moveTo>
                <a:lnTo>
                  <a:pt x="4140000" y="0"/>
                </a:lnTo>
                <a:lnTo>
                  <a:pt x="4140000" y="1402286"/>
                </a:lnTo>
                <a:lnTo>
                  <a:pt x="0" y="1402286"/>
                </a:lnTo>
                <a:lnTo>
                  <a:pt x="0" y="0"/>
                </a:lnTo>
                <a:close/>
              </a:path>
            </a:pathLst>
          </a:custGeom>
          <a:solidFill>
            <a:srgbClr val="2CB12D"/>
          </a:solidFill>
          <a:ln w="25400">
            <a:solidFill>
              <a:srgbClr val="375723"/>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165100" rIns="165100" bIns="165100" numCol="1" spcCol="1270" anchor="ctr" anchorCtr="0">
            <a:noAutofit/>
          </a:bodyPr>
          <a:lstStyle/>
          <a:p>
            <a:pPr marL="0" lvl="0" indent="0" defTabSz="2889250">
              <a:lnSpc>
                <a:spcPct val="90000"/>
              </a:lnSpc>
              <a:spcBef>
                <a:spcPct val="0"/>
              </a:spcBef>
              <a:spcAft>
                <a:spcPct val="35000"/>
              </a:spcAft>
              <a:buNone/>
            </a:pPr>
            <a:r>
              <a:rPr lang="nl-NL" sz="1200"/>
              <a:t>In scope, grondig besproken, beproefd =&gt; </a:t>
            </a:r>
            <a:r>
              <a:rPr lang="nl-NL" sz="1200">
                <a:solidFill>
                  <a:srgbClr val="FFFF00"/>
                </a:solidFill>
              </a:rPr>
              <a:t>concept standaard</a:t>
            </a:r>
            <a:endParaRPr lang="nl-NL" sz="1200" kern="1200">
              <a:solidFill>
                <a:srgbClr val="FFFF00"/>
              </a:solidFill>
            </a:endParaRPr>
          </a:p>
        </p:txBody>
      </p:sp>
      <p:sp>
        <p:nvSpPr>
          <p:cNvPr id="64" name="Freeform: Shape 19">
            <a:extLst>
              <a:ext uri="{FF2B5EF4-FFF2-40B4-BE49-F238E27FC236}">
                <a16:creationId xmlns:a16="http://schemas.microsoft.com/office/drawing/2014/main" id="{2033CFA4-878A-3C45-8B51-98A31B3C59B3}"/>
              </a:ext>
            </a:extLst>
          </p:cNvPr>
          <p:cNvSpPr/>
          <p:nvPr/>
        </p:nvSpPr>
        <p:spPr>
          <a:xfrm>
            <a:off x="4533418" y="6003575"/>
            <a:ext cx="2795113" cy="530599"/>
          </a:xfrm>
          <a:custGeom>
            <a:avLst/>
            <a:gdLst>
              <a:gd name="connsiteX0" fmla="*/ 0 w 2795113"/>
              <a:gd name="connsiteY0" fmla="*/ 0 h 530599"/>
              <a:gd name="connsiteX1" fmla="*/ 670827 w 2795113"/>
              <a:gd name="connsiteY1" fmla="*/ 0 h 530599"/>
              <a:gd name="connsiteX2" fmla="*/ 1369605 w 2795113"/>
              <a:gd name="connsiteY2" fmla="*/ 0 h 530599"/>
              <a:gd name="connsiteX3" fmla="*/ 2068384 w 2795113"/>
              <a:gd name="connsiteY3" fmla="*/ 0 h 530599"/>
              <a:gd name="connsiteX4" fmla="*/ 2795113 w 2795113"/>
              <a:gd name="connsiteY4" fmla="*/ 0 h 530599"/>
              <a:gd name="connsiteX5" fmla="*/ 2795113 w 2795113"/>
              <a:gd name="connsiteY5" fmla="*/ 530599 h 530599"/>
              <a:gd name="connsiteX6" fmla="*/ 2096335 w 2795113"/>
              <a:gd name="connsiteY6" fmla="*/ 530599 h 530599"/>
              <a:gd name="connsiteX7" fmla="*/ 1453459 w 2795113"/>
              <a:gd name="connsiteY7" fmla="*/ 530599 h 530599"/>
              <a:gd name="connsiteX8" fmla="*/ 810583 w 2795113"/>
              <a:gd name="connsiteY8" fmla="*/ 530599 h 530599"/>
              <a:gd name="connsiteX9" fmla="*/ 0 w 2795113"/>
              <a:gd name="connsiteY9" fmla="*/ 530599 h 530599"/>
              <a:gd name="connsiteX10" fmla="*/ 0 w 2795113"/>
              <a:gd name="connsiteY10" fmla="*/ 0 h 53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95113" h="530599" fill="none" extrusionOk="0">
                <a:moveTo>
                  <a:pt x="0" y="0"/>
                </a:moveTo>
                <a:cubicBezTo>
                  <a:pt x="155865" y="9767"/>
                  <a:pt x="437877" y="13717"/>
                  <a:pt x="670827" y="0"/>
                </a:cubicBezTo>
                <a:cubicBezTo>
                  <a:pt x="903777" y="-13717"/>
                  <a:pt x="1072847" y="7022"/>
                  <a:pt x="1369605" y="0"/>
                </a:cubicBezTo>
                <a:cubicBezTo>
                  <a:pt x="1666363" y="-7022"/>
                  <a:pt x="1863170" y="2509"/>
                  <a:pt x="2068384" y="0"/>
                </a:cubicBezTo>
                <a:cubicBezTo>
                  <a:pt x="2273598" y="-2509"/>
                  <a:pt x="2625209" y="8172"/>
                  <a:pt x="2795113" y="0"/>
                </a:cubicBezTo>
                <a:cubicBezTo>
                  <a:pt x="2793571" y="168374"/>
                  <a:pt x="2785393" y="413461"/>
                  <a:pt x="2795113" y="530599"/>
                </a:cubicBezTo>
                <a:cubicBezTo>
                  <a:pt x="2456286" y="550837"/>
                  <a:pt x="2426080" y="512179"/>
                  <a:pt x="2096335" y="530599"/>
                </a:cubicBezTo>
                <a:cubicBezTo>
                  <a:pt x="1766590" y="549019"/>
                  <a:pt x="1694096" y="547355"/>
                  <a:pt x="1453459" y="530599"/>
                </a:cubicBezTo>
                <a:cubicBezTo>
                  <a:pt x="1212822" y="513843"/>
                  <a:pt x="1048785" y="513244"/>
                  <a:pt x="810583" y="530599"/>
                </a:cubicBezTo>
                <a:cubicBezTo>
                  <a:pt x="572381" y="547954"/>
                  <a:pt x="367131" y="547676"/>
                  <a:pt x="0" y="530599"/>
                </a:cubicBezTo>
                <a:cubicBezTo>
                  <a:pt x="-10768" y="352053"/>
                  <a:pt x="-10432" y="162973"/>
                  <a:pt x="0" y="0"/>
                </a:cubicBezTo>
                <a:close/>
              </a:path>
              <a:path w="2795113" h="530599" stroke="0" extrusionOk="0">
                <a:moveTo>
                  <a:pt x="0" y="0"/>
                </a:moveTo>
                <a:cubicBezTo>
                  <a:pt x="138390" y="-2476"/>
                  <a:pt x="437412" y="-32773"/>
                  <a:pt x="670827" y="0"/>
                </a:cubicBezTo>
                <a:cubicBezTo>
                  <a:pt x="904242" y="32773"/>
                  <a:pt x="1139858" y="21738"/>
                  <a:pt x="1285752" y="0"/>
                </a:cubicBezTo>
                <a:cubicBezTo>
                  <a:pt x="1431647" y="-21738"/>
                  <a:pt x="1880692" y="-5293"/>
                  <a:pt x="2040432" y="0"/>
                </a:cubicBezTo>
                <a:cubicBezTo>
                  <a:pt x="2200172" y="5293"/>
                  <a:pt x="2464766" y="11077"/>
                  <a:pt x="2795113" y="0"/>
                </a:cubicBezTo>
                <a:cubicBezTo>
                  <a:pt x="2787475" y="180269"/>
                  <a:pt x="2813195" y="289924"/>
                  <a:pt x="2795113" y="530599"/>
                </a:cubicBezTo>
                <a:cubicBezTo>
                  <a:pt x="2526945" y="509854"/>
                  <a:pt x="2341903" y="562421"/>
                  <a:pt x="2152237" y="530599"/>
                </a:cubicBezTo>
                <a:cubicBezTo>
                  <a:pt x="1962571" y="498777"/>
                  <a:pt x="1775281" y="503771"/>
                  <a:pt x="1509361" y="530599"/>
                </a:cubicBezTo>
                <a:cubicBezTo>
                  <a:pt x="1243441" y="557427"/>
                  <a:pt x="1022388" y="553270"/>
                  <a:pt x="754681" y="530599"/>
                </a:cubicBezTo>
                <a:cubicBezTo>
                  <a:pt x="486974" y="507928"/>
                  <a:pt x="190689" y="567139"/>
                  <a:pt x="0" y="530599"/>
                </a:cubicBezTo>
                <a:cubicBezTo>
                  <a:pt x="-6255" y="410807"/>
                  <a:pt x="-894" y="143172"/>
                  <a:pt x="0" y="0"/>
                </a:cubicBezTo>
                <a:close/>
              </a:path>
            </a:pathLst>
          </a:custGeom>
          <a:gradFill flip="none" rotWithShape="1">
            <a:gsLst>
              <a:gs pos="49000">
                <a:srgbClr val="2CB12D"/>
              </a:gs>
              <a:gs pos="97000">
                <a:srgbClr val="44B529"/>
              </a:gs>
            </a:gsLst>
            <a:path path="circle">
              <a:fillToRect l="50000" t="50000" r="50000" b="50000"/>
            </a:path>
            <a:tileRect/>
          </a:gradFill>
          <a:ln w="19050">
            <a:solidFill>
              <a:srgbClr val="375723"/>
            </a:solidFill>
            <a:prstDash val="lgDash"/>
            <a:extLst>
              <a:ext uri="{C807C97D-BFC1-408E-A445-0C87EB9F89A2}">
                <ask:lineSketchStyleProps xmlns:ask="http://schemas.microsoft.com/office/drawing/2018/sketchyshapes" sd="1219033472">
                  <a:custGeom>
                    <a:avLst/>
                    <a:gdLst>
                      <a:gd name="connsiteX0" fmla="*/ 0 w 4140000"/>
                      <a:gd name="connsiteY0" fmla="*/ 0 h 1402286"/>
                      <a:gd name="connsiteX1" fmla="*/ 4140000 w 4140000"/>
                      <a:gd name="connsiteY1" fmla="*/ 0 h 1402286"/>
                      <a:gd name="connsiteX2" fmla="*/ 4140000 w 4140000"/>
                      <a:gd name="connsiteY2" fmla="*/ 1402286 h 1402286"/>
                      <a:gd name="connsiteX3" fmla="*/ 0 w 4140000"/>
                      <a:gd name="connsiteY3" fmla="*/ 1402286 h 1402286"/>
                      <a:gd name="connsiteX4" fmla="*/ 0 w 4140000"/>
                      <a:gd name="connsiteY4" fmla="*/ 0 h 1402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0000" h="1402286">
                        <a:moveTo>
                          <a:pt x="0" y="0"/>
                        </a:moveTo>
                        <a:lnTo>
                          <a:pt x="4140000" y="0"/>
                        </a:lnTo>
                        <a:lnTo>
                          <a:pt x="4140000" y="1402286"/>
                        </a:lnTo>
                        <a:lnTo>
                          <a:pt x="0" y="1402286"/>
                        </a:lnTo>
                        <a:lnTo>
                          <a:pt x="0" y="0"/>
                        </a:lnTo>
                        <a:close/>
                      </a:path>
                    </a:pathLst>
                  </a:custGeom>
                  <ask:type>
                    <ask:lineSketchFreehand/>
                  </ask:type>
                </ask:lineSketchStyleProps>
              </a:ext>
            </a:extLs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165100" rIns="165100" bIns="165100" numCol="1" spcCol="1270" anchor="ctr" anchorCtr="0">
            <a:noAutofit/>
          </a:bodyPr>
          <a:lstStyle/>
          <a:p>
            <a:pPr marL="0" lvl="0" indent="0" defTabSz="2889250">
              <a:lnSpc>
                <a:spcPct val="90000"/>
              </a:lnSpc>
              <a:spcBef>
                <a:spcPct val="0"/>
              </a:spcBef>
              <a:spcAft>
                <a:spcPct val="35000"/>
              </a:spcAft>
              <a:buNone/>
            </a:pPr>
            <a:r>
              <a:rPr lang="nl-NL" sz="1200" kern="1200"/>
              <a:t>Globaal besproken, NIET beproefd, in concept bij CE =&gt; </a:t>
            </a:r>
            <a:r>
              <a:rPr lang="nl-NL" sz="1200" kern="1200">
                <a:solidFill>
                  <a:srgbClr val="FFFF00"/>
                </a:solidFill>
              </a:rPr>
              <a:t>handreiking</a:t>
            </a:r>
          </a:p>
        </p:txBody>
      </p:sp>
      <p:sp>
        <p:nvSpPr>
          <p:cNvPr id="65" name="Freeform: Shape 18">
            <a:extLst>
              <a:ext uri="{FF2B5EF4-FFF2-40B4-BE49-F238E27FC236}">
                <a16:creationId xmlns:a16="http://schemas.microsoft.com/office/drawing/2014/main" id="{BBEB93C5-2D3E-F748-8EA5-BD852CFA6913}"/>
              </a:ext>
            </a:extLst>
          </p:cNvPr>
          <p:cNvSpPr/>
          <p:nvPr/>
        </p:nvSpPr>
        <p:spPr>
          <a:xfrm>
            <a:off x="7417954" y="5996772"/>
            <a:ext cx="2788177" cy="530599"/>
          </a:xfrm>
          <a:custGeom>
            <a:avLst/>
            <a:gdLst>
              <a:gd name="connsiteX0" fmla="*/ 0 w 4140000"/>
              <a:gd name="connsiteY0" fmla="*/ 0 h 1402286"/>
              <a:gd name="connsiteX1" fmla="*/ 4140000 w 4140000"/>
              <a:gd name="connsiteY1" fmla="*/ 0 h 1402286"/>
              <a:gd name="connsiteX2" fmla="*/ 4140000 w 4140000"/>
              <a:gd name="connsiteY2" fmla="*/ 1402286 h 1402286"/>
              <a:gd name="connsiteX3" fmla="*/ 0 w 4140000"/>
              <a:gd name="connsiteY3" fmla="*/ 1402286 h 1402286"/>
              <a:gd name="connsiteX4" fmla="*/ 0 w 4140000"/>
              <a:gd name="connsiteY4" fmla="*/ 0 h 1402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0000" h="1402286">
                <a:moveTo>
                  <a:pt x="0" y="0"/>
                </a:moveTo>
                <a:lnTo>
                  <a:pt x="4140000" y="0"/>
                </a:lnTo>
                <a:lnTo>
                  <a:pt x="4140000" y="1402286"/>
                </a:lnTo>
                <a:lnTo>
                  <a:pt x="0" y="1402286"/>
                </a:lnTo>
                <a:lnTo>
                  <a:pt x="0" y="0"/>
                </a:lnTo>
                <a:close/>
              </a:path>
            </a:pathLst>
          </a:custGeom>
          <a:solidFill>
            <a:srgbClr val="385723"/>
          </a:solidFill>
          <a:ln w="25400">
            <a:solidFill>
              <a:srgbClr val="375723"/>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165100" rIns="165100" bIns="165100" numCol="1" spcCol="1270" anchor="ctr" anchorCtr="0">
            <a:noAutofit/>
          </a:bodyPr>
          <a:lstStyle/>
          <a:p>
            <a:pPr marL="0" lvl="0" indent="0" defTabSz="2889250">
              <a:lnSpc>
                <a:spcPct val="90000"/>
              </a:lnSpc>
              <a:spcBef>
                <a:spcPct val="0"/>
              </a:spcBef>
              <a:spcAft>
                <a:spcPct val="35000"/>
              </a:spcAft>
              <a:buNone/>
            </a:pPr>
            <a:r>
              <a:rPr lang="nl-NL" sz="1200">
                <a:solidFill>
                  <a:srgbClr val="FFFF00"/>
                </a:solidFill>
              </a:rPr>
              <a:t>Buiten scope </a:t>
            </a:r>
            <a:r>
              <a:rPr lang="nl-NL" sz="1200">
                <a:solidFill>
                  <a:schemeClr val="bg1"/>
                </a:solidFill>
              </a:rPr>
              <a:t>van Project Notificatie Services</a:t>
            </a:r>
            <a:endParaRPr lang="nl-NL" sz="1200" kern="1200">
              <a:solidFill>
                <a:schemeClr val="bg1"/>
              </a:solidFill>
            </a:endParaRPr>
          </a:p>
        </p:txBody>
      </p:sp>
    </p:spTree>
    <p:extLst>
      <p:ext uri="{BB962C8B-B14F-4D97-AF65-F5344CB8AC3E}">
        <p14:creationId xmlns:p14="http://schemas.microsoft.com/office/powerpoint/2010/main" val="3064528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346B1A0-60C5-4108-936D-2AE5526D7705}"/>
              </a:ext>
            </a:extLst>
          </p:cNvPr>
          <p:cNvSpPr>
            <a:spLocks noGrp="1"/>
          </p:cNvSpPr>
          <p:nvPr>
            <p:ph type="title"/>
          </p:nvPr>
        </p:nvSpPr>
        <p:spPr/>
        <p:txBody>
          <a:bodyPr/>
          <a:lstStyle/>
          <a:p>
            <a:r>
              <a:rPr lang="nl-NL"/>
              <a:t>Bevindingen beproevingen</a:t>
            </a:r>
          </a:p>
        </p:txBody>
      </p:sp>
      <p:sp>
        <p:nvSpPr>
          <p:cNvPr id="5" name="Tijdelijke aanduiding voor tekst 4">
            <a:extLst>
              <a:ext uri="{FF2B5EF4-FFF2-40B4-BE49-F238E27FC236}">
                <a16:creationId xmlns:a16="http://schemas.microsoft.com/office/drawing/2014/main" id="{45BDFC2C-C252-429C-B1F0-66D916AE9A42}"/>
              </a:ext>
            </a:extLst>
          </p:cNvPr>
          <p:cNvSpPr>
            <a:spLocks noGrp="1"/>
          </p:cNvSpPr>
          <p:nvPr>
            <p:ph type="body" idx="1"/>
          </p:nvPr>
        </p:nvSpPr>
        <p:spPr/>
        <p:txBody>
          <a:bodyPr/>
          <a:lstStyle/>
          <a:p>
            <a:r>
              <a:rPr lang="nl-NL"/>
              <a:t>Berichtenstandaard bruikbaar ?</a:t>
            </a:r>
          </a:p>
        </p:txBody>
      </p:sp>
    </p:spTree>
    <p:extLst>
      <p:ext uri="{BB962C8B-B14F-4D97-AF65-F5344CB8AC3E}">
        <p14:creationId xmlns:p14="http://schemas.microsoft.com/office/powerpoint/2010/main" val="2812079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D494DFF-C2F4-4409-B423-7A0A654A7EAD}"/>
              </a:ext>
            </a:extLst>
          </p:cNvPr>
          <p:cNvSpPr>
            <a:spLocks noGrp="1"/>
          </p:cNvSpPr>
          <p:nvPr>
            <p:ph type="title"/>
          </p:nvPr>
        </p:nvSpPr>
        <p:spPr/>
        <p:txBody>
          <a:bodyPr/>
          <a:lstStyle/>
          <a:p>
            <a:r>
              <a:rPr lang="nl-NL"/>
              <a:t>Vervolg</a:t>
            </a:r>
          </a:p>
        </p:txBody>
      </p:sp>
      <p:sp>
        <p:nvSpPr>
          <p:cNvPr id="5" name="Tijdelijke aanduiding voor inhoud 4">
            <a:extLst>
              <a:ext uri="{FF2B5EF4-FFF2-40B4-BE49-F238E27FC236}">
                <a16:creationId xmlns:a16="http://schemas.microsoft.com/office/drawing/2014/main" id="{8EB6B1C6-42E0-4C25-B505-3892F8AD9555}"/>
              </a:ext>
            </a:extLst>
          </p:cNvPr>
          <p:cNvSpPr>
            <a:spLocks noGrp="1"/>
          </p:cNvSpPr>
          <p:nvPr>
            <p:ph idx="1"/>
          </p:nvPr>
        </p:nvSpPr>
        <p:spPr>
          <a:xfrm>
            <a:off x="838200" y="1091132"/>
            <a:ext cx="10629900" cy="5208067"/>
          </a:xfrm>
        </p:spPr>
        <p:txBody>
          <a:bodyPr>
            <a:normAutofit/>
          </a:bodyPr>
          <a:lstStyle/>
          <a:p>
            <a:pPr marL="0" indent="0">
              <a:buNone/>
            </a:pPr>
            <a:r>
              <a:rPr lang="nl-NL"/>
              <a:t>- </a:t>
            </a:r>
            <a:r>
              <a:rPr lang="nl-NL" b="1"/>
              <a:t>laatste</a:t>
            </a:r>
            <a:r>
              <a:rPr lang="nl-NL"/>
              <a:t> bijeenkomst 16 december 2021</a:t>
            </a:r>
          </a:p>
          <a:p>
            <a:pPr marL="0" indent="0">
              <a:buNone/>
            </a:pPr>
            <a:endParaRPr lang="nl-NL" sz="2000"/>
          </a:p>
          <a:p>
            <a:pPr marL="0" indent="0">
              <a:buNone/>
            </a:pPr>
            <a:r>
              <a:rPr lang="nl-NL" sz="2000"/>
              <a:t>Onderwerpen:</a:t>
            </a:r>
          </a:p>
          <a:p>
            <a:r>
              <a:rPr lang="nl-NL" sz="2000"/>
              <a:t>Techniek: HTTP, JSON, </a:t>
            </a:r>
            <a:r>
              <a:rPr lang="nl-NL" sz="2000" err="1"/>
              <a:t>Webhooks</a:t>
            </a:r>
            <a:endParaRPr lang="nl-NL" sz="2000"/>
          </a:p>
          <a:p>
            <a:r>
              <a:rPr lang="nl-NL" sz="2000"/>
              <a:t>Evaluatie werkgroep / vooruitkijken</a:t>
            </a:r>
          </a:p>
          <a:p>
            <a:pPr marL="0" indent="0">
              <a:buNone/>
            </a:pPr>
            <a:endParaRPr lang="nl-NL" sz="2000"/>
          </a:p>
          <a:p>
            <a:pPr marL="0" indent="0">
              <a:buNone/>
            </a:pPr>
            <a:r>
              <a:rPr lang="nl-NL" sz="2000" err="1"/>
              <a:t>Backlog</a:t>
            </a:r>
            <a:endParaRPr lang="nl-NL" sz="2000"/>
          </a:p>
          <a:p>
            <a:r>
              <a:rPr lang="nl-NL" sz="2000"/>
              <a:t>Online beschikbaar maken / ordenen resultaten</a:t>
            </a:r>
          </a:p>
          <a:p>
            <a:endParaRPr lang="nl-NL" sz="2000">
              <a:solidFill>
                <a:schemeClr val="bg1">
                  <a:lumMod val="50000"/>
                </a:schemeClr>
              </a:solidFill>
            </a:endParaRPr>
          </a:p>
        </p:txBody>
      </p:sp>
    </p:spTree>
    <p:extLst>
      <p:ext uri="{BB962C8B-B14F-4D97-AF65-F5344CB8AC3E}">
        <p14:creationId xmlns:p14="http://schemas.microsoft.com/office/powerpoint/2010/main" val="300094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AC0E2E1-5F68-A74F-8FD0-8425C7058F05}"/>
              </a:ext>
            </a:extLst>
          </p:cNvPr>
          <p:cNvSpPr>
            <a:spLocks noGrp="1"/>
          </p:cNvSpPr>
          <p:nvPr>
            <p:ph type="sldNum" sz="quarter" idx="4294967295"/>
          </p:nvPr>
        </p:nvSpPr>
        <p:spPr>
          <a:xfrm>
            <a:off x="7186613" y="6221413"/>
            <a:ext cx="5005387" cy="322262"/>
          </a:xfrm>
        </p:spPr>
        <p:txBody>
          <a:bodyPr/>
          <a:lstStyle/>
          <a:p>
            <a:fld id="{10A0A6AF-03C5-477E-939A-E28F7E7F05EA}" type="slidenum">
              <a:rPr lang="nl-NL" smtClean="0"/>
              <a:pPr/>
              <a:t>4</a:t>
            </a:fld>
            <a:endParaRPr lang="nl-NL"/>
          </a:p>
        </p:txBody>
      </p:sp>
      <p:grpSp>
        <p:nvGrpSpPr>
          <p:cNvPr id="6" name="Group 5">
            <a:extLst>
              <a:ext uri="{FF2B5EF4-FFF2-40B4-BE49-F238E27FC236}">
                <a16:creationId xmlns:a16="http://schemas.microsoft.com/office/drawing/2014/main" id="{1839840D-EAB0-6B4D-A383-8F2BF204D4D4}"/>
              </a:ext>
            </a:extLst>
          </p:cNvPr>
          <p:cNvGrpSpPr/>
          <p:nvPr/>
        </p:nvGrpSpPr>
        <p:grpSpPr>
          <a:xfrm>
            <a:off x="704327" y="690217"/>
            <a:ext cx="2968195" cy="5492208"/>
            <a:chOff x="704327" y="690217"/>
            <a:chExt cx="2968195" cy="5492208"/>
          </a:xfrm>
        </p:grpSpPr>
        <p:grpSp>
          <p:nvGrpSpPr>
            <p:cNvPr id="7" name="Group 6">
              <a:extLst>
                <a:ext uri="{FF2B5EF4-FFF2-40B4-BE49-F238E27FC236}">
                  <a16:creationId xmlns:a16="http://schemas.microsoft.com/office/drawing/2014/main" id="{35403295-4FFE-9442-B6F8-A59E5A640468}"/>
                </a:ext>
              </a:extLst>
            </p:cNvPr>
            <p:cNvGrpSpPr/>
            <p:nvPr/>
          </p:nvGrpSpPr>
          <p:grpSpPr>
            <a:xfrm>
              <a:off x="704327" y="5077129"/>
              <a:ext cx="786597" cy="151254"/>
              <a:chOff x="9216996" y="1473756"/>
              <a:chExt cx="786597" cy="151254"/>
            </a:xfrm>
          </p:grpSpPr>
          <p:cxnSp>
            <p:nvCxnSpPr>
              <p:cNvPr id="33" name="Straight Connector 32">
                <a:extLst>
                  <a:ext uri="{FF2B5EF4-FFF2-40B4-BE49-F238E27FC236}">
                    <a16:creationId xmlns:a16="http://schemas.microsoft.com/office/drawing/2014/main" id="{F3B40DF2-9292-DD4E-A517-1CDC2971A24F}"/>
                  </a:ext>
                </a:extLst>
              </p:cNvPr>
              <p:cNvCxnSpPr>
                <a:cxnSpLocks/>
              </p:cNvCxnSpPr>
              <p:nvPr/>
            </p:nvCxnSpPr>
            <p:spPr>
              <a:xfrm flipH="1">
                <a:off x="9345081" y="1544626"/>
                <a:ext cx="658512" cy="1"/>
              </a:xfrm>
              <a:prstGeom prst="line">
                <a:avLst/>
              </a:prstGeom>
              <a:ln w="76200">
                <a:solidFill>
                  <a:srgbClr val="FEC401"/>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575604A4-3B86-D149-AA7A-6BEC132F781A}"/>
                  </a:ext>
                </a:extLst>
              </p:cNvPr>
              <p:cNvSpPr/>
              <p:nvPr/>
            </p:nvSpPr>
            <p:spPr>
              <a:xfrm>
                <a:off x="9216996" y="1473756"/>
                <a:ext cx="151254" cy="151254"/>
              </a:xfrm>
              <a:prstGeom prst="ellipse">
                <a:avLst/>
              </a:prstGeom>
              <a:solidFill>
                <a:schemeClr val="bg1"/>
              </a:solidFill>
              <a:ln w="28575">
                <a:solidFill>
                  <a:srgbClr val="FEC4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pic>
          <p:nvPicPr>
            <p:cNvPr id="8" name="Picture 7">
              <a:extLst>
                <a:ext uri="{FF2B5EF4-FFF2-40B4-BE49-F238E27FC236}">
                  <a16:creationId xmlns:a16="http://schemas.microsoft.com/office/drawing/2014/main" id="{1F4C4A0A-0250-D740-8E01-D258D66CD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2035" y="4956788"/>
              <a:ext cx="1684474" cy="382421"/>
            </a:xfrm>
            <a:prstGeom prst="rect">
              <a:avLst/>
            </a:prstGeom>
          </p:spPr>
        </p:pic>
        <p:grpSp>
          <p:nvGrpSpPr>
            <p:cNvPr id="9" name="Group 8">
              <a:extLst>
                <a:ext uri="{FF2B5EF4-FFF2-40B4-BE49-F238E27FC236}">
                  <a16:creationId xmlns:a16="http://schemas.microsoft.com/office/drawing/2014/main" id="{5DC50901-2B8E-CC41-8F61-C7444F6DC8D0}"/>
                </a:ext>
              </a:extLst>
            </p:cNvPr>
            <p:cNvGrpSpPr/>
            <p:nvPr/>
          </p:nvGrpSpPr>
          <p:grpSpPr>
            <a:xfrm>
              <a:off x="704327" y="771209"/>
              <a:ext cx="786597" cy="151254"/>
              <a:chOff x="9222696" y="956829"/>
              <a:chExt cx="786597" cy="151254"/>
            </a:xfrm>
          </p:grpSpPr>
          <p:cxnSp>
            <p:nvCxnSpPr>
              <p:cNvPr id="31" name="Straight Connector 30">
                <a:extLst>
                  <a:ext uri="{FF2B5EF4-FFF2-40B4-BE49-F238E27FC236}">
                    <a16:creationId xmlns:a16="http://schemas.microsoft.com/office/drawing/2014/main" id="{0CD49A59-A221-B74B-A0E8-1BD2ECB6809E}"/>
                  </a:ext>
                </a:extLst>
              </p:cNvPr>
              <p:cNvCxnSpPr>
                <a:cxnSpLocks/>
              </p:cNvCxnSpPr>
              <p:nvPr/>
            </p:nvCxnSpPr>
            <p:spPr>
              <a:xfrm flipH="1">
                <a:off x="9350781" y="1027699"/>
                <a:ext cx="658512" cy="1"/>
              </a:xfrm>
              <a:prstGeom prst="line">
                <a:avLst/>
              </a:prstGeom>
              <a:ln w="76200">
                <a:solidFill>
                  <a:srgbClr val="BF0041"/>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B7E2DABE-EEA9-184B-86F9-BADFE81D469A}"/>
                  </a:ext>
                </a:extLst>
              </p:cNvPr>
              <p:cNvSpPr/>
              <p:nvPr/>
            </p:nvSpPr>
            <p:spPr>
              <a:xfrm>
                <a:off x="9222696" y="956829"/>
                <a:ext cx="151254" cy="151254"/>
              </a:xfrm>
              <a:prstGeom prst="ellipse">
                <a:avLst/>
              </a:prstGeom>
              <a:solidFill>
                <a:schemeClr val="bg1"/>
              </a:solidFill>
              <a:ln w="28575">
                <a:solidFill>
                  <a:srgbClr val="BF0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grpSp>
          <p:nvGrpSpPr>
            <p:cNvPr id="10" name="Group 9">
              <a:extLst>
                <a:ext uri="{FF2B5EF4-FFF2-40B4-BE49-F238E27FC236}">
                  <a16:creationId xmlns:a16="http://schemas.microsoft.com/office/drawing/2014/main" id="{AFA1E606-3B41-2F48-9739-F58CED88985F}"/>
                </a:ext>
              </a:extLst>
            </p:cNvPr>
            <p:cNvGrpSpPr/>
            <p:nvPr/>
          </p:nvGrpSpPr>
          <p:grpSpPr>
            <a:xfrm>
              <a:off x="704327" y="1632393"/>
              <a:ext cx="786597" cy="151254"/>
              <a:chOff x="9216996" y="1957309"/>
              <a:chExt cx="786597" cy="151254"/>
            </a:xfrm>
          </p:grpSpPr>
          <p:cxnSp>
            <p:nvCxnSpPr>
              <p:cNvPr id="29" name="Straight Connector 28">
                <a:extLst>
                  <a:ext uri="{FF2B5EF4-FFF2-40B4-BE49-F238E27FC236}">
                    <a16:creationId xmlns:a16="http://schemas.microsoft.com/office/drawing/2014/main" id="{BD260495-4228-204B-AAAB-01A7E1025D1B}"/>
                  </a:ext>
                </a:extLst>
              </p:cNvPr>
              <p:cNvCxnSpPr>
                <a:cxnSpLocks/>
              </p:cNvCxnSpPr>
              <p:nvPr/>
            </p:nvCxnSpPr>
            <p:spPr>
              <a:xfrm flipH="1">
                <a:off x="9345081" y="2028179"/>
                <a:ext cx="658512" cy="1"/>
              </a:xfrm>
              <a:prstGeom prst="line">
                <a:avLst/>
              </a:prstGeom>
              <a:ln w="76200">
                <a:solidFill>
                  <a:srgbClr val="3A7FC4"/>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B1DBFB51-2398-E445-A44D-431B5E20DBFB}"/>
                  </a:ext>
                </a:extLst>
              </p:cNvPr>
              <p:cNvSpPr/>
              <p:nvPr/>
            </p:nvSpPr>
            <p:spPr>
              <a:xfrm>
                <a:off x="9216996" y="1957309"/>
                <a:ext cx="151254" cy="151254"/>
              </a:xfrm>
              <a:prstGeom prst="ellipse">
                <a:avLst/>
              </a:prstGeom>
              <a:solidFill>
                <a:schemeClr val="bg1"/>
              </a:solidFill>
              <a:ln w="28575">
                <a:solidFill>
                  <a:srgbClr val="3A7F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grpSp>
          <p:nvGrpSpPr>
            <p:cNvPr id="11" name="Group 10">
              <a:extLst>
                <a:ext uri="{FF2B5EF4-FFF2-40B4-BE49-F238E27FC236}">
                  <a16:creationId xmlns:a16="http://schemas.microsoft.com/office/drawing/2014/main" id="{C624CDBD-6443-F941-9573-77EB4B87F62A}"/>
                </a:ext>
              </a:extLst>
            </p:cNvPr>
            <p:cNvGrpSpPr/>
            <p:nvPr/>
          </p:nvGrpSpPr>
          <p:grpSpPr>
            <a:xfrm>
              <a:off x="704327" y="4215945"/>
              <a:ext cx="786597" cy="151254"/>
              <a:chOff x="9216996" y="2483024"/>
              <a:chExt cx="786597" cy="151254"/>
            </a:xfrm>
          </p:grpSpPr>
          <p:cxnSp>
            <p:nvCxnSpPr>
              <p:cNvPr id="27" name="Straight Connector 26">
                <a:extLst>
                  <a:ext uri="{FF2B5EF4-FFF2-40B4-BE49-F238E27FC236}">
                    <a16:creationId xmlns:a16="http://schemas.microsoft.com/office/drawing/2014/main" id="{F532294D-2ABC-EF42-AF82-08DF627DDD80}"/>
                  </a:ext>
                </a:extLst>
              </p:cNvPr>
              <p:cNvCxnSpPr>
                <a:cxnSpLocks/>
              </p:cNvCxnSpPr>
              <p:nvPr/>
            </p:nvCxnSpPr>
            <p:spPr>
              <a:xfrm flipH="1">
                <a:off x="9345081" y="2553894"/>
                <a:ext cx="658512" cy="1"/>
              </a:xfrm>
              <a:prstGeom prst="line">
                <a:avLst/>
              </a:prstGeom>
              <a:ln w="76200">
                <a:solidFill>
                  <a:srgbClr val="38B0C4"/>
                </a:solidFill>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EC51528A-FF6B-6641-AD69-A2A10A748297}"/>
                  </a:ext>
                </a:extLst>
              </p:cNvPr>
              <p:cNvSpPr/>
              <p:nvPr/>
            </p:nvSpPr>
            <p:spPr>
              <a:xfrm>
                <a:off x="9216996" y="2483024"/>
                <a:ext cx="151254" cy="151254"/>
              </a:xfrm>
              <a:prstGeom prst="ellipse">
                <a:avLst/>
              </a:prstGeom>
              <a:solidFill>
                <a:schemeClr val="bg1"/>
              </a:solidFill>
              <a:ln w="28575">
                <a:solidFill>
                  <a:srgbClr val="38B0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grpSp>
          <p:nvGrpSpPr>
            <p:cNvPr id="12" name="Group 11">
              <a:extLst>
                <a:ext uri="{FF2B5EF4-FFF2-40B4-BE49-F238E27FC236}">
                  <a16:creationId xmlns:a16="http://schemas.microsoft.com/office/drawing/2014/main" id="{0A1B828E-E75C-5446-B035-D7AD3C240DE0}"/>
                </a:ext>
              </a:extLst>
            </p:cNvPr>
            <p:cNvGrpSpPr/>
            <p:nvPr/>
          </p:nvGrpSpPr>
          <p:grpSpPr>
            <a:xfrm>
              <a:off x="704327" y="5938315"/>
              <a:ext cx="786597" cy="151254"/>
              <a:chOff x="9216996" y="2483024"/>
              <a:chExt cx="786597" cy="151254"/>
            </a:xfrm>
          </p:grpSpPr>
          <p:cxnSp>
            <p:nvCxnSpPr>
              <p:cNvPr id="25" name="Straight Connector 24">
                <a:extLst>
                  <a:ext uri="{FF2B5EF4-FFF2-40B4-BE49-F238E27FC236}">
                    <a16:creationId xmlns:a16="http://schemas.microsoft.com/office/drawing/2014/main" id="{700C1124-C960-3A4F-96B5-DA31BEA7F68C}"/>
                  </a:ext>
                </a:extLst>
              </p:cNvPr>
              <p:cNvCxnSpPr>
                <a:cxnSpLocks/>
              </p:cNvCxnSpPr>
              <p:nvPr/>
            </p:nvCxnSpPr>
            <p:spPr>
              <a:xfrm flipH="1">
                <a:off x="9345081" y="2553894"/>
                <a:ext cx="658512" cy="1"/>
              </a:xfrm>
              <a:prstGeom prst="line">
                <a:avLst/>
              </a:prstGeom>
              <a:ln w="76200">
                <a:solidFill>
                  <a:srgbClr val="EA6FCE"/>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0B9D9807-7E63-6143-A5C1-1F3E635CD76B}"/>
                  </a:ext>
                </a:extLst>
              </p:cNvPr>
              <p:cNvSpPr/>
              <p:nvPr/>
            </p:nvSpPr>
            <p:spPr>
              <a:xfrm>
                <a:off x="9216996" y="2483024"/>
                <a:ext cx="151254" cy="151254"/>
              </a:xfrm>
              <a:prstGeom prst="ellipse">
                <a:avLst/>
              </a:prstGeom>
              <a:solidFill>
                <a:schemeClr val="bg1"/>
              </a:solidFill>
              <a:ln w="28575">
                <a:solidFill>
                  <a:srgbClr val="EA6F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grpSp>
          <p:nvGrpSpPr>
            <p:cNvPr id="13" name="Group 12">
              <a:extLst>
                <a:ext uri="{FF2B5EF4-FFF2-40B4-BE49-F238E27FC236}">
                  <a16:creationId xmlns:a16="http://schemas.microsoft.com/office/drawing/2014/main" id="{EBCA90C2-657A-0D49-922B-22E43FF2082E}"/>
                </a:ext>
              </a:extLst>
            </p:cNvPr>
            <p:cNvGrpSpPr/>
            <p:nvPr/>
          </p:nvGrpSpPr>
          <p:grpSpPr>
            <a:xfrm>
              <a:off x="704327" y="2493577"/>
              <a:ext cx="786597" cy="151254"/>
              <a:chOff x="9216996" y="2483024"/>
              <a:chExt cx="786597" cy="151254"/>
            </a:xfrm>
          </p:grpSpPr>
          <p:cxnSp>
            <p:nvCxnSpPr>
              <p:cNvPr id="23" name="Straight Connector 22">
                <a:extLst>
                  <a:ext uri="{FF2B5EF4-FFF2-40B4-BE49-F238E27FC236}">
                    <a16:creationId xmlns:a16="http://schemas.microsoft.com/office/drawing/2014/main" id="{E8C9DFA5-2600-734D-AB63-EDA741C3E04A}"/>
                  </a:ext>
                </a:extLst>
              </p:cNvPr>
              <p:cNvCxnSpPr>
                <a:cxnSpLocks/>
              </p:cNvCxnSpPr>
              <p:nvPr/>
            </p:nvCxnSpPr>
            <p:spPr>
              <a:xfrm flipH="1">
                <a:off x="9345081" y="2553894"/>
                <a:ext cx="658512" cy="1"/>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EC49BA46-9805-B64B-A567-B6A2FD3531F1}"/>
                  </a:ext>
                </a:extLst>
              </p:cNvPr>
              <p:cNvSpPr/>
              <p:nvPr/>
            </p:nvSpPr>
            <p:spPr>
              <a:xfrm>
                <a:off x="9216996" y="2483024"/>
                <a:ext cx="151254" cy="151254"/>
              </a:xfrm>
              <a:prstGeom prst="ellipse">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pic>
          <p:nvPicPr>
            <p:cNvPr id="14" name="Picture 13">
              <a:extLst>
                <a:ext uri="{FF2B5EF4-FFF2-40B4-BE49-F238E27FC236}">
                  <a16:creationId xmlns:a16="http://schemas.microsoft.com/office/drawing/2014/main" id="{BB7D09F8-59BF-1048-8268-6819447E69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4826" y="4004230"/>
              <a:ext cx="1585212" cy="609697"/>
            </a:xfrm>
            <a:prstGeom prst="rect">
              <a:avLst/>
            </a:prstGeom>
          </p:spPr>
        </p:pic>
        <p:pic>
          <p:nvPicPr>
            <p:cNvPr id="15" name="Picture 14">
              <a:extLst>
                <a:ext uri="{FF2B5EF4-FFF2-40B4-BE49-F238E27FC236}">
                  <a16:creationId xmlns:a16="http://schemas.microsoft.com/office/drawing/2014/main" id="{D255B89A-3DCE-A647-8183-BCA0259981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2035" y="1478300"/>
              <a:ext cx="1684474" cy="413731"/>
            </a:xfrm>
            <a:prstGeom prst="rect">
              <a:avLst/>
            </a:prstGeom>
          </p:spPr>
        </p:pic>
        <p:pic>
          <p:nvPicPr>
            <p:cNvPr id="16" name="Picture 15">
              <a:extLst>
                <a:ext uri="{FF2B5EF4-FFF2-40B4-BE49-F238E27FC236}">
                  <a16:creationId xmlns:a16="http://schemas.microsoft.com/office/drawing/2014/main" id="{8CD40C80-86E5-8041-AE30-08B02CB3E4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2035" y="690217"/>
              <a:ext cx="1708863" cy="303724"/>
            </a:xfrm>
            <a:prstGeom prst="rect">
              <a:avLst/>
            </a:prstGeom>
          </p:spPr>
        </p:pic>
        <p:pic>
          <p:nvPicPr>
            <p:cNvPr id="17" name="Picture 16">
              <a:extLst>
                <a:ext uri="{FF2B5EF4-FFF2-40B4-BE49-F238E27FC236}">
                  <a16:creationId xmlns:a16="http://schemas.microsoft.com/office/drawing/2014/main" id="{0A401B5B-5E93-E045-B7A0-218F4EC8DF8C}"/>
                </a:ext>
              </a:extLst>
            </p:cNvPr>
            <p:cNvPicPr>
              <a:picLocks noChangeAspect="1"/>
            </p:cNvPicPr>
            <p:nvPr/>
          </p:nvPicPr>
          <p:blipFill rotWithShape="1">
            <a:blip r:embed="rId6">
              <a:extLst>
                <a:ext uri="{28A0092B-C50C-407E-A947-70E740481C1C}">
                  <a14:useLocalDpi xmlns:a14="http://schemas.microsoft.com/office/drawing/2010/main" val="0"/>
                </a:ext>
              </a:extLst>
            </a:blip>
            <a:srcRect t="27316" b="12710"/>
            <a:stretch/>
          </p:blipFill>
          <p:spPr>
            <a:xfrm>
              <a:off x="1857073" y="5835944"/>
              <a:ext cx="1571743" cy="346481"/>
            </a:xfrm>
            <a:prstGeom prst="rect">
              <a:avLst/>
            </a:prstGeom>
          </p:spPr>
        </p:pic>
        <p:pic>
          <p:nvPicPr>
            <p:cNvPr id="18" name="Picture 17">
              <a:extLst>
                <a:ext uri="{FF2B5EF4-FFF2-40B4-BE49-F238E27FC236}">
                  <a16:creationId xmlns:a16="http://schemas.microsoft.com/office/drawing/2014/main" id="{1705011A-180F-5946-BFF3-678030DAD4D3}"/>
                </a:ext>
              </a:extLst>
            </p:cNvPr>
            <p:cNvPicPr>
              <a:picLocks noChangeAspect="1"/>
            </p:cNvPicPr>
            <p:nvPr/>
          </p:nvPicPr>
          <p:blipFill rotWithShape="1">
            <a:blip r:embed="rId7">
              <a:extLst>
                <a:ext uri="{28A0092B-C50C-407E-A947-70E740481C1C}">
                  <a14:useLocalDpi xmlns:a14="http://schemas.microsoft.com/office/drawing/2010/main" val="0"/>
                </a:ext>
              </a:extLst>
            </a:blip>
            <a:srcRect t="34243" b="33106"/>
            <a:stretch/>
          </p:blipFill>
          <p:spPr>
            <a:xfrm>
              <a:off x="1777606" y="2285842"/>
              <a:ext cx="1706595" cy="557209"/>
            </a:xfrm>
            <a:prstGeom prst="rect">
              <a:avLst/>
            </a:prstGeom>
          </p:spPr>
        </p:pic>
        <p:pic>
          <p:nvPicPr>
            <p:cNvPr id="19" name="Picture 18">
              <a:extLst>
                <a:ext uri="{FF2B5EF4-FFF2-40B4-BE49-F238E27FC236}">
                  <a16:creationId xmlns:a16="http://schemas.microsoft.com/office/drawing/2014/main" id="{8BD826BD-6677-8E47-8E14-9EE72676353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92502" y="3034034"/>
              <a:ext cx="1880020" cy="798765"/>
            </a:xfrm>
            <a:prstGeom prst="rect">
              <a:avLst/>
            </a:prstGeom>
          </p:spPr>
        </p:pic>
        <p:grpSp>
          <p:nvGrpSpPr>
            <p:cNvPr id="20" name="Group 19">
              <a:extLst>
                <a:ext uri="{FF2B5EF4-FFF2-40B4-BE49-F238E27FC236}">
                  <a16:creationId xmlns:a16="http://schemas.microsoft.com/office/drawing/2014/main" id="{79ADFEA7-02FA-4A4D-9A82-BF782BC1661E}"/>
                </a:ext>
              </a:extLst>
            </p:cNvPr>
            <p:cNvGrpSpPr/>
            <p:nvPr/>
          </p:nvGrpSpPr>
          <p:grpSpPr>
            <a:xfrm>
              <a:off x="705736" y="3354761"/>
              <a:ext cx="786597" cy="151254"/>
              <a:chOff x="9216996" y="2483024"/>
              <a:chExt cx="786597" cy="151254"/>
            </a:xfrm>
          </p:grpSpPr>
          <p:cxnSp>
            <p:nvCxnSpPr>
              <p:cNvPr id="21" name="Straight Connector 20">
                <a:extLst>
                  <a:ext uri="{FF2B5EF4-FFF2-40B4-BE49-F238E27FC236}">
                    <a16:creationId xmlns:a16="http://schemas.microsoft.com/office/drawing/2014/main" id="{E98BF80B-45E7-5D41-9A53-289032C8E306}"/>
                  </a:ext>
                </a:extLst>
              </p:cNvPr>
              <p:cNvCxnSpPr>
                <a:cxnSpLocks/>
              </p:cNvCxnSpPr>
              <p:nvPr/>
            </p:nvCxnSpPr>
            <p:spPr>
              <a:xfrm flipH="1">
                <a:off x="9345081" y="2553894"/>
                <a:ext cx="658512" cy="1"/>
              </a:xfrm>
              <a:prstGeom prst="line">
                <a:avLst/>
              </a:prstGeom>
              <a:ln w="76200">
                <a:solidFill>
                  <a:srgbClr val="154273"/>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F011B762-6413-9E43-9BB5-D8A4085DF8F0}"/>
                  </a:ext>
                </a:extLst>
              </p:cNvPr>
              <p:cNvSpPr/>
              <p:nvPr/>
            </p:nvSpPr>
            <p:spPr>
              <a:xfrm>
                <a:off x="9216996" y="2483024"/>
                <a:ext cx="151254" cy="151254"/>
              </a:xfrm>
              <a:prstGeom prst="ellipse">
                <a:avLst/>
              </a:prstGeom>
              <a:solidFill>
                <a:schemeClr val="bg1"/>
              </a:solidFill>
              <a:ln w="28575">
                <a:solidFill>
                  <a:srgbClr val="1542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grpSp>
      <p:cxnSp>
        <p:nvCxnSpPr>
          <p:cNvPr id="35" name="Straight Connector 34">
            <a:extLst>
              <a:ext uri="{FF2B5EF4-FFF2-40B4-BE49-F238E27FC236}">
                <a16:creationId xmlns:a16="http://schemas.microsoft.com/office/drawing/2014/main" id="{E2EDB48A-0CCF-ED49-9773-AB08FE107F8C}"/>
              </a:ext>
            </a:extLst>
          </p:cNvPr>
          <p:cNvCxnSpPr/>
          <p:nvPr/>
        </p:nvCxnSpPr>
        <p:spPr>
          <a:xfrm>
            <a:off x="3979180" y="188843"/>
            <a:ext cx="0" cy="648031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6" name="Freeform 35">
            <a:extLst>
              <a:ext uri="{FF2B5EF4-FFF2-40B4-BE49-F238E27FC236}">
                <a16:creationId xmlns:a16="http://schemas.microsoft.com/office/drawing/2014/main" id="{8793E01C-592C-D34A-B0AA-B316DB0890EC}"/>
              </a:ext>
            </a:extLst>
          </p:cNvPr>
          <p:cNvSpPr/>
          <p:nvPr/>
        </p:nvSpPr>
        <p:spPr>
          <a:xfrm>
            <a:off x="4285839" y="340952"/>
            <a:ext cx="7044080" cy="6169357"/>
          </a:xfrm>
          <a:custGeom>
            <a:avLst/>
            <a:gdLst>
              <a:gd name="connsiteX0" fmla="*/ 6393763 w 7392928"/>
              <a:gd name="connsiteY0" fmla="*/ 0 h 6474886"/>
              <a:gd name="connsiteX1" fmla="*/ 7392928 w 7392928"/>
              <a:gd name="connsiteY1" fmla="*/ 999166 h 6474886"/>
              <a:gd name="connsiteX2" fmla="*/ 6716757 w 7392928"/>
              <a:gd name="connsiteY2" fmla="*/ 1675336 h 6474886"/>
              <a:gd name="connsiteX3" fmla="*/ 6716757 w 7392928"/>
              <a:gd name="connsiteY3" fmla="*/ 2263850 h 6474886"/>
              <a:gd name="connsiteX4" fmla="*/ 7310019 w 7392928"/>
              <a:gd name="connsiteY4" fmla="*/ 2857111 h 6474886"/>
              <a:gd name="connsiteX5" fmla="*/ 7302548 w 7392928"/>
              <a:gd name="connsiteY5" fmla="*/ 2864582 h 6474886"/>
              <a:gd name="connsiteX6" fmla="*/ 7310020 w 7392928"/>
              <a:gd name="connsiteY6" fmla="*/ 2864582 h 6474886"/>
              <a:gd name="connsiteX7" fmla="*/ 7310020 w 7392928"/>
              <a:gd name="connsiteY7" fmla="*/ 4220417 h 6474886"/>
              <a:gd name="connsiteX8" fmla="*/ 7304890 w 7392928"/>
              <a:gd name="connsiteY8" fmla="*/ 4220417 h 6474886"/>
              <a:gd name="connsiteX9" fmla="*/ 7310020 w 7392928"/>
              <a:gd name="connsiteY9" fmla="*/ 4225547 h 6474886"/>
              <a:gd name="connsiteX10" fmla="*/ 6716757 w 7392928"/>
              <a:gd name="connsiteY10" fmla="*/ 4818810 h 6474886"/>
              <a:gd name="connsiteX11" fmla="*/ 6716757 w 7392928"/>
              <a:gd name="connsiteY11" fmla="*/ 5109810 h 6474886"/>
              <a:gd name="connsiteX12" fmla="*/ 7111987 w 7392928"/>
              <a:gd name="connsiteY12" fmla="*/ 5505040 h 6474886"/>
              <a:gd name="connsiteX13" fmla="*/ 6142141 w 7392928"/>
              <a:gd name="connsiteY13" fmla="*/ 6474886 h 6474886"/>
              <a:gd name="connsiteX14" fmla="*/ 5432201 w 7392928"/>
              <a:gd name="connsiteY14" fmla="*/ 5764946 h 6474886"/>
              <a:gd name="connsiteX15" fmla="*/ 5261799 w 7392928"/>
              <a:gd name="connsiteY15" fmla="*/ 5935348 h 6474886"/>
              <a:gd name="connsiteX16" fmla="*/ 4483310 w 7392928"/>
              <a:gd name="connsiteY16" fmla="*/ 5156859 h 6474886"/>
              <a:gd name="connsiteX17" fmla="*/ 2995667 w 7392928"/>
              <a:gd name="connsiteY17" fmla="*/ 5156859 h 6474886"/>
              <a:gd name="connsiteX18" fmla="*/ 2998232 w 7392928"/>
              <a:gd name="connsiteY18" fmla="*/ 5159424 h 6474886"/>
              <a:gd name="connsiteX19" fmla="*/ 1811457 w 7392928"/>
              <a:gd name="connsiteY19" fmla="*/ 6346198 h 6474886"/>
              <a:gd name="connsiteX20" fmla="*/ 807002 w 7392928"/>
              <a:gd name="connsiteY20" fmla="*/ 5341743 h 6474886"/>
              <a:gd name="connsiteX21" fmla="*/ 387047 w 7392928"/>
              <a:gd name="connsiteY21" fmla="*/ 5341743 h 6474886"/>
              <a:gd name="connsiteX22" fmla="*/ 387047 w 7392928"/>
              <a:gd name="connsiteY22" fmla="*/ 4416542 h 6474886"/>
              <a:gd name="connsiteX23" fmla="*/ 411307 w 7392928"/>
              <a:gd name="connsiteY23" fmla="*/ 4416542 h 6474886"/>
              <a:gd name="connsiteX24" fmla="*/ 397347 w 7392928"/>
              <a:gd name="connsiteY24" fmla="*/ 4402582 h 6474886"/>
              <a:gd name="connsiteX25" fmla="*/ 1166902 w 7392928"/>
              <a:gd name="connsiteY25" fmla="*/ 3633028 h 6474886"/>
              <a:gd name="connsiteX26" fmla="*/ 1166902 w 7392928"/>
              <a:gd name="connsiteY26" fmla="*/ 3137121 h 6474886"/>
              <a:gd name="connsiteX27" fmla="*/ 4759 w 7392928"/>
              <a:gd name="connsiteY27" fmla="*/ 1974979 h 6474886"/>
              <a:gd name="connsiteX28" fmla="*/ 10726 w 7392928"/>
              <a:gd name="connsiteY28" fmla="*/ 1969011 h 6474886"/>
              <a:gd name="connsiteX29" fmla="*/ 0 w 7392928"/>
              <a:gd name="connsiteY29" fmla="*/ 1969011 h 6474886"/>
              <a:gd name="connsiteX30" fmla="*/ 0 w 7392928"/>
              <a:gd name="connsiteY30" fmla="*/ 613176 h 6474886"/>
              <a:gd name="connsiteX31" fmla="*/ 2239352 w 7392928"/>
              <a:gd name="connsiteY31" fmla="*/ 613176 h 6474886"/>
              <a:gd name="connsiteX32" fmla="*/ 2239352 w 7392928"/>
              <a:gd name="connsiteY32" fmla="*/ 618433 h 6474886"/>
              <a:gd name="connsiteX33" fmla="*/ 2244608 w 7392928"/>
              <a:gd name="connsiteY33" fmla="*/ 613177 h 6474886"/>
              <a:gd name="connsiteX34" fmla="*/ 2621736 w 7392928"/>
              <a:gd name="connsiteY34" fmla="*/ 990305 h 6474886"/>
              <a:gd name="connsiteX35" fmla="*/ 3328460 w 7392928"/>
              <a:gd name="connsiteY35" fmla="*/ 990305 h 6474886"/>
              <a:gd name="connsiteX36" fmla="*/ 3328460 w 7392928"/>
              <a:gd name="connsiteY36" fmla="*/ 998997 h 6474886"/>
              <a:gd name="connsiteX37" fmla="*/ 3332697 w 7392928"/>
              <a:gd name="connsiteY37" fmla="*/ 994760 h 6474886"/>
              <a:gd name="connsiteX38" fmla="*/ 3884494 w 7392928"/>
              <a:gd name="connsiteY38" fmla="*/ 1546557 h 6474886"/>
              <a:gd name="connsiteX39" fmla="*/ 5450672 w 7392928"/>
              <a:gd name="connsiteY39" fmla="*/ 1546557 h 6474886"/>
              <a:gd name="connsiteX40" fmla="*/ 5725068 w 7392928"/>
              <a:gd name="connsiteY40" fmla="*/ 1272161 h 6474886"/>
              <a:gd name="connsiteX41" fmla="*/ 5730919 w 7392928"/>
              <a:gd name="connsiteY41" fmla="*/ 1278012 h 6474886"/>
              <a:gd name="connsiteX42" fmla="*/ 5730919 w 7392928"/>
              <a:gd name="connsiteY42" fmla="*/ 1276848 h 6474886"/>
              <a:gd name="connsiteX43" fmla="*/ 5423917 w 7392928"/>
              <a:gd name="connsiteY43" fmla="*/ 969846 h 6474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392928" h="6474886">
                <a:moveTo>
                  <a:pt x="6393763" y="0"/>
                </a:moveTo>
                <a:lnTo>
                  <a:pt x="7392928" y="999166"/>
                </a:lnTo>
                <a:lnTo>
                  <a:pt x="6716757" y="1675336"/>
                </a:lnTo>
                <a:lnTo>
                  <a:pt x="6716757" y="2263850"/>
                </a:lnTo>
                <a:lnTo>
                  <a:pt x="7310019" y="2857111"/>
                </a:lnTo>
                <a:lnTo>
                  <a:pt x="7302548" y="2864582"/>
                </a:lnTo>
                <a:lnTo>
                  <a:pt x="7310020" y="2864582"/>
                </a:lnTo>
                <a:lnTo>
                  <a:pt x="7310020" y="4220417"/>
                </a:lnTo>
                <a:lnTo>
                  <a:pt x="7304890" y="4220417"/>
                </a:lnTo>
                <a:lnTo>
                  <a:pt x="7310020" y="4225547"/>
                </a:lnTo>
                <a:lnTo>
                  <a:pt x="6716757" y="4818810"/>
                </a:lnTo>
                <a:lnTo>
                  <a:pt x="6716757" y="5109810"/>
                </a:lnTo>
                <a:lnTo>
                  <a:pt x="7111987" y="5505040"/>
                </a:lnTo>
                <a:lnTo>
                  <a:pt x="6142141" y="6474886"/>
                </a:lnTo>
                <a:lnTo>
                  <a:pt x="5432201" y="5764946"/>
                </a:lnTo>
                <a:lnTo>
                  <a:pt x="5261799" y="5935348"/>
                </a:lnTo>
                <a:lnTo>
                  <a:pt x="4483310" y="5156859"/>
                </a:lnTo>
                <a:lnTo>
                  <a:pt x="2995667" y="5156859"/>
                </a:lnTo>
                <a:lnTo>
                  <a:pt x="2998232" y="5159424"/>
                </a:lnTo>
                <a:lnTo>
                  <a:pt x="1811457" y="6346198"/>
                </a:lnTo>
                <a:lnTo>
                  <a:pt x="807002" y="5341743"/>
                </a:lnTo>
                <a:lnTo>
                  <a:pt x="387047" y="5341743"/>
                </a:lnTo>
                <a:lnTo>
                  <a:pt x="387047" y="4416542"/>
                </a:lnTo>
                <a:lnTo>
                  <a:pt x="411307" y="4416542"/>
                </a:lnTo>
                <a:lnTo>
                  <a:pt x="397347" y="4402582"/>
                </a:lnTo>
                <a:lnTo>
                  <a:pt x="1166902" y="3633028"/>
                </a:lnTo>
                <a:lnTo>
                  <a:pt x="1166902" y="3137121"/>
                </a:lnTo>
                <a:lnTo>
                  <a:pt x="4759" y="1974979"/>
                </a:lnTo>
                <a:lnTo>
                  <a:pt x="10726" y="1969011"/>
                </a:lnTo>
                <a:lnTo>
                  <a:pt x="0" y="1969011"/>
                </a:lnTo>
                <a:lnTo>
                  <a:pt x="0" y="613176"/>
                </a:lnTo>
                <a:lnTo>
                  <a:pt x="2239352" y="613176"/>
                </a:lnTo>
                <a:lnTo>
                  <a:pt x="2239352" y="618433"/>
                </a:lnTo>
                <a:lnTo>
                  <a:pt x="2244608" y="613177"/>
                </a:lnTo>
                <a:lnTo>
                  <a:pt x="2621736" y="990305"/>
                </a:lnTo>
                <a:lnTo>
                  <a:pt x="3328460" y="990305"/>
                </a:lnTo>
                <a:lnTo>
                  <a:pt x="3328460" y="998997"/>
                </a:lnTo>
                <a:lnTo>
                  <a:pt x="3332697" y="994760"/>
                </a:lnTo>
                <a:lnTo>
                  <a:pt x="3884494" y="1546557"/>
                </a:lnTo>
                <a:lnTo>
                  <a:pt x="5450672" y="1546557"/>
                </a:lnTo>
                <a:lnTo>
                  <a:pt x="5725068" y="1272161"/>
                </a:lnTo>
                <a:lnTo>
                  <a:pt x="5730919" y="1278012"/>
                </a:lnTo>
                <a:lnTo>
                  <a:pt x="5730919" y="1276848"/>
                </a:lnTo>
                <a:lnTo>
                  <a:pt x="5423917" y="969846"/>
                </a:lnTo>
                <a:close/>
              </a:path>
            </a:pathLst>
          </a:custGeom>
          <a:solidFill>
            <a:srgbClr val="FFE9C4">
              <a:alpha val="7384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L"/>
          </a:p>
        </p:txBody>
      </p:sp>
      <p:grpSp>
        <p:nvGrpSpPr>
          <p:cNvPr id="37" name="Group 36">
            <a:extLst>
              <a:ext uri="{FF2B5EF4-FFF2-40B4-BE49-F238E27FC236}">
                <a16:creationId xmlns:a16="http://schemas.microsoft.com/office/drawing/2014/main" id="{BA6D3FDA-C8A3-F34F-9AA9-76DD96920722}"/>
              </a:ext>
            </a:extLst>
          </p:cNvPr>
          <p:cNvGrpSpPr/>
          <p:nvPr/>
        </p:nvGrpSpPr>
        <p:grpSpPr>
          <a:xfrm>
            <a:off x="5733517" y="807903"/>
            <a:ext cx="5376397" cy="4585751"/>
            <a:chOff x="3795104" y="811272"/>
            <a:chExt cx="5376397" cy="4585751"/>
          </a:xfrm>
        </p:grpSpPr>
        <p:cxnSp>
          <p:nvCxnSpPr>
            <p:cNvPr id="38" name="Straight Connector 37">
              <a:extLst>
                <a:ext uri="{FF2B5EF4-FFF2-40B4-BE49-F238E27FC236}">
                  <a16:creationId xmlns:a16="http://schemas.microsoft.com/office/drawing/2014/main" id="{8C7A180C-BBE3-C64D-B01A-7EBF4EBF2687}"/>
                </a:ext>
              </a:extLst>
            </p:cNvPr>
            <p:cNvCxnSpPr>
              <a:cxnSpLocks/>
            </p:cNvCxnSpPr>
            <p:nvPr/>
          </p:nvCxnSpPr>
          <p:spPr>
            <a:xfrm>
              <a:off x="3808854" y="811272"/>
              <a:ext cx="0" cy="1278785"/>
            </a:xfrm>
            <a:prstGeom prst="line">
              <a:avLst/>
            </a:prstGeom>
            <a:ln w="76200">
              <a:solidFill>
                <a:srgbClr val="DEEBF7"/>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62DE225-4EB6-064F-80FB-EF1EA4268E5A}"/>
                </a:ext>
              </a:extLst>
            </p:cNvPr>
            <p:cNvCxnSpPr>
              <a:cxnSpLocks/>
            </p:cNvCxnSpPr>
            <p:nvPr/>
          </p:nvCxnSpPr>
          <p:spPr>
            <a:xfrm flipH="1" flipV="1">
              <a:off x="3795104" y="2069433"/>
              <a:ext cx="1711922" cy="1148155"/>
            </a:xfrm>
            <a:prstGeom prst="line">
              <a:avLst/>
            </a:prstGeom>
            <a:ln w="76200">
              <a:solidFill>
                <a:srgbClr val="DEEBF7"/>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6FA0E75-04AB-AE44-BA7E-F9E089D181DE}"/>
                </a:ext>
              </a:extLst>
            </p:cNvPr>
            <p:cNvCxnSpPr>
              <a:cxnSpLocks/>
            </p:cNvCxnSpPr>
            <p:nvPr/>
          </p:nvCxnSpPr>
          <p:spPr>
            <a:xfrm flipV="1">
              <a:off x="5493276" y="3196110"/>
              <a:ext cx="0" cy="2200913"/>
            </a:xfrm>
            <a:prstGeom prst="line">
              <a:avLst/>
            </a:prstGeom>
            <a:ln w="76200">
              <a:solidFill>
                <a:srgbClr val="DEEBF7"/>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26D432C-7290-E04F-9E9D-E4A938A348C4}"/>
                </a:ext>
              </a:extLst>
            </p:cNvPr>
            <p:cNvCxnSpPr>
              <a:cxnSpLocks/>
            </p:cNvCxnSpPr>
            <p:nvPr/>
          </p:nvCxnSpPr>
          <p:spPr>
            <a:xfrm flipH="1">
              <a:off x="5507026" y="3960108"/>
              <a:ext cx="2365064" cy="0"/>
            </a:xfrm>
            <a:prstGeom prst="line">
              <a:avLst/>
            </a:prstGeom>
            <a:ln w="28575">
              <a:solidFill>
                <a:srgbClr val="DEEBF7"/>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BA24FBC-3651-7041-9CB4-054224DF8A1C}"/>
                </a:ext>
              </a:extLst>
            </p:cNvPr>
            <p:cNvCxnSpPr>
              <a:cxnSpLocks/>
            </p:cNvCxnSpPr>
            <p:nvPr/>
          </p:nvCxnSpPr>
          <p:spPr>
            <a:xfrm flipH="1">
              <a:off x="7872091" y="2695074"/>
              <a:ext cx="1299410" cy="1265034"/>
            </a:xfrm>
            <a:prstGeom prst="line">
              <a:avLst/>
            </a:prstGeom>
            <a:ln w="28575">
              <a:solidFill>
                <a:srgbClr val="DEEBF7"/>
              </a:solidFill>
            </a:ln>
          </p:spPr>
          <p:style>
            <a:lnRef idx="1">
              <a:schemeClr val="accent1"/>
            </a:lnRef>
            <a:fillRef idx="0">
              <a:schemeClr val="accent1"/>
            </a:fillRef>
            <a:effectRef idx="0">
              <a:schemeClr val="accent1"/>
            </a:effectRef>
            <a:fontRef idx="minor">
              <a:schemeClr val="tx1"/>
            </a:fontRef>
          </p:style>
        </p:cxnSp>
      </p:grpSp>
      <p:sp>
        <p:nvSpPr>
          <p:cNvPr id="43" name="Oval 42">
            <a:extLst>
              <a:ext uri="{FF2B5EF4-FFF2-40B4-BE49-F238E27FC236}">
                <a16:creationId xmlns:a16="http://schemas.microsoft.com/office/drawing/2014/main" id="{D7DD7009-18B3-BC4D-8745-7F4EAC59A8A0}"/>
              </a:ext>
            </a:extLst>
          </p:cNvPr>
          <p:cNvSpPr/>
          <p:nvPr/>
        </p:nvSpPr>
        <p:spPr>
          <a:xfrm>
            <a:off x="6254319" y="3315199"/>
            <a:ext cx="151254" cy="151254"/>
          </a:xfrm>
          <a:prstGeom prst="ellipse">
            <a:avLst/>
          </a:prstGeom>
          <a:solidFill>
            <a:schemeClr val="bg1"/>
          </a:solidFill>
          <a:ln w="28575">
            <a:solidFill>
              <a:srgbClr val="3A7F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latin typeface="Calibri" panose="020F0502020204030204" pitchFamily="34" charset="0"/>
              <a:cs typeface="Calibri" panose="020F0502020204030204" pitchFamily="34" charset="0"/>
            </a:endParaRPr>
          </a:p>
        </p:txBody>
      </p:sp>
      <p:cxnSp>
        <p:nvCxnSpPr>
          <p:cNvPr id="44" name="Straight Connector 43">
            <a:extLst>
              <a:ext uri="{FF2B5EF4-FFF2-40B4-BE49-F238E27FC236}">
                <a16:creationId xmlns:a16="http://schemas.microsoft.com/office/drawing/2014/main" id="{DDE6CED0-4DBF-D64C-908A-F45F54634E2D}"/>
              </a:ext>
            </a:extLst>
          </p:cNvPr>
          <p:cNvCxnSpPr>
            <a:cxnSpLocks/>
          </p:cNvCxnSpPr>
          <p:nvPr/>
        </p:nvCxnSpPr>
        <p:spPr>
          <a:xfrm>
            <a:off x="5064336" y="2367807"/>
            <a:ext cx="1341237" cy="0"/>
          </a:xfrm>
          <a:prstGeom prst="line">
            <a:avLst/>
          </a:prstGeom>
          <a:ln w="76200">
            <a:solidFill>
              <a:srgbClr val="BF0041"/>
            </a:solidFill>
          </a:ln>
        </p:spPr>
        <p:style>
          <a:lnRef idx="1">
            <a:schemeClr val="accent1"/>
          </a:lnRef>
          <a:fillRef idx="0">
            <a:schemeClr val="accent1"/>
          </a:fillRef>
          <a:effectRef idx="0">
            <a:schemeClr val="accent1"/>
          </a:effectRef>
          <a:fontRef idx="minor">
            <a:schemeClr val="tx1"/>
          </a:fontRef>
        </p:style>
      </p:cxnSp>
      <p:sp>
        <p:nvSpPr>
          <p:cNvPr id="45" name="Arc 44">
            <a:extLst>
              <a:ext uri="{FF2B5EF4-FFF2-40B4-BE49-F238E27FC236}">
                <a16:creationId xmlns:a16="http://schemas.microsoft.com/office/drawing/2014/main" id="{1E53185F-C535-D740-8854-992AFE2611AC}"/>
              </a:ext>
            </a:extLst>
          </p:cNvPr>
          <p:cNvSpPr/>
          <p:nvPr/>
        </p:nvSpPr>
        <p:spPr>
          <a:xfrm rot="10800000">
            <a:off x="4801703" y="1844146"/>
            <a:ext cx="550014" cy="525952"/>
          </a:xfrm>
          <a:prstGeom prst="arc">
            <a:avLst/>
          </a:prstGeom>
          <a:ln w="76200">
            <a:solidFill>
              <a:srgbClr val="BF004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latin typeface="Calibri" panose="020F0502020204030204" pitchFamily="34" charset="0"/>
              <a:cs typeface="Calibri" panose="020F0502020204030204" pitchFamily="34" charset="0"/>
            </a:endParaRPr>
          </a:p>
        </p:txBody>
      </p:sp>
      <p:cxnSp>
        <p:nvCxnSpPr>
          <p:cNvPr id="46" name="Straight Connector 45">
            <a:extLst>
              <a:ext uri="{FF2B5EF4-FFF2-40B4-BE49-F238E27FC236}">
                <a16:creationId xmlns:a16="http://schemas.microsoft.com/office/drawing/2014/main" id="{C26D42BB-8A33-CA47-BCED-3E3A7B86F003}"/>
              </a:ext>
            </a:extLst>
          </p:cNvPr>
          <p:cNvCxnSpPr>
            <a:cxnSpLocks/>
          </p:cNvCxnSpPr>
          <p:nvPr/>
        </p:nvCxnSpPr>
        <p:spPr>
          <a:xfrm>
            <a:off x="4802909" y="1158538"/>
            <a:ext cx="0" cy="866273"/>
          </a:xfrm>
          <a:prstGeom prst="line">
            <a:avLst/>
          </a:prstGeom>
          <a:ln w="76200">
            <a:solidFill>
              <a:srgbClr val="BF0041"/>
            </a:solidFill>
            <a:prstDash val="sysDot"/>
          </a:ln>
        </p:spPr>
        <p:style>
          <a:lnRef idx="1">
            <a:schemeClr val="accent1"/>
          </a:lnRef>
          <a:fillRef idx="0">
            <a:schemeClr val="accent1"/>
          </a:fillRef>
          <a:effectRef idx="0">
            <a:schemeClr val="accent1"/>
          </a:effectRef>
          <a:fontRef idx="minor">
            <a:schemeClr val="tx1"/>
          </a:fontRef>
        </p:style>
      </p:cxnSp>
      <p:sp>
        <p:nvSpPr>
          <p:cNvPr id="47" name="Arc 46">
            <a:extLst>
              <a:ext uri="{FF2B5EF4-FFF2-40B4-BE49-F238E27FC236}">
                <a16:creationId xmlns:a16="http://schemas.microsoft.com/office/drawing/2014/main" id="{507E6097-1B0B-054E-9758-FB6ADC76379C}"/>
              </a:ext>
            </a:extLst>
          </p:cNvPr>
          <p:cNvSpPr/>
          <p:nvPr/>
        </p:nvSpPr>
        <p:spPr>
          <a:xfrm>
            <a:off x="7254328" y="2368310"/>
            <a:ext cx="550014" cy="525952"/>
          </a:xfrm>
          <a:prstGeom prst="arc">
            <a:avLst/>
          </a:prstGeom>
          <a:ln w="76200">
            <a:solidFill>
              <a:srgbClr val="3A7FC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latin typeface="Calibri" panose="020F0502020204030204" pitchFamily="34" charset="0"/>
              <a:cs typeface="Calibri" panose="020F0502020204030204" pitchFamily="34" charset="0"/>
            </a:endParaRPr>
          </a:p>
        </p:txBody>
      </p:sp>
      <p:cxnSp>
        <p:nvCxnSpPr>
          <p:cNvPr id="48" name="Straight Connector 47">
            <a:extLst>
              <a:ext uri="{FF2B5EF4-FFF2-40B4-BE49-F238E27FC236}">
                <a16:creationId xmlns:a16="http://schemas.microsoft.com/office/drawing/2014/main" id="{7EAA2121-EF58-AD48-B96C-D768937C29A4}"/>
              </a:ext>
            </a:extLst>
          </p:cNvPr>
          <p:cNvCxnSpPr>
            <a:cxnSpLocks/>
          </p:cNvCxnSpPr>
          <p:nvPr/>
        </p:nvCxnSpPr>
        <p:spPr>
          <a:xfrm flipV="1">
            <a:off x="7806550" y="3433416"/>
            <a:ext cx="0" cy="553546"/>
          </a:xfrm>
          <a:prstGeom prst="line">
            <a:avLst/>
          </a:prstGeom>
          <a:ln w="76200">
            <a:solidFill>
              <a:srgbClr val="3A7FC4"/>
            </a:solidFill>
          </a:ln>
        </p:spPr>
        <p:style>
          <a:lnRef idx="1">
            <a:schemeClr val="accent1"/>
          </a:lnRef>
          <a:fillRef idx="0">
            <a:schemeClr val="accent1"/>
          </a:fillRef>
          <a:effectRef idx="0">
            <a:schemeClr val="accent1"/>
          </a:effectRef>
          <a:fontRef idx="minor">
            <a:schemeClr val="tx1"/>
          </a:fontRef>
        </p:style>
      </p:cxnSp>
      <p:sp>
        <p:nvSpPr>
          <p:cNvPr id="49" name="Arc 48">
            <a:extLst>
              <a:ext uri="{FF2B5EF4-FFF2-40B4-BE49-F238E27FC236}">
                <a16:creationId xmlns:a16="http://schemas.microsoft.com/office/drawing/2014/main" id="{DCD7ABA9-793E-A140-9D51-0A22EAE8E7E7}"/>
              </a:ext>
            </a:extLst>
          </p:cNvPr>
          <p:cNvSpPr/>
          <p:nvPr/>
        </p:nvSpPr>
        <p:spPr>
          <a:xfrm rot="5400000">
            <a:off x="7269900" y="4528319"/>
            <a:ext cx="550014" cy="525952"/>
          </a:xfrm>
          <a:prstGeom prst="arc">
            <a:avLst/>
          </a:prstGeom>
          <a:ln w="76200">
            <a:solidFill>
              <a:srgbClr val="BF004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latin typeface="Calibri" panose="020F0502020204030204" pitchFamily="34" charset="0"/>
              <a:cs typeface="Calibri" panose="020F0502020204030204" pitchFamily="34" charset="0"/>
            </a:endParaRPr>
          </a:p>
        </p:txBody>
      </p:sp>
      <p:cxnSp>
        <p:nvCxnSpPr>
          <p:cNvPr id="50" name="Straight Connector 49">
            <a:extLst>
              <a:ext uri="{FF2B5EF4-FFF2-40B4-BE49-F238E27FC236}">
                <a16:creationId xmlns:a16="http://schemas.microsoft.com/office/drawing/2014/main" id="{1AD8F2D1-4C07-BE42-8F35-9C8CE469F445}"/>
              </a:ext>
            </a:extLst>
          </p:cNvPr>
          <p:cNvCxnSpPr>
            <a:cxnSpLocks/>
          </p:cNvCxnSpPr>
          <p:nvPr/>
        </p:nvCxnSpPr>
        <p:spPr>
          <a:xfrm>
            <a:off x="6727850" y="5067921"/>
            <a:ext cx="821068" cy="0"/>
          </a:xfrm>
          <a:prstGeom prst="line">
            <a:avLst/>
          </a:prstGeom>
          <a:ln w="76200">
            <a:solidFill>
              <a:srgbClr val="BF0041"/>
            </a:solidFill>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7FC4C256-1034-E043-9ACD-E51D8981C9ED}"/>
              </a:ext>
            </a:extLst>
          </p:cNvPr>
          <p:cNvSpPr/>
          <p:nvPr/>
        </p:nvSpPr>
        <p:spPr>
          <a:xfrm>
            <a:off x="6599040" y="4987170"/>
            <a:ext cx="151254" cy="151254"/>
          </a:xfrm>
          <a:prstGeom prst="ellipse">
            <a:avLst/>
          </a:prstGeom>
          <a:solidFill>
            <a:schemeClr val="bg1"/>
          </a:solidFill>
          <a:ln w="28575">
            <a:solidFill>
              <a:srgbClr val="BF0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latin typeface="Calibri" panose="020F0502020204030204" pitchFamily="34" charset="0"/>
              <a:cs typeface="Calibri" panose="020F0502020204030204" pitchFamily="34" charset="0"/>
            </a:endParaRPr>
          </a:p>
        </p:txBody>
      </p:sp>
      <p:cxnSp>
        <p:nvCxnSpPr>
          <p:cNvPr id="52" name="Straight Connector 51">
            <a:extLst>
              <a:ext uri="{FF2B5EF4-FFF2-40B4-BE49-F238E27FC236}">
                <a16:creationId xmlns:a16="http://schemas.microsoft.com/office/drawing/2014/main" id="{6EF603B7-4B09-7041-B828-B8285A8C0F0A}"/>
              </a:ext>
            </a:extLst>
          </p:cNvPr>
          <p:cNvCxnSpPr>
            <a:cxnSpLocks/>
          </p:cNvCxnSpPr>
          <p:nvPr/>
        </p:nvCxnSpPr>
        <p:spPr>
          <a:xfrm flipV="1">
            <a:off x="6435339" y="1439011"/>
            <a:ext cx="0" cy="926125"/>
          </a:xfrm>
          <a:prstGeom prst="line">
            <a:avLst/>
          </a:prstGeom>
          <a:ln w="76200">
            <a:solidFill>
              <a:srgbClr val="FEC40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43F11B2-958E-4E42-A155-2C39CD74CB48}"/>
              </a:ext>
            </a:extLst>
          </p:cNvPr>
          <p:cNvCxnSpPr>
            <a:cxnSpLocks/>
          </p:cNvCxnSpPr>
          <p:nvPr/>
        </p:nvCxnSpPr>
        <p:spPr>
          <a:xfrm flipH="1" flipV="1">
            <a:off x="4800785" y="1968214"/>
            <a:ext cx="918" cy="144000"/>
          </a:xfrm>
          <a:prstGeom prst="line">
            <a:avLst/>
          </a:prstGeom>
          <a:ln w="76200">
            <a:solidFill>
              <a:srgbClr val="BF0041"/>
            </a:solidFill>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DD60723D-7EE4-C548-8F31-54B307FA1203}"/>
              </a:ext>
            </a:extLst>
          </p:cNvPr>
          <p:cNvSpPr/>
          <p:nvPr/>
        </p:nvSpPr>
        <p:spPr>
          <a:xfrm>
            <a:off x="4728595" y="1902203"/>
            <a:ext cx="151254" cy="151254"/>
          </a:xfrm>
          <a:prstGeom prst="ellipse">
            <a:avLst/>
          </a:prstGeom>
          <a:solidFill>
            <a:schemeClr val="bg1"/>
          </a:solidFill>
          <a:ln w="28575">
            <a:solidFill>
              <a:srgbClr val="BF0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latin typeface="Calibri" panose="020F0502020204030204" pitchFamily="34" charset="0"/>
              <a:cs typeface="Calibri" panose="020F0502020204030204" pitchFamily="34" charset="0"/>
            </a:endParaRPr>
          </a:p>
        </p:txBody>
      </p:sp>
      <p:cxnSp>
        <p:nvCxnSpPr>
          <p:cNvPr id="55" name="Straight Connector 54">
            <a:extLst>
              <a:ext uri="{FF2B5EF4-FFF2-40B4-BE49-F238E27FC236}">
                <a16:creationId xmlns:a16="http://schemas.microsoft.com/office/drawing/2014/main" id="{AC6EBEA5-24D0-574D-BC09-6829533A57DE}"/>
              </a:ext>
            </a:extLst>
          </p:cNvPr>
          <p:cNvCxnSpPr>
            <a:cxnSpLocks/>
          </p:cNvCxnSpPr>
          <p:nvPr/>
        </p:nvCxnSpPr>
        <p:spPr>
          <a:xfrm flipV="1">
            <a:off x="9117828" y="2601557"/>
            <a:ext cx="0" cy="1251948"/>
          </a:xfrm>
          <a:prstGeom prst="line">
            <a:avLst/>
          </a:prstGeom>
          <a:ln w="76200">
            <a:solidFill>
              <a:srgbClr val="EA6FCE"/>
            </a:solidFill>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321B8619-92C5-254F-9964-DCF61D6D2963}"/>
              </a:ext>
            </a:extLst>
          </p:cNvPr>
          <p:cNvSpPr/>
          <p:nvPr/>
        </p:nvSpPr>
        <p:spPr>
          <a:xfrm>
            <a:off x="9043121" y="2485451"/>
            <a:ext cx="151254" cy="151254"/>
          </a:xfrm>
          <a:prstGeom prst="ellipse">
            <a:avLst/>
          </a:prstGeom>
          <a:solidFill>
            <a:schemeClr val="bg1"/>
          </a:solidFill>
          <a:ln w="28575">
            <a:solidFill>
              <a:srgbClr val="EA6F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latin typeface="Calibri" panose="020F0502020204030204" pitchFamily="34" charset="0"/>
              <a:cs typeface="Calibri" panose="020F0502020204030204" pitchFamily="34" charset="0"/>
            </a:endParaRPr>
          </a:p>
        </p:txBody>
      </p:sp>
      <p:cxnSp>
        <p:nvCxnSpPr>
          <p:cNvPr id="57" name="Straight Connector 56">
            <a:extLst>
              <a:ext uri="{FF2B5EF4-FFF2-40B4-BE49-F238E27FC236}">
                <a16:creationId xmlns:a16="http://schemas.microsoft.com/office/drawing/2014/main" id="{28FE48C2-11F2-F34C-A83B-61B50522C109}"/>
              </a:ext>
            </a:extLst>
          </p:cNvPr>
          <p:cNvCxnSpPr>
            <a:cxnSpLocks/>
          </p:cNvCxnSpPr>
          <p:nvPr/>
        </p:nvCxnSpPr>
        <p:spPr>
          <a:xfrm flipH="1">
            <a:off x="9374453" y="2205310"/>
            <a:ext cx="684000" cy="0"/>
          </a:xfrm>
          <a:prstGeom prst="line">
            <a:avLst/>
          </a:prstGeom>
          <a:ln w="76200">
            <a:solidFill>
              <a:srgbClr val="EA6FCE"/>
            </a:solidFill>
          </a:ln>
        </p:spPr>
        <p:style>
          <a:lnRef idx="1">
            <a:schemeClr val="accent1"/>
          </a:lnRef>
          <a:fillRef idx="0">
            <a:schemeClr val="accent1"/>
          </a:fillRef>
          <a:effectRef idx="0">
            <a:schemeClr val="accent1"/>
          </a:effectRef>
          <a:fontRef idx="minor">
            <a:schemeClr val="tx1"/>
          </a:fontRef>
        </p:style>
      </p:cxnSp>
      <p:sp>
        <p:nvSpPr>
          <p:cNvPr id="58" name="Arc 57">
            <a:extLst>
              <a:ext uri="{FF2B5EF4-FFF2-40B4-BE49-F238E27FC236}">
                <a16:creationId xmlns:a16="http://schemas.microsoft.com/office/drawing/2014/main" id="{0E6367B7-A794-A046-8D1F-53F6BC048412}"/>
              </a:ext>
            </a:extLst>
          </p:cNvPr>
          <p:cNvSpPr/>
          <p:nvPr/>
        </p:nvSpPr>
        <p:spPr>
          <a:xfrm rot="16200000">
            <a:off x="9105796" y="2218477"/>
            <a:ext cx="550014" cy="525952"/>
          </a:xfrm>
          <a:prstGeom prst="arc">
            <a:avLst/>
          </a:prstGeom>
          <a:ln w="76200">
            <a:solidFill>
              <a:srgbClr val="EA6FC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latin typeface="Calibri" panose="020F0502020204030204" pitchFamily="34" charset="0"/>
              <a:cs typeface="Calibri" panose="020F0502020204030204" pitchFamily="34" charset="0"/>
            </a:endParaRPr>
          </a:p>
        </p:txBody>
      </p:sp>
      <p:sp>
        <p:nvSpPr>
          <p:cNvPr id="59" name="Arc 58">
            <a:extLst>
              <a:ext uri="{FF2B5EF4-FFF2-40B4-BE49-F238E27FC236}">
                <a16:creationId xmlns:a16="http://schemas.microsoft.com/office/drawing/2014/main" id="{E554114B-D979-F94E-83D0-B4DA9085A017}"/>
              </a:ext>
            </a:extLst>
          </p:cNvPr>
          <p:cNvSpPr/>
          <p:nvPr/>
        </p:nvSpPr>
        <p:spPr>
          <a:xfrm rot="5400000">
            <a:off x="9768595" y="1667326"/>
            <a:ext cx="550014" cy="525952"/>
          </a:xfrm>
          <a:prstGeom prst="arc">
            <a:avLst/>
          </a:prstGeom>
          <a:ln w="76200">
            <a:solidFill>
              <a:srgbClr val="EA6FC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latin typeface="Calibri" panose="020F0502020204030204" pitchFamily="34" charset="0"/>
              <a:cs typeface="Calibri" panose="020F0502020204030204" pitchFamily="34" charset="0"/>
            </a:endParaRPr>
          </a:p>
        </p:txBody>
      </p:sp>
      <p:cxnSp>
        <p:nvCxnSpPr>
          <p:cNvPr id="60" name="Straight Connector 59">
            <a:extLst>
              <a:ext uri="{FF2B5EF4-FFF2-40B4-BE49-F238E27FC236}">
                <a16:creationId xmlns:a16="http://schemas.microsoft.com/office/drawing/2014/main" id="{2CBA9DC1-448C-384C-9C3F-9F9199B458E8}"/>
              </a:ext>
            </a:extLst>
          </p:cNvPr>
          <p:cNvCxnSpPr>
            <a:cxnSpLocks/>
          </p:cNvCxnSpPr>
          <p:nvPr/>
        </p:nvCxnSpPr>
        <p:spPr>
          <a:xfrm flipV="1">
            <a:off x="10306578" y="1252499"/>
            <a:ext cx="0" cy="683319"/>
          </a:xfrm>
          <a:prstGeom prst="line">
            <a:avLst/>
          </a:prstGeom>
          <a:ln w="76200">
            <a:solidFill>
              <a:srgbClr val="EA6FCE"/>
            </a:solidFill>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B6EEDF27-91C4-E24E-A633-7B4B41E0F811}"/>
              </a:ext>
            </a:extLst>
          </p:cNvPr>
          <p:cNvSpPr/>
          <p:nvPr/>
        </p:nvSpPr>
        <p:spPr>
          <a:xfrm>
            <a:off x="10229875" y="1158538"/>
            <a:ext cx="151254" cy="151254"/>
          </a:xfrm>
          <a:prstGeom prst="ellipse">
            <a:avLst/>
          </a:prstGeom>
          <a:solidFill>
            <a:schemeClr val="bg1"/>
          </a:solidFill>
          <a:ln w="28575">
            <a:solidFill>
              <a:srgbClr val="EA6F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latin typeface="Calibri" panose="020F0502020204030204" pitchFamily="34" charset="0"/>
              <a:cs typeface="Calibri" panose="020F0502020204030204" pitchFamily="34" charset="0"/>
            </a:endParaRPr>
          </a:p>
        </p:txBody>
      </p:sp>
      <p:cxnSp>
        <p:nvCxnSpPr>
          <p:cNvPr id="62" name="Straight Connector 61">
            <a:extLst>
              <a:ext uri="{FF2B5EF4-FFF2-40B4-BE49-F238E27FC236}">
                <a16:creationId xmlns:a16="http://schemas.microsoft.com/office/drawing/2014/main" id="{51DBB83C-F43A-404F-8165-A9ABD6E39462}"/>
              </a:ext>
            </a:extLst>
          </p:cNvPr>
          <p:cNvCxnSpPr>
            <a:cxnSpLocks/>
            <a:endCxn id="43" idx="6"/>
          </p:cNvCxnSpPr>
          <p:nvPr/>
        </p:nvCxnSpPr>
        <p:spPr>
          <a:xfrm flipH="1">
            <a:off x="6405573" y="3389537"/>
            <a:ext cx="1355440" cy="1289"/>
          </a:xfrm>
          <a:prstGeom prst="line">
            <a:avLst/>
          </a:prstGeom>
          <a:ln w="76200">
            <a:solidFill>
              <a:srgbClr val="3A7FC4"/>
            </a:solidFill>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8E8AD360-29A8-284B-932A-2F20392F4AC0}"/>
              </a:ext>
            </a:extLst>
          </p:cNvPr>
          <p:cNvSpPr txBox="1"/>
          <p:nvPr/>
        </p:nvSpPr>
        <p:spPr>
          <a:xfrm>
            <a:off x="4446944" y="779056"/>
            <a:ext cx="699230" cy="253916"/>
          </a:xfrm>
          <a:prstGeom prst="rect">
            <a:avLst/>
          </a:prstGeom>
          <a:solidFill>
            <a:schemeClr val="bg1"/>
          </a:solidFill>
          <a:ln w="19050">
            <a:gradFill>
              <a:gsLst>
                <a:gs pos="50000">
                  <a:srgbClr val="BF0041"/>
                </a:gs>
                <a:gs pos="51000">
                  <a:srgbClr val="FEC401"/>
                </a:gs>
              </a:gsLst>
              <a:lin ang="0" scaled="0"/>
            </a:gradFill>
          </a:ln>
        </p:spPr>
        <p:txBody>
          <a:bodyPr wrap="square" rtlCol="0">
            <a:spAutoFit/>
          </a:bodyPr>
          <a:lstStyle/>
          <a:p>
            <a:r>
              <a:rPr lang="en-NL" sz="1050">
                <a:latin typeface="Calibri" panose="020F0502020204030204" pitchFamily="34" charset="0"/>
                <a:cs typeface="Calibri" panose="020F0502020204030204" pitchFamily="34" charset="0"/>
              </a:rPr>
              <a:t>Sleeptool</a:t>
            </a:r>
          </a:p>
        </p:txBody>
      </p:sp>
      <p:sp>
        <p:nvSpPr>
          <p:cNvPr id="64" name="TextBox 63">
            <a:extLst>
              <a:ext uri="{FF2B5EF4-FFF2-40B4-BE49-F238E27FC236}">
                <a16:creationId xmlns:a16="http://schemas.microsoft.com/office/drawing/2014/main" id="{41C667B1-A88E-5243-8103-5022F4AD2EA6}"/>
              </a:ext>
            </a:extLst>
          </p:cNvPr>
          <p:cNvSpPr txBox="1"/>
          <p:nvPr/>
        </p:nvSpPr>
        <p:spPr>
          <a:xfrm>
            <a:off x="4964923" y="1855544"/>
            <a:ext cx="1050288" cy="253916"/>
          </a:xfrm>
          <a:prstGeom prst="rect">
            <a:avLst/>
          </a:prstGeom>
          <a:solidFill>
            <a:schemeClr val="bg1"/>
          </a:solidFill>
          <a:ln w="19050">
            <a:solidFill>
              <a:srgbClr val="BF0041"/>
            </a:solidFill>
          </a:ln>
        </p:spPr>
        <p:txBody>
          <a:bodyPr wrap="square" rtlCol="0">
            <a:spAutoFit/>
          </a:bodyPr>
          <a:lstStyle/>
          <a:p>
            <a:r>
              <a:rPr lang="en-NL" sz="1050">
                <a:latin typeface="Calibri" panose="020F0502020204030204" pitchFamily="34" charset="0"/>
                <a:cs typeface="Calibri" panose="020F0502020204030204" pitchFamily="34" charset="0"/>
              </a:rPr>
              <a:t>Open Zaak Brug</a:t>
            </a:r>
          </a:p>
        </p:txBody>
      </p:sp>
      <p:sp>
        <p:nvSpPr>
          <p:cNvPr id="65" name="TextBox 64">
            <a:extLst>
              <a:ext uri="{FF2B5EF4-FFF2-40B4-BE49-F238E27FC236}">
                <a16:creationId xmlns:a16="http://schemas.microsoft.com/office/drawing/2014/main" id="{739E83E0-D815-084B-8ADA-AD07CD624CB6}"/>
              </a:ext>
            </a:extLst>
          </p:cNvPr>
          <p:cNvSpPr txBox="1"/>
          <p:nvPr/>
        </p:nvSpPr>
        <p:spPr>
          <a:xfrm>
            <a:off x="6542159" y="2005959"/>
            <a:ext cx="764953" cy="253916"/>
          </a:xfrm>
          <a:prstGeom prst="rect">
            <a:avLst/>
          </a:prstGeom>
          <a:solidFill>
            <a:schemeClr val="bg1"/>
          </a:solidFill>
          <a:ln w="19050">
            <a:solidFill>
              <a:srgbClr val="3A7FC4"/>
            </a:solidFill>
          </a:ln>
        </p:spPr>
        <p:txBody>
          <a:bodyPr wrap="square" rtlCol="0">
            <a:spAutoFit/>
          </a:bodyPr>
          <a:lstStyle/>
          <a:p>
            <a:r>
              <a:rPr lang="en-NL" sz="1050">
                <a:latin typeface="Calibri" panose="020F0502020204030204" pitchFamily="34" charset="0"/>
                <a:cs typeface="Calibri" panose="020F0502020204030204" pitchFamily="34" charset="0"/>
              </a:rPr>
              <a:t>Open Zaak</a:t>
            </a:r>
          </a:p>
        </p:txBody>
      </p:sp>
      <p:sp>
        <p:nvSpPr>
          <p:cNvPr id="66" name="TextBox 65">
            <a:extLst>
              <a:ext uri="{FF2B5EF4-FFF2-40B4-BE49-F238E27FC236}">
                <a16:creationId xmlns:a16="http://schemas.microsoft.com/office/drawing/2014/main" id="{0D858407-1BF6-014A-862D-D6B4436E4FB8}"/>
              </a:ext>
            </a:extLst>
          </p:cNvPr>
          <p:cNvSpPr txBox="1"/>
          <p:nvPr/>
        </p:nvSpPr>
        <p:spPr>
          <a:xfrm>
            <a:off x="5115787" y="3269454"/>
            <a:ext cx="1045479" cy="253916"/>
          </a:xfrm>
          <a:prstGeom prst="rect">
            <a:avLst/>
          </a:prstGeom>
          <a:solidFill>
            <a:schemeClr val="bg1"/>
          </a:solidFill>
          <a:ln w="19050">
            <a:solidFill>
              <a:srgbClr val="3A7FC4"/>
            </a:solidFill>
          </a:ln>
        </p:spPr>
        <p:txBody>
          <a:bodyPr wrap="square" rtlCol="0">
            <a:spAutoFit/>
          </a:bodyPr>
          <a:lstStyle/>
          <a:p>
            <a:r>
              <a:rPr lang="en-NL" sz="1050">
                <a:latin typeface="Calibri" panose="020F0502020204030204" pitchFamily="34" charset="0"/>
                <a:cs typeface="Calibri" panose="020F0502020204030204" pitchFamily="34" charset="0"/>
              </a:rPr>
              <a:t>ZGW demo tool</a:t>
            </a:r>
          </a:p>
        </p:txBody>
      </p:sp>
      <p:sp>
        <p:nvSpPr>
          <p:cNvPr id="67" name="TextBox 66">
            <a:extLst>
              <a:ext uri="{FF2B5EF4-FFF2-40B4-BE49-F238E27FC236}">
                <a16:creationId xmlns:a16="http://schemas.microsoft.com/office/drawing/2014/main" id="{16610164-3F8E-9541-88B5-AC1BB093C2FE}"/>
              </a:ext>
            </a:extLst>
          </p:cNvPr>
          <p:cNvSpPr txBox="1"/>
          <p:nvPr/>
        </p:nvSpPr>
        <p:spPr>
          <a:xfrm>
            <a:off x="4704580" y="4053752"/>
            <a:ext cx="917239" cy="253916"/>
          </a:xfrm>
          <a:prstGeom prst="rect">
            <a:avLst/>
          </a:prstGeom>
          <a:solidFill>
            <a:schemeClr val="bg1"/>
          </a:solidFill>
          <a:ln w="19050">
            <a:solidFill>
              <a:schemeClr val="accent6"/>
            </a:solidFill>
          </a:ln>
        </p:spPr>
        <p:txBody>
          <a:bodyPr wrap="square" rtlCol="0">
            <a:spAutoFit/>
          </a:bodyPr>
          <a:lstStyle/>
          <a:p>
            <a:r>
              <a:rPr lang="en-NL" sz="1050">
                <a:latin typeface="Calibri" panose="020F0502020204030204" pitchFamily="34" charset="0"/>
                <a:cs typeface="Calibri" panose="020F0502020204030204" pitchFamily="34" charset="0"/>
              </a:rPr>
              <a:t>Vakapplicatie</a:t>
            </a:r>
          </a:p>
        </p:txBody>
      </p:sp>
      <p:sp>
        <p:nvSpPr>
          <p:cNvPr id="68" name="TextBox 67">
            <a:extLst>
              <a:ext uri="{FF2B5EF4-FFF2-40B4-BE49-F238E27FC236}">
                <a16:creationId xmlns:a16="http://schemas.microsoft.com/office/drawing/2014/main" id="{2BD6B448-EA8D-3C42-B591-2D9C848BBA58}"/>
              </a:ext>
            </a:extLst>
          </p:cNvPr>
          <p:cNvSpPr txBox="1"/>
          <p:nvPr/>
        </p:nvSpPr>
        <p:spPr>
          <a:xfrm>
            <a:off x="6025281" y="4951375"/>
            <a:ext cx="492443" cy="253916"/>
          </a:xfrm>
          <a:prstGeom prst="rect">
            <a:avLst/>
          </a:prstGeom>
          <a:solidFill>
            <a:schemeClr val="bg1"/>
          </a:solidFill>
          <a:ln w="19050">
            <a:solidFill>
              <a:srgbClr val="BF0041"/>
            </a:solidFill>
          </a:ln>
        </p:spPr>
        <p:txBody>
          <a:bodyPr wrap="square" rtlCol="0">
            <a:spAutoFit/>
          </a:bodyPr>
          <a:lstStyle/>
          <a:p>
            <a:r>
              <a:rPr lang="en-NL" sz="1050">
                <a:latin typeface="Calibri" panose="020F0502020204030204" pitchFamily="34" charset="0"/>
                <a:cs typeface="Calibri" panose="020F0502020204030204" pitchFamily="34" charset="0"/>
              </a:rPr>
              <a:t>eMail</a:t>
            </a:r>
          </a:p>
        </p:txBody>
      </p:sp>
      <p:sp>
        <p:nvSpPr>
          <p:cNvPr id="69" name="TextBox 68">
            <a:extLst>
              <a:ext uri="{FF2B5EF4-FFF2-40B4-BE49-F238E27FC236}">
                <a16:creationId xmlns:a16="http://schemas.microsoft.com/office/drawing/2014/main" id="{E42057A2-4176-9C43-93DA-FC99F2C34910}"/>
              </a:ext>
            </a:extLst>
          </p:cNvPr>
          <p:cNvSpPr txBox="1"/>
          <p:nvPr/>
        </p:nvSpPr>
        <p:spPr>
          <a:xfrm>
            <a:off x="9280703" y="2444767"/>
            <a:ext cx="1103187" cy="253916"/>
          </a:xfrm>
          <a:prstGeom prst="rect">
            <a:avLst/>
          </a:prstGeom>
          <a:solidFill>
            <a:schemeClr val="bg1"/>
          </a:solidFill>
          <a:ln w="19050">
            <a:solidFill>
              <a:srgbClr val="EA6FCE"/>
            </a:solidFill>
          </a:ln>
        </p:spPr>
        <p:txBody>
          <a:bodyPr wrap="square" rtlCol="0">
            <a:spAutoFit/>
          </a:bodyPr>
          <a:lstStyle/>
          <a:p>
            <a:r>
              <a:rPr lang="en-NL" sz="1050">
                <a:latin typeface="Calibri" panose="020F0502020204030204" pitchFamily="34" charset="0"/>
                <a:cs typeface="Calibri" panose="020F0502020204030204" pitchFamily="34" charset="0"/>
              </a:rPr>
              <a:t>Azure Event Grid</a:t>
            </a:r>
          </a:p>
        </p:txBody>
      </p:sp>
      <p:sp>
        <p:nvSpPr>
          <p:cNvPr id="70" name="TextBox 69">
            <a:extLst>
              <a:ext uri="{FF2B5EF4-FFF2-40B4-BE49-F238E27FC236}">
                <a16:creationId xmlns:a16="http://schemas.microsoft.com/office/drawing/2014/main" id="{8E51D852-5D03-9C46-A136-A32C2C37AB83}"/>
              </a:ext>
            </a:extLst>
          </p:cNvPr>
          <p:cNvSpPr txBox="1"/>
          <p:nvPr/>
        </p:nvSpPr>
        <p:spPr>
          <a:xfrm>
            <a:off x="9750702" y="805166"/>
            <a:ext cx="1109599" cy="253916"/>
          </a:xfrm>
          <a:prstGeom prst="rect">
            <a:avLst/>
          </a:prstGeom>
          <a:solidFill>
            <a:schemeClr val="bg1"/>
          </a:solidFill>
          <a:ln w="19050">
            <a:solidFill>
              <a:srgbClr val="EA6FCE"/>
            </a:solidFill>
          </a:ln>
        </p:spPr>
        <p:txBody>
          <a:bodyPr wrap="square" rtlCol="0">
            <a:spAutoFit/>
          </a:bodyPr>
          <a:lstStyle/>
          <a:p>
            <a:r>
              <a:rPr lang="en-NL" sz="1050">
                <a:latin typeface="Calibri" panose="020F0502020204030204" pitchFamily="34" charset="0"/>
                <a:cs typeface="Calibri" panose="020F0502020204030204" pitchFamily="34" charset="0"/>
              </a:rPr>
              <a:t>Azure Demo App</a:t>
            </a:r>
          </a:p>
        </p:txBody>
      </p:sp>
      <p:cxnSp>
        <p:nvCxnSpPr>
          <p:cNvPr id="71" name="Straight Connector 70">
            <a:extLst>
              <a:ext uri="{FF2B5EF4-FFF2-40B4-BE49-F238E27FC236}">
                <a16:creationId xmlns:a16="http://schemas.microsoft.com/office/drawing/2014/main" id="{1E4C60DD-572C-ED4A-AC52-3EC1E2042631}"/>
              </a:ext>
            </a:extLst>
          </p:cNvPr>
          <p:cNvCxnSpPr>
            <a:cxnSpLocks/>
          </p:cNvCxnSpPr>
          <p:nvPr/>
        </p:nvCxnSpPr>
        <p:spPr>
          <a:xfrm>
            <a:off x="5810698" y="4160944"/>
            <a:ext cx="1992934" cy="0"/>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A9F30F5-9ACF-6E4A-ABD9-07BE1FA5BED8}"/>
              </a:ext>
            </a:extLst>
          </p:cNvPr>
          <p:cNvCxnSpPr>
            <a:cxnSpLocks/>
            <a:stCxn id="49" idx="0"/>
          </p:cNvCxnSpPr>
          <p:nvPr/>
        </p:nvCxnSpPr>
        <p:spPr>
          <a:xfrm flipH="1" flipV="1">
            <a:off x="7807879" y="4274075"/>
            <a:ext cx="4" cy="540000"/>
          </a:xfrm>
          <a:prstGeom prst="line">
            <a:avLst/>
          </a:prstGeom>
          <a:ln w="76200">
            <a:solidFill>
              <a:srgbClr val="BF004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8E1F034-8933-EC48-A759-BEA91CF48718}"/>
              </a:ext>
            </a:extLst>
          </p:cNvPr>
          <p:cNvCxnSpPr>
            <a:cxnSpLocks/>
          </p:cNvCxnSpPr>
          <p:nvPr/>
        </p:nvCxnSpPr>
        <p:spPr>
          <a:xfrm flipH="1">
            <a:off x="6504615" y="2368310"/>
            <a:ext cx="1044000" cy="0"/>
          </a:xfrm>
          <a:prstGeom prst="line">
            <a:avLst/>
          </a:prstGeom>
          <a:ln w="76200">
            <a:solidFill>
              <a:srgbClr val="3A7FC4"/>
            </a:solidFill>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52C7127E-0A44-C84C-B3B5-CCE86933FC90}"/>
              </a:ext>
            </a:extLst>
          </p:cNvPr>
          <p:cNvSpPr/>
          <p:nvPr/>
        </p:nvSpPr>
        <p:spPr>
          <a:xfrm>
            <a:off x="6359712" y="2302111"/>
            <a:ext cx="151254" cy="151254"/>
          </a:xfrm>
          <a:prstGeom prst="ellipse">
            <a:avLst/>
          </a:prstGeom>
          <a:solidFill>
            <a:schemeClr val="bg1"/>
          </a:solidFill>
          <a:ln w="28575">
            <a:solidFill>
              <a:srgbClr val="3A7F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latin typeface="Calibri" panose="020F0502020204030204" pitchFamily="34" charset="0"/>
              <a:cs typeface="Calibri" panose="020F0502020204030204" pitchFamily="34" charset="0"/>
            </a:endParaRPr>
          </a:p>
        </p:txBody>
      </p:sp>
      <p:cxnSp>
        <p:nvCxnSpPr>
          <p:cNvPr id="75" name="Straight Connector 74">
            <a:extLst>
              <a:ext uri="{FF2B5EF4-FFF2-40B4-BE49-F238E27FC236}">
                <a16:creationId xmlns:a16="http://schemas.microsoft.com/office/drawing/2014/main" id="{01618A6F-0FC5-F44B-8ED3-80DF9436EEFA}"/>
              </a:ext>
            </a:extLst>
          </p:cNvPr>
          <p:cNvCxnSpPr>
            <a:cxnSpLocks/>
          </p:cNvCxnSpPr>
          <p:nvPr/>
        </p:nvCxnSpPr>
        <p:spPr>
          <a:xfrm flipV="1">
            <a:off x="7807883" y="3943582"/>
            <a:ext cx="0" cy="490734"/>
          </a:xfrm>
          <a:prstGeom prst="line">
            <a:avLst/>
          </a:prstGeom>
          <a:ln w="76200">
            <a:solidFill>
              <a:srgbClr val="38B0C4"/>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72B57BC-2F75-6B4A-82AC-CFEAF0FA5439}"/>
              </a:ext>
            </a:extLst>
          </p:cNvPr>
          <p:cNvCxnSpPr>
            <a:cxnSpLocks/>
            <a:endCxn id="98" idx="2"/>
          </p:cNvCxnSpPr>
          <p:nvPr/>
        </p:nvCxnSpPr>
        <p:spPr>
          <a:xfrm>
            <a:off x="7507923" y="4160944"/>
            <a:ext cx="230765" cy="0"/>
          </a:xfrm>
          <a:prstGeom prst="line">
            <a:avLst/>
          </a:prstGeom>
          <a:ln w="76200">
            <a:solidFill>
              <a:srgbClr val="38B0C4"/>
            </a:solidFil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233CCB8C-A5BB-684B-BD5A-A357750C2713}"/>
              </a:ext>
            </a:extLst>
          </p:cNvPr>
          <p:cNvSpPr/>
          <p:nvPr/>
        </p:nvSpPr>
        <p:spPr>
          <a:xfrm>
            <a:off x="5709344" y="4092572"/>
            <a:ext cx="151254" cy="151254"/>
          </a:xfrm>
          <a:prstGeom prst="ellipse">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latin typeface="Calibri" panose="020F0502020204030204" pitchFamily="34" charset="0"/>
              <a:cs typeface="Calibri" panose="020F0502020204030204" pitchFamily="34" charset="0"/>
            </a:endParaRPr>
          </a:p>
        </p:txBody>
      </p:sp>
      <p:sp>
        <p:nvSpPr>
          <p:cNvPr id="78" name="TextBox 77">
            <a:extLst>
              <a:ext uri="{FF2B5EF4-FFF2-40B4-BE49-F238E27FC236}">
                <a16:creationId xmlns:a16="http://schemas.microsoft.com/office/drawing/2014/main" id="{F517F511-416C-8D4C-832F-83257EAFA905}"/>
              </a:ext>
            </a:extLst>
          </p:cNvPr>
          <p:cNvSpPr txBox="1"/>
          <p:nvPr/>
        </p:nvSpPr>
        <p:spPr>
          <a:xfrm>
            <a:off x="7360240" y="3773884"/>
            <a:ext cx="886781" cy="253916"/>
          </a:xfrm>
          <a:prstGeom prst="rect">
            <a:avLst/>
          </a:prstGeom>
          <a:solidFill>
            <a:schemeClr val="bg1"/>
          </a:solidFill>
          <a:ln w="19050">
            <a:solidFill>
              <a:srgbClr val="38B0C4"/>
            </a:solidFill>
          </a:ln>
        </p:spPr>
        <p:txBody>
          <a:bodyPr wrap="square" rtlCol="0">
            <a:spAutoFit/>
          </a:bodyPr>
          <a:lstStyle/>
          <a:p>
            <a:r>
              <a:rPr lang="en-NL" sz="1050">
                <a:latin typeface="Calibri" panose="020F0502020204030204" pitchFamily="34" charset="0"/>
                <a:cs typeface="Calibri" panose="020F0502020204030204" pitchFamily="34" charset="0"/>
              </a:rPr>
              <a:t>Event broker</a:t>
            </a:r>
          </a:p>
        </p:txBody>
      </p:sp>
      <p:cxnSp>
        <p:nvCxnSpPr>
          <p:cNvPr id="79" name="Straight Connector 78">
            <a:extLst>
              <a:ext uri="{FF2B5EF4-FFF2-40B4-BE49-F238E27FC236}">
                <a16:creationId xmlns:a16="http://schemas.microsoft.com/office/drawing/2014/main" id="{D7C89629-9C6F-414C-BD04-F8F4BDA1DDDB}"/>
              </a:ext>
            </a:extLst>
          </p:cNvPr>
          <p:cNvCxnSpPr>
            <a:cxnSpLocks/>
          </p:cNvCxnSpPr>
          <p:nvPr/>
        </p:nvCxnSpPr>
        <p:spPr>
          <a:xfrm flipH="1" flipV="1">
            <a:off x="8937827" y="3671601"/>
            <a:ext cx="0" cy="1116000"/>
          </a:xfrm>
          <a:prstGeom prst="line">
            <a:avLst/>
          </a:prstGeom>
          <a:ln w="76200">
            <a:solidFill>
              <a:srgbClr val="154273"/>
            </a:solidFill>
          </a:ln>
        </p:spPr>
        <p:style>
          <a:lnRef idx="1">
            <a:schemeClr val="accent1"/>
          </a:lnRef>
          <a:fillRef idx="0">
            <a:schemeClr val="accent1"/>
          </a:fillRef>
          <a:effectRef idx="0">
            <a:schemeClr val="accent1"/>
          </a:effectRef>
          <a:fontRef idx="minor">
            <a:schemeClr val="tx1"/>
          </a:fontRef>
        </p:style>
      </p:cxnSp>
      <p:sp>
        <p:nvSpPr>
          <p:cNvPr id="80" name="Arc 79">
            <a:extLst>
              <a:ext uri="{FF2B5EF4-FFF2-40B4-BE49-F238E27FC236}">
                <a16:creationId xmlns:a16="http://schemas.microsoft.com/office/drawing/2014/main" id="{84FB8091-2792-8F41-8D85-FF81BB36AD9B}"/>
              </a:ext>
            </a:extLst>
          </p:cNvPr>
          <p:cNvSpPr/>
          <p:nvPr/>
        </p:nvSpPr>
        <p:spPr>
          <a:xfrm rot="10800000">
            <a:off x="8936236" y="4519532"/>
            <a:ext cx="550014" cy="525952"/>
          </a:xfrm>
          <a:prstGeom prst="arc">
            <a:avLst/>
          </a:prstGeom>
          <a:ln w="76200">
            <a:solidFill>
              <a:srgbClr val="15427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latin typeface="Calibri" panose="020F0502020204030204" pitchFamily="34" charset="0"/>
              <a:cs typeface="Calibri" panose="020F0502020204030204" pitchFamily="34" charset="0"/>
            </a:endParaRPr>
          </a:p>
        </p:txBody>
      </p:sp>
      <p:cxnSp>
        <p:nvCxnSpPr>
          <p:cNvPr id="81" name="Straight Connector 80">
            <a:extLst>
              <a:ext uri="{FF2B5EF4-FFF2-40B4-BE49-F238E27FC236}">
                <a16:creationId xmlns:a16="http://schemas.microsoft.com/office/drawing/2014/main" id="{763746FB-A117-7543-A039-B760D5A58118}"/>
              </a:ext>
            </a:extLst>
          </p:cNvPr>
          <p:cNvCxnSpPr>
            <a:cxnSpLocks/>
          </p:cNvCxnSpPr>
          <p:nvPr/>
        </p:nvCxnSpPr>
        <p:spPr>
          <a:xfrm flipH="1" flipV="1">
            <a:off x="9210407" y="5045486"/>
            <a:ext cx="479762" cy="4560"/>
          </a:xfrm>
          <a:prstGeom prst="line">
            <a:avLst/>
          </a:prstGeom>
          <a:ln w="76200">
            <a:solidFill>
              <a:srgbClr val="154273"/>
            </a:solidFill>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626608B9-205A-214A-9960-99582AB6F9E2}"/>
              </a:ext>
            </a:extLst>
          </p:cNvPr>
          <p:cNvSpPr/>
          <p:nvPr/>
        </p:nvSpPr>
        <p:spPr>
          <a:xfrm>
            <a:off x="9688811" y="4976255"/>
            <a:ext cx="151254" cy="151254"/>
          </a:xfrm>
          <a:prstGeom prst="ellipse">
            <a:avLst/>
          </a:prstGeom>
          <a:solidFill>
            <a:schemeClr val="bg1"/>
          </a:solidFill>
          <a:ln w="28575">
            <a:solidFill>
              <a:srgbClr val="1542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latin typeface="Calibri" panose="020F0502020204030204" pitchFamily="34" charset="0"/>
              <a:cs typeface="Calibri" panose="020F0502020204030204" pitchFamily="34" charset="0"/>
            </a:endParaRPr>
          </a:p>
        </p:txBody>
      </p:sp>
      <p:sp>
        <p:nvSpPr>
          <p:cNvPr id="83" name="TextBox 82">
            <a:extLst>
              <a:ext uri="{FF2B5EF4-FFF2-40B4-BE49-F238E27FC236}">
                <a16:creationId xmlns:a16="http://schemas.microsoft.com/office/drawing/2014/main" id="{A2F42B5B-F95A-D34D-9C67-6978C75161E6}"/>
              </a:ext>
            </a:extLst>
          </p:cNvPr>
          <p:cNvSpPr txBox="1"/>
          <p:nvPr/>
        </p:nvSpPr>
        <p:spPr>
          <a:xfrm>
            <a:off x="10484471" y="4629051"/>
            <a:ext cx="756938" cy="253916"/>
          </a:xfrm>
          <a:prstGeom prst="rect">
            <a:avLst/>
          </a:prstGeom>
          <a:solidFill>
            <a:schemeClr val="bg1"/>
          </a:solidFill>
          <a:ln w="19050">
            <a:solidFill>
              <a:schemeClr val="tx1">
                <a:lumMod val="50000"/>
                <a:lumOff val="50000"/>
              </a:schemeClr>
            </a:solidFill>
          </a:ln>
        </p:spPr>
        <p:txBody>
          <a:bodyPr wrap="square" rtlCol="0">
            <a:spAutoFit/>
          </a:bodyPr>
          <a:lstStyle/>
          <a:p>
            <a:r>
              <a:rPr lang="en-NL" sz="1050">
                <a:latin typeface="Calibri" panose="020F0502020204030204" pitchFamily="34" charset="0"/>
                <a:cs typeface="Calibri" panose="020F0502020204030204" pitchFamily="34" charset="0"/>
              </a:rPr>
              <a:t>BRP (VOA)</a:t>
            </a:r>
          </a:p>
        </p:txBody>
      </p:sp>
      <p:sp>
        <p:nvSpPr>
          <p:cNvPr id="84" name="TextBox 83">
            <a:extLst>
              <a:ext uri="{FF2B5EF4-FFF2-40B4-BE49-F238E27FC236}">
                <a16:creationId xmlns:a16="http://schemas.microsoft.com/office/drawing/2014/main" id="{C3CCCC63-7E90-0147-8173-AA93A7DC224F}"/>
              </a:ext>
            </a:extLst>
          </p:cNvPr>
          <p:cNvSpPr txBox="1"/>
          <p:nvPr/>
        </p:nvSpPr>
        <p:spPr>
          <a:xfrm>
            <a:off x="9327261" y="4639306"/>
            <a:ext cx="856325" cy="253916"/>
          </a:xfrm>
          <a:prstGeom prst="rect">
            <a:avLst/>
          </a:prstGeom>
          <a:solidFill>
            <a:schemeClr val="bg1"/>
          </a:solidFill>
          <a:ln w="19050">
            <a:solidFill>
              <a:schemeClr val="tx1">
                <a:lumMod val="50000"/>
                <a:lumOff val="50000"/>
              </a:schemeClr>
            </a:solidFill>
          </a:ln>
        </p:spPr>
        <p:txBody>
          <a:bodyPr wrap="square" rtlCol="0">
            <a:spAutoFit/>
          </a:bodyPr>
          <a:lstStyle/>
          <a:p>
            <a:r>
              <a:rPr lang="en-NL" sz="1050">
                <a:latin typeface="Calibri" panose="020F0502020204030204" pitchFamily="34" charset="0"/>
                <a:cs typeface="Calibri" panose="020F0502020204030204" pitchFamily="34" charset="0"/>
              </a:rPr>
              <a:t>DigiLevering</a:t>
            </a:r>
          </a:p>
        </p:txBody>
      </p:sp>
      <p:cxnSp>
        <p:nvCxnSpPr>
          <p:cNvPr id="85" name="Straight Connector 84">
            <a:extLst>
              <a:ext uri="{FF2B5EF4-FFF2-40B4-BE49-F238E27FC236}">
                <a16:creationId xmlns:a16="http://schemas.microsoft.com/office/drawing/2014/main" id="{3FFF5546-67CA-1E44-B68D-285E0F6E8B03}"/>
              </a:ext>
            </a:extLst>
          </p:cNvPr>
          <p:cNvCxnSpPr>
            <a:cxnSpLocks/>
          </p:cNvCxnSpPr>
          <p:nvPr/>
        </p:nvCxnSpPr>
        <p:spPr>
          <a:xfrm flipH="1">
            <a:off x="9860911" y="5043310"/>
            <a:ext cx="1019662" cy="0"/>
          </a:xfrm>
          <a:prstGeom prst="line">
            <a:avLst/>
          </a:prstGeom>
          <a:ln w="762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0489132B-C4AA-4244-9F7B-A0B2E5F4DDFF}"/>
              </a:ext>
            </a:extLst>
          </p:cNvPr>
          <p:cNvSpPr/>
          <p:nvPr/>
        </p:nvSpPr>
        <p:spPr>
          <a:xfrm>
            <a:off x="10797249" y="4971089"/>
            <a:ext cx="151254" cy="151254"/>
          </a:xfrm>
          <a:prstGeom prst="ellipse">
            <a:avLst/>
          </a:prstGeom>
          <a:solidFill>
            <a:schemeClr val="bg1"/>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latin typeface="Calibri" panose="020F0502020204030204" pitchFamily="34" charset="0"/>
              <a:cs typeface="Calibri" panose="020F0502020204030204" pitchFamily="34" charset="0"/>
            </a:endParaRPr>
          </a:p>
        </p:txBody>
      </p:sp>
      <p:sp>
        <p:nvSpPr>
          <p:cNvPr id="87" name="Arc 86">
            <a:extLst>
              <a:ext uri="{FF2B5EF4-FFF2-40B4-BE49-F238E27FC236}">
                <a16:creationId xmlns:a16="http://schemas.microsoft.com/office/drawing/2014/main" id="{B823C97F-E304-7942-81C4-2AE70B368126}"/>
              </a:ext>
            </a:extLst>
          </p:cNvPr>
          <p:cNvSpPr/>
          <p:nvPr/>
        </p:nvSpPr>
        <p:spPr>
          <a:xfrm>
            <a:off x="5884745" y="1185560"/>
            <a:ext cx="550014" cy="525952"/>
          </a:xfrm>
          <a:prstGeom prst="arc">
            <a:avLst/>
          </a:prstGeom>
          <a:ln w="76200">
            <a:solidFill>
              <a:srgbClr val="FEC40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latin typeface="Calibri" panose="020F0502020204030204" pitchFamily="34" charset="0"/>
              <a:cs typeface="Calibri" panose="020F0502020204030204" pitchFamily="34" charset="0"/>
            </a:endParaRPr>
          </a:p>
        </p:txBody>
      </p:sp>
      <p:cxnSp>
        <p:nvCxnSpPr>
          <p:cNvPr id="88" name="Straight Connector 87">
            <a:extLst>
              <a:ext uri="{FF2B5EF4-FFF2-40B4-BE49-F238E27FC236}">
                <a16:creationId xmlns:a16="http://schemas.microsoft.com/office/drawing/2014/main" id="{BA53B79A-3E76-3647-816D-5611C748D7A1}"/>
              </a:ext>
            </a:extLst>
          </p:cNvPr>
          <p:cNvCxnSpPr>
            <a:cxnSpLocks/>
          </p:cNvCxnSpPr>
          <p:nvPr/>
        </p:nvCxnSpPr>
        <p:spPr>
          <a:xfrm flipH="1">
            <a:off x="4875402" y="1185560"/>
            <a:ext cx="1296000" cy="0"/>
          </a:xfrm>
          <a:prstGeom prst="line">
            <a:avLst/>
          </a:prstGeom>
          <a:ln w="76200">
            <a:solidFill>
              <a:srgbClr val="FEC401"/>
            </a:solidFill>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A464A24B-88C1-B640-927A-DD847CBC2325}"/>
              </a:ext>
            </a:extLst>
          </p:cNvPr>
          <p:cNvSpPr/>
          <p:nvPr/>
        </p:nvSpPr>
        <p:spPr>
          <a:xfrm>
            <a:off x="4732032" y="1110413"/>
            <a:ext cx="151254" cy="151254"/>
          </a:xfrm>
          <a:prstGeom prst="ellipse">
            <a:avLst/>
          </a:prstGeom>
          <a:solidFill>
            <a:schemeClr val="bg1"/>
          </a:solidFill>
          <a:ln w="28575">
            <a:solidFill>
              <a:srgbClr val="BF0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latin typeface="Calibri" panose="020F0502020204030204" pitchFamily="34" charset="0"/>
              <a:cs typeface="Calibri" panose="020F0502020204030204" pitchFamily="34" charset="0"/>
            </a:endParaRPr>
          </a:p>
        </p:txBody>
      </p:sp>
      <p:sp>
        <p:nvSpPr>
          <p:cNvPr id="90" name="Arc 89">
            <a:extLst>
              <a:ext uri="{FF2B5EF4-FFF2-40B4-BE49-F238E27FC236}">
                <a16:creationId xmlns:a16="http://schemas.microsoft.com/office/drawing/2014/main" id="{7301F356-1BA1-EF43-8DE3-1B603564732F}"/>
              </a:ext>
            </a:extLst>
          </p:cNvPr>
          <p:cNvSpPr/>
          <p:nvPr/>
        </p:nvSpPr>
        <p:spPr>
          <a:xfrm>
            <a:off x="8387068" y="4216853"/>
            <a:ext cx="550014" cy="525952"/>
          </a:xfrm>
          <a:prstGeom prst="arc">
            <a:avLst/>
          </a:prstGeom>
          <a:ln w="76200">
            <a:solidFill>
              <a:srgbClr val="15427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latin typeface="Calibri" panose="020F0502020204030204" pitchFamily="34" charset="0"/>
              <a:cs typeface="Calibri" panose="020F0502020204030204" pitchFamily="34" charset="0"/>
            </a:endParaRPr>
          </a:p>
        </p:txBody>
      </p:sp>
      <p:cxnSp>
        <p:nvCxnSpPr>
          <p:cNvPr id="91" name="Straight Connector 90">
            <a:extLst>
              <a:ext uri="{FF2B5EF4-FFF2-40B4-BE49-F238E27FC236}">
                <a16:creationId xmlns:a16="http://schemas.microsoft.com/office/drawing/2014/main" id="{075905F8-2B06-1A4D-B2B5-D24D2E5D6A14}"/>
              </a:ext>
            </a:extLst>
          </p:cNvPr>
          <p:cNvCxnSpPr>
            <a:cxnSpLocks/>
          </p:cNvCxnSpPr>
          <p:nvPr/>
        </p:nvCxnSpPr>
        <p:spPr>
          <a:xfrm flipH="1" flipV="1">
            <a:off x="7845739" y="4215945"/>
            <a:ext cx="828000" cy="908"/>
          </a:xfrm>
          <a:prstGeom prst="line">
            <a:avLst/>
          </a:prstGeom>
          <a:ln w="76200">
            <a:solidFill>
              <a:srgbClr val="154273"/>
            </a:solidFill>
          </a:ln>
        </p:spPr>
        <p:style>
          <a:lnRef idx="1">
            <a:schemeClr val="accent1"/>
          </a:lnRef>
          <a:fillRef idx="0">
            <a:schemeClr val="accent1"/>
          </a:fillRef>
          <a:effectRef idx="0">
            <a:schemeClr val="accent1"/>
          </a:effectRef>
          <a:fontRef idx="minor">
            <a:schemeClr val="tx1"/>
          </a:fontRef>
        </p:style>
      </p:cxnSp>
      <p:sp>
        <p:nvSpPr>
          <p:cNvPr id="92" name="Arc 91">
            <a:extLst>
              <a:ext uri="{FF2B5EF4-FFF2-40B4-BE49-F238E27FC236}">
                <a16:creationId xmlns:a16="http://schemas.microsoft.com/office/drawing/2014/main" id="{54088B62-4231-EB42-A301-DBE074B7B060}"/>
              </a:ext>
            </a:extLst>
          </p:cNvPr>
          <p:cNvSpPr/>
          <p:nvPr/>
        </p:nvSpPr>
        <p:spPr>
          <a:xfrm>
            <a:off x="8387813" y="3441245"/>
            <a:ext cx="550014" cy="525952"/>
          </a:xfrm>
          <a:prstGeom prst="arc">
            <a:avLst/>
          </a:prstGeom>
          <a:ln w="76200">
            <a:solidFill>
              <a:srgbClr val="15427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latin typeface="Calibri" panose="020F0502020204030204" pitchFamily="34" charset="0"/>
              <a:cs typeface="Calibri" panose="020F0502020204030204" pitchFamily="34" charset="0"/>
            </a:endParaRPr>
          </a:p>
        </p:txBody>
      </p:sp>
      <p:cxnSp>
        <p:nvCxnSpPr>
          <p:cNvPr id="93" name="Straight Connector 92">
            <a:extLst>
              <a:ext uri="{FF2B5EF4-FFF2-40B4-BE49-F238E27FC236}">
                <a16:creationId xmlns:a16="http://schemas.microsoft.com/office/drawing/2014/main" id="{36BAA2BD-56C3-834C-99E3-02E770E15705}"/>
              </a:ext>
            </a:extLst>
          </p:cNvPr>
          <p:cNvCxnSpPr>
            <a:cxnSpLocks/>
          </p:cNvCxnSpPr>
          <p:nvPr/>
        </p:nvCxnSpPr>
        <p:spPr>
          <a:xfrm flipH="1" flipV="1">
            <a:off x="7843309" y="3440337"/>
            <a:ext cx="828000" cy="908"/>
          </a:xfrm>
          <a:prstGeom prst="line">
            <a:avLst/>
          </a:prstGeom>
          <a:ln w="76200">
            <a:solidFill>
              <a:srgbClr val="154273"/>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3AA0D33-513C-134B-BF09-005D072E84B8}"/>
              </a:ext>
            </a:extLst>
          </p:cNvPr>
          <p:cNvCxnSpPr>
            <a:cxnSpLocks/>
          </p:cNvCxnSpPr>
          <p:nvPr/>
        </p:nvCxnSpPr>
        <p:spPr>
          <a:xfrm flipH="1">
            <a:off x="7829936" y="4123542"/>
            <a:ext cx="1033912" cy="1"/>
          </a:xfrm>
          <a:prstGeom prst="line">
            <a:avLst/>
          </a:prstGeom>
          <a:ln w="76200">
            <a:solidFill>
              <a:srgbClr val="EA6FCE"/>
            </a:solidFill>
          </a:ln>
        </p:spPr>
        <p:style>
          <a:lnRef idx="1">
            <a:schemeClr val="accent1"/>
          </a:lnRef>
          <a:fillRef idx="0">
            <a:schemeClr val="accent1"/>
          </a:fillRef>
          <a:effectRef idx="0">
            <a:schemeClr val="accent1"/>
          </a:effectRef>
          <a:fontRef idx="minor">
            <a:schemeClr val="tx1"/>
          </a:fontRef>
        </p:style>
      </p:cxnSp>
      <p:sp>
        <p:nvSpPr>
          <p:cNvPr id="95" name="Arc 94">
            <a:extLst>
              <a:ext uri="{FF2B5EF4-FFF2-40B4-BE49-F238E27FC236}">
                <a16:creationId xmlns:a16="http://schemas.microsoft.com/office/drawing/2014/main" id="{294FE291-7E93-7C47-8B85-35CB08B5EB5B}"/>
              </a:ext>
            </a:extLst>
          </p:cNvPr>
          <p:cNvSpPr/>
          <p:nvPr/>
        </p:nvSpPr>
        <p:spPr>
          <a:xfrm rot="5400000">
            <a:off x="8579845" y="3583831"/>
            <a:ext cx="550014" cy="525952"/>
          </a:xfrm>
          <a:prstGeom prst="arc">
            <a:avLst/>
          </a:prstGeom>
          <a:ln w="76200">
            <a:solidFill>
              <a:srgbClr val="EA6FC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latin typeface="Calibri" panose="020F0502020204030204" pitchFamily="34" charset="0"/>
              <a:cs typeface="Calibri" panose="020F0502020204030204" pitchFamily="34" charset="0"/>
            </a:endParaRPr>
          </a:p>
        </p:txBody>
      </p:sp>
      <p:cxnSp>
        <p:nvCxnSpPr>
          <p:cNvPr id="96" name="Straight Connector 95">
            <a:extLst>
              <a:ext uri="{FF2B5EF4-FFF2-40B4-BE49-F238E27FC236}">
                <a16:creationId xmlns:a16="http://schemas.microsoft.com/office/drawing/2014/main" id="{E27125B2-5330-FE4B-873F-DD55F551C4A5}"/>
              </a:ext>
            </a:extLst>
          </p:cNvPr>
          <p:cNvCxnSpPr>
            <a:cxnSpLocks/>
          </p:cNvCxnSpPr>
          <p:nvPr/>
        </p:nvCxnSpPr>
        <p:spPr>
          <a:xfrm>
            <a:off x="7843309" y="4123371"/>
            <a:ext cx="230765" cy="0"/>
          </a:xfrm>
          <a:prstGeom prst="line">
            <a:avLst/>
          </a:prstGeom>
          <a:ln w="76200">
            <a:solidFill>
              <a:srgbClr val="38B0C4"/>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03DD9EC-493F-1344-831A-7B3983862E45}"/>
              </a:ext>
            </a:extLst>
          </p:cNvPr>
          <p:cNvCxnSpPr>
            <a:cxnSpLocks/>
          </p:cNvCxnSpPr>
          <p:nvPr/>
        </p:nvCxnSpPr>
        <p:spPr>
          <a:xfrm>
            <a:off x="7843308" y="4215945"/>
            <a:ext cx="230765" cy="0"/>
          </a:xfrm>
          <a:prstGeom prst="line">
            <a:avLst/>
          </a:prstGeom>
          <a:ln w="76200">
            <a:solidFill>
              <a:srgbClr val="38B0C4"/>
            </a:solidFill>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FF726349-B434-E44D-A842-71181A3316C8}"/>
              </a:ext>
            </a:extLst>
          </p:cNvPr>
          <p:cNvSpPr/>
          <p:nvPr/>
        </p:nvSpPr>
        <p:spPr>
          <a:xfrm>
            <a:off x="7738688" y="4091366"/>
            <a:ext cx="151254" cy="151254"/>
          </a:xfrm>
          <a:prstGeom prst="ellipse">
            <a:avLst/>
          </a:prstGeom>
          <a:solidFill>
            <a:schemeClr val="bg1"/>
          </a:solidFill>
          <a:ln w="28575">
            <a:solidFill>
              <a:srgbClr val="38B0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latin typeface="Calibri" panose="020F0502020204030204" pitchFamily="34" charset="0"/>
              <a:cs typeface="Calibri" panose="020F0502020204030204" pitchFamily="34" charset="0"/>
            </a:endParaRPr>
          </a:p>
        </p:txBody>
      </p:sp>
      <p:cxnSp>
        <p:nvCxnSpPr>
          <p:cNvPr id="99" name="Straight Connector 98">
            <a:extLst>
              <a:ext uri="{FF2B5EF4-FFF2-40B4-BE49-F238E27FC236}">
                <a16:creationId xmlns:a16="http://schemas.microsoft.com/office/drawing/2014/main" id="{9FE75945-4F28-7D4D-BB2F-BA1DA289ECE7}"/>
              </a:ext>
            </a:extLst>
          </p:cNvPr>
          <p:cNvCxnSpPr>
            <a:cxnSpLocks/>
          </p:cNvCxnSpPr>
          <p:nvPr/>
        </p:nvCxnSpPr>
        <p:spPr>
          <a:xfrm>
            <a:off x="7833111" y="3440337"/>
            <a:ext cx="230765" cy="0"/>
          </a:xfrm>
          <a:prstGeom prst="line">
            <a:avLst/>
          </a:prstGeom>
          <a:ln w="76200">
            <a:solidFill>
              <a:srgbClr val="397FC4"/>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C253992-4C3C-DB48-A708-1ECAB27EB674}"/>
              </a:ext>
            </a:extLst>
          </p:cNvPr>
          <p:cNvCxnSpPr>
            <a:cxnSpLocks/>
          </p:cNvCxnSpPr>
          <p:nvPr/>
        </p:nvCxnSpPr>
        <p:spPr>
          <a:xfrm flipV="1">
            <a:off x="7805463" y="2624005"/>
            <a:ext cx="0" cy="756000"/>
          </a:xfrm>
          <a:prstGeom prst="line">
            <a:avLst/>
          </a:prstGeom>
          <a:ln w="76200">
            <a:solidFill>
              <a:srgbClr val="3A7FC4"/>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4609D367-0EF1-084D-AB69-323F66269F5E}"/>
              </a:ext>
            </a:extLst>
          </p:cNvPr>
          <p:cNvCxnSpPr>
            <a:cxnSpLocks/>
          </p:cNvCxnSpPr>
          <p:nvPr/>
        </p:nvCxnSpPr>
        <p:spPr>
          <a:xfrm>
            <a:off x="8057526" y="3354761"/>
            <a:ext cx="1476000" cy="0"/>
          </a:xfrm>
          <a:prstGeom prst="line">
            <a:avLst/>
          </a:prstGeom>
          <a:ln w="76200">
            <a:solidFill>
              <a:srgbClr val="BF004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1F33576-8EB8-2843-9948-3BC904D4F134}"/>
              </a:ext>
            </a:extLst>
          </p:cNvPr>
          <p:cNvCxnSpPr>
            <a:cxnSpLocks/>
          </p:cNvCxnSpPr>
          <p:nvPr/>
        </p:nvCxnSpPr>
        <p:spPr>
          <a:xfrm>
            <a:off x="7833111" y="3354761"/>
            <a:ext cx="233940" cy="0"/>
          </a:xfrm>
          <a:prstGeom prst="line">
            <a:avLst/>
          </a:prstGeom>
          <a:ln w="76200">
            <a:solidFill>
              <a:srgbClr val="3A7FC4"/>
            </a:solidFill>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140C9DF0-2793-D741-B901-AA76FBD6DDB7}"/>
              </a:ext>
            </a:extLst>
          </p:cNvPr>
          <p:cNvSpPr txBox="1"/>
          <p:nvPr/>
        </p:nvSpPr>
        <p:spPr>
          <a:xfrm>
            <a:off x="7056790" y="2984172"/>
            <a:ext cx="1505540" cy="253916"/>
          </a:xfrm>
          <a:prstGeom prst="rect">
            <a:avLst/>
          </a:prstGeom>
          <a:solidFill>
            <a:schemeClr val="bg1"/>
          </a:solidFill>
          <a:ln w="19050">
            <a:solidFill>
              <a:srgbClr val="3A7FC4"/>
            </a:solidFill>
          </a:ln>
        </p:spPr>
        <p:txBody>
          <a:bodyPr wrap="square" rtlCol="0">
            <a:spAutoFit/>
          </a:bodyPr>
          <a:lstStyle/>
          <a:p>
            <a:r>
              <a:rPr lang="en-NL" sz="1050">
                <a:latin typeface="Calibri" panose="020F0502020204030204" pitchFamily="34" charset="0"/>
                <a:cs typeface="Calibri" panose="020F0502020204030204" pitchFamily="34" charset="0"/>
              </a:rPr>
              <a:t>Open Notificatie Service</a:t>
            </a:r>
          </a:p>
        </p:txBody>
      </p:sp>
      <p:sp>
        <p:nvSpPr>
          <p:cNvPr id="104" name="Oval 103">
            <a:extLst>
              <a:ext uri="{FF2B5EF4-FFF2-40B4-BE49-F238E27FC236}">
                <a16:creationId xmlns:a16="http://schemas.microsoft.com/office/drawing/2014/main" id="{51E4160C-E772-8B45-8741-BA56FC0681F7}"/>
              </a:ext>
            </a:extLst>
          </p:cNvPr>
          <p:cNvSpPr/>
          <p:nvPr/>
        </p:nvSpPr>
        <p:spPr>
          <a:xfrm>
            <a:off x="7732252" y="3313910"/>
            <a:ext cx="151254" cy="151254"/>
          </a:xfrm>
          <a:prstGeom prst="ellipse">
            <a:avLst/>
          </a:prstGeom>
          <a:solidFill>
            <a:schemeClr val="bg1"/>
          </a:solidFill>
          <a:ln w="28575">
            <a:solidFill>
              <a:srgbClr val="3A7F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latin typeface="Calibri" panose="020F0502020204030204" pitchFamily="34" charset="0"/>
              <a:cs typeface="Calibri" panose="020F0502020204030204" pitchFamily="34" charset="0"/>
            </a:endParaRPr>
          </a:p>
        </p:txBody>
      </p:sp>
      <p:sp>
        <p:nvSpPr>
          <p:cNvPr id="105" name="Arc 104">
            <a:extLst>
              <a:ext uri="{FF2B5EF4-FFF2-40B4-BE49-F238E27FC236}">
                <a16:creationId xmlns:a16="http://schemas.microsoft.com/office/drawing/2014/main" id="{9B71474C-60F8-6443-ABAD-495B002B3A85}"/>
              </a:ext>
            </a:extLst>
          </p:cNvPr>
          <p:cNvSpPr/>
          <p:nvPr/>
        </p:nvSpPr>
        <p:spPr>
          <a:xfrm>
            <a:off x="9255029" y="3356552"/>
            <a:ext cx="550014" cy="525952"/>
          </a:xfrm>
          <a:prstGeom prst="arc">
            <a:avLst/>
          </a:prstGeom>
          <a:ln w="76200">
            <a:solidFill>
              <a:srgbClr val="BF004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latin typeface="Calibri" panose="020F0502020204030204" pitchFamily="34" charset="0"/>
              <a:cs typeface="Calibri" panose="020F0502020204030204" pitchFamily="34" charset="0"/>
            </a:endParaRPr>
          </a:p>
        </p:txBody>
      </p:sp>
      <p:cxnSp>
        <p:nvCxnSpPr>
          <p:cNvPr id="106" name="Straight Connector 105">
            <a:extLst>
              <a:ext uri="{FF2B5EF4-FFF2-40B4-BE49-F238E27FC236}">
                <a16:creationId xmlns:a16="http://schemas.microsoft.com/office/drawing/2014/main" id="{496CE517-6C91-F74F-8021-DAFEBAF7B44A}"/>
              </a:ext>
            </a:extLst>
          </p:cNvPr>
          <p:cNvCxnSpPr>
            <a:cxnSpLocks/>
          </p:cNvCxnSpPr>
          <p:nvPr/>
        </p:nvCxnSpPr>
        <p:spPr>
          <a:xfrm flipH="1" flipV="1">
            <a:off x="9802993" y="3590994"/>
            <a:ext cx="4" cy="540000"/>
          </a:xfrm>
          <a:prstGeom prst="line">
            <a:avLst/>
          </a:prstGeom>
          <a:ln w="76200">
            <a:solidFill>
              <a:srgbClr val="BF004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AE2B0AC-8E43-084A-8173-CF88EE8AA17B}"/>
              </a:ext>
            </a:extLst>
          </p:cNvPr>
          <p:cNvCxnSpPr>
            <a:cxnSpLocks/>
          </p:cNvCxnSpPr>
          <p:nvPr/>
        </p:nvCxnSpPr>
        <p:spPr>
          <a:xfrm flipH="1">
            <a:off x="9880143" y="4148279"/>
            <a:ext cx="1442581" cy="0"/>
          </a:xfrm>
          <a:prstGeom prst="line">
            <a:avLst/>
          </a:prstGeom>
          <a:ln w="762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9DD4EBA8-E466-0541-99C1-863F3781F4AD}"/>
              </a:ext>
            </a:extLst>
          </p:cNvPr>
          <p:cNvSpPr txBox="1"/>
          <p:nvPr/>
        </p:nvSpPr>
        <p:spPr>
          <a:xfrm>
            <a:off x="9320631" y="3741093"/>
            <a:ext cx="972240" cy="253916"/>
          </a:xfrm>
          <a:prstGeom prst="rect">
            <a:avLst/>
          </a:prstGeom>
          <a:solidFill>
            <a:schemeClr val="bg1"/>
          </a:solidFill>
          <a:ln w="19050">
            <a:solidFill>
              <a:srgbClr val="BF0041"/>
            </a:solidFill>
          </a:ln>
        </p:spPr>
        <p:txBody>
          <a:bodyPr wrap="square" rtlCol="0">
            <a:spAutoFit/>
          </a:bodyPr>
          <a:lstStyle/>
          <a:p>
            <a:pPr algn="ctr"/>
            <a:r>
              <a:rPr lang="en-NL" sz="1050">
                <a:latin typeface="Calibri" panose="020F0502020204030204" pitchFamily="34" charset="0"/>
                <a:cs typeface="Calibri" panose="020F0502020204030204" pitchFamily="34" charset="0"/>
              </a:rPr>
              <a:t>"MOLZ Proxy"</a:t>
            </a:r>
          </a:p>
        </p:txBody>
      </p:sp>
      <p:sp>
        <p:nvSpPr>
          <p:cNvPr id="109" name="Oval 108">
            <a:extLst>
              <a:ext uri="{FF2B5EF4-FFF2-40B4-BE49-F238E27FC236}">
                <a16:creationId xmlns:a16="http://schemas.microsoft.com/office/drawing/2014/main" id="{0D14184D-4168-6949-ACB4-AA9171B4159A}"/>
              </a:ext>
            </a:extLst>
          </p:cNvPr>
          <p:cNvSpPr/>
          <p:nvPr/>
        </p:nvSpPr>
        <p:spPr>
          <a:xfrm>
            <a:off x="9727601" y="4071141"/>
            <a:ext cx="151254" cy="151254"/>
          </a:xfrm>
          <a:prstGeom prst="ellipse">
            <a:avLst/>
          </a:prstGeom>
          <a:solidFill>
            <a:schemeClr val="bg1"/>
          </a:solidFill>
          <a:ln w="28575">
            <a:solidFill>
              <a:srgbClr val="BF0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latin typeface="Calibri" panose="020F0502020204030204" pitchFamily="34" charset="0"/>
              <a:cs typeface="Calibri" panose="020F0502020204030204" pitchFamily="34" charset="0"/>
            </a:endParaRPr>
          </a:p>
        </p:txBody>
      </p:sp>
      <p:sp>
        <p:nvSpPr>
          <p:cNvPr id="110" name="Oval 109">
            <a:extLst>
              <a:ext uri="{FF2B5EF4-FFF2-40B4-BE49-F238E27FC236}">
                <a16:creationId xmlns:a16="http://schemas.microsoft.com/office/drawing/2014/main" id="{E29C25DD-1484-F543-A89A-0067FBF3ECA7}"/>
              </a:ext>
            </a:extLst>
          </p:cNvPr>
          <p:cNvSpPr/>
          <p:nvPr/>
        </p:nvSpPr>
        <p:spPr>
          <a:xfrm>
            <a:off x="11377843" y="4064691"/>
            <a:ext cx="151254" cy="151254"/>
          </a:xfrm>
          <a:prstGeom prst="ellipse">
            <a:avLst/>
          </a:prstGeom>
          <a:solidFill>
            <a:schemeClr val="bg1"/>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latin typeface="Calibri" panose="020F0502020204030204" pitchFamily="34" charset="0"/>
              <a:cs typeface="Calibri" panose="020F0502020204030204" pitchFamily="34" charset="0"/>
            </a:endParaRPr>
          </a:p>
        </p:txBody>
      </p:sp>
      <p:sp>
        <p:nvSpPr>
          <p:cNvPr id="111" name="TextBox 110">
            <a:extLst>
              <a:ext uri="{FF2B5EF4-FFF2-40B4-BE49-F238E27FC236}">
                <a16:creationId xmlns:a16="http://schemas.microsoft.com/office/drawing/2014/main" id="{38719B01-E74B-A340-99FC-8276DA6ECDD9}"/>
              </a:ext>
            </a:extLst>
          </p:cNvPr>
          <p:cNvSpPr txBox="1"/>
          <p:nvPr/>
        </p:nvSpPr>
        <p:spPr>
          <a:xfrm>
            <a:off x="10991513" y="3625677"/>
            <a:ext cx="923913" cy="369332"/>
          </a:xfrm>
          <a:prstGeom prst="rect">
            <a:avLst/>
          </a:prstGeom>
          <a:solidFill>
            <a:schemeClr val="bg1"/>
          </a:solidFill>
          <a:ln w="19050">
            <a:solidFill>
              <a:schemeClr val="tx1">
                <a:lumMod val="50000"/>
                <a:lumOff val="50000"/>
              </a:schemeClr>
            </a:solidFill>
          </a:ln>
        </p:spPr>
        <p:txBody>
          <a:bodyPr wrap="square" rtlCol="0">
            <a:spAutoFit/>
          </a:bodyPr>
          <a:lstStyle/>
          <a:p>
            <a:pPr algn="ctr"/>
            <a:r>
              <a:rPr lang="en-NL" sz="900">
                <a:latin typeface="Calibri" panose="020F0502020204030204" pitchFamily="34" charset="0"/>
                <a:cs typeface="Calibri" panose="020F0502020204030204" pitchFamily="34" charset="0"/>
              </a:rPr>
              <a:t>MijnOverheid Lopende Zaken</a:t>
            </a:r>
          </a:p>
        </p:txBody>
      </p:sp>
      <p:sp>
        <p:nvSpPr>
          <p:cNvPr id="2" name="Rectangle 1">
            <a:extLst>
              <a:ext uri="{FF2B5EF4-FFF2-40B4-BE49-F238E27FC236}">
                <a16:creationId xmlns:a16="http://schemas.microsoft.com/office/drawing/2014/main" id="{5A1092B1-76B8-BF47-BD30-D9F5C6631962}"/>
              </a:ext>
            </a:extLst>
          </p:cNvPr>
          <p:cNvSpPr/>
          <p:nvPr/>
        </p:nvSpPr>
        <p:spPr>
          <a:xfrm>
            <a:off x="4118187" y="501227"/>
            <a:ext cx="3874346" cy="3117677"/>
          </a:xfrm>
          <a:prstGeom prst="rect">
            <a:avLst/>
          </a:prstGeom>
          <a:solidFill>
            <a:schemeClr val="bg1">
              <a:alpha val="6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a:solidFill>
                  <a:sysClr val="windowText" lastClr="000000"/>
                </a:solidFill>
                <a:effectLst>
                  <a:glow rad="228600">
                    <a:srgbClr val="FFC000">
                      <a:alpha val="40000"/>
                    </a:srgbClr>
                  </a:glow>
                </a:effectLst>
              </a:rPr>
              <a:t>Modern landschap</a:t>
            </a:r>
          </a:p>
          <a:p>
            <a:pPr algn="ctr"/>
            <a:r>
              <a:rPr lang="en-NL">
                <a:solidFill>
                  <a:sysClr val="windowText" lastClr="000000"/>
                </a:solidFill>
                <a:effectLst>
                  <a:glow rad="228600">
                    <a:srgbClr val="FFC000">
                      <a:alpha val="40000"/>
                    </a:srgbClr>
                  </a:glow>
                </a:effectLst>
              </a:rPr>
              <a:t>(zaakgericht/common ground)</a:t>
            </a:r>
          </a:p>
        </p:txBody>
      </p:sp>
      <p:sp>
        <p:nvSpPr>
          <p:cNvPr id="112" name="Rectangle 111">
            <a:extLst>
              <a:ext uri="{FF2B5EF4-FFF2-40B4-BE49-F238E27FC236}">
                <a16:creationId xmlns:a16="http://schemas.microsoft.com/office/drawing/2014/main" id="{34EF8DD2-0543-A648-8A23-1C7E9CE98A1B}"/>
              </a:ext>
            </a:extLst>
          </p:cNvPr>
          <p:cNvSpPr/>
          <p:nvPr/>
        </p:nvSpPr>
        <p:spPr>
          <a:xfrm>
            <a:off x="4114830" y="3641658"/>
            <a:ext cx="3874346" cy="3117677"/>
          </a:xfrm>
          <a:prstGeom prst="rect">
            <a:avLst/>
          </a:prstGeom>
          <a:solidFill>
            <a:schemeClr val="bg1">
              <a:alpha val="6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a:solidFill>
                  <a:sysClr val="windowText" lastClr="000000"/>
                </a:solidFill>
                <a:effectLst>
                  <a:glow rad="228600">
                    <a:srgbClr val="FFC000">
                      <a:alpha val="40000"/>
                    </a:srgbClr>
                  </a:glow>
                </a:effectLst>
              </a:rPr>
              <a:t>Bestaande landschap</a:t>
            </a:r>
          </a:p>
        </p:txBody>
      </p:sp>
      <p:sp>
        <p:nvSpPr>
          <p:cNvPr id="113" name="Rectangle 112">
            <a:extLst>
              <a:ext uri="{FF2B5EF4-FFF2-40B4-BE49-F238E27FC236}">
                <a16:creationId xmlns:a16="http://schemas.microsoft.com/office/drawing/2014/main" id="{A78A7166-8EFF-8941-BF50-BB9A4AD0AC8B}"/>
              </a:ext>
            </a:extLst>
          </p:cNvPr>
          <p:cNvSpPr/>
          <p:nvPr/>
        </p:nvSpPr>
        <p:spPr>
          <a:xfrm>
            <a:off x="8018887" y="499854"/>
            <a:ext cx="3874346" cy="3117677"/>
          </a:xfrm>
          <a:prstGeom prst="rect">
            <a:avLst/>
          </a:prstGeom>
          <a:solidFill>
            <a:schemeClr val="bg1">
              <a:alpha val="6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a:solidFill>
                  <a:sysClr val="windowText" lastClr="000000"/>
                </a:solidFill>
                <a:effectLst>
                  <a:glow rad="228600">
                    <a:srgbClr val="FFC000">
                      <a:alpha val="40000"/>
                    </a:srgbClr>
                  </a:glow>
                </a:effectLst>
              </a:rPr>
              <a:t>Internationaal</a:t>
            </a:r>
          </a:p>
        </p:txBody>
      </p:sp>
      <p:sp>
        <p:nvSpPr>
          <p:cNvPr id="114" name="Rectangle 113">
            <a:extLst>
              <a:ext uri="{FF2B5EF4-FFF2-40B4-BE49-F238E27FC236}">
                <a16:creationId xmlns:a16="http://schemas.microsoft.com/office/drawing/2014/main" id="{BFF7E371-8B85-FF42-8D84-A1237FF7CA5B}"/>
              </a:ext>
            </a:extLst>
          </p:cNvPr>
          <p:cNvSpPr/>
          <p:nvPr/>
        </p:nvSpPr>
        <p:spPr>
          <a:xfrm>
            <a:off x="8017299" y="3642582"/>
            <a:ext cx="3874346" cy="3117677"/>
          </a:xfrm>
          <a:prstGeom prst="rect">
            <a:avLst/>
          </a:prstGeom>
          <a:solidFill>
            <a:schemeClr val="bg1">
              <a:alpha val="6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a:solidFill>
                  <a:sysClr val="windowText" lastClr="000000"/>
                </a:solidFill>
                <a:effectLst>
                  <a:glow rad="228600">
                    <a:srgbClr val="FFC000">
                      <a:alpha val="40000"/>
                    </a:srgbClr>
                  </a:glow>
                </a:effectLst>
              </a:rPr>
              <a:t>Centrale overheid</a:t>
            </a:r>
          </a:p>
        </p:txBody>
      </p:sp>
      <p:pic>
        <p:nvPicPr>
          <p:cNvPr id="117" name="Graphic 116" descr="Single gear with solid fill">
            <a:extLst>
              <a:ext uri="{FF2B5EF4-FFF2-40B4-BE49-F238E27FC236}">
                <a16:creationId xmlns:a16="http://schemas.microsoft.com/office/drawing/2014/main" id="{010D5C3B-2CD0-2849-A04E-F4E6B396776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102837" y="2700311"/>
            <a:ext cx="1825386" cy="1825386"/>
          </a:xfrm>
          <a:prstGeom prst="rect">
            <a:avLst/>
          </a:prstGeom>
        </p:spPr>
      </p:pic>
    </p:spTree>
    <p:extLst>
      <p:ext uri="{BB962C8B-B14F-4D97-AF65-F5344CB8AC3E}">
        <p14:creationId xmlns:p14="http://schemas.microsoft.com/office/powerpoint/2010/main" val="83163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2" grpId="0" animBg="1"/>
      <p:bldP spid="113" grpId="0" animBg="1"/>
      <p:bldP spid="1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7B4F73-2141-4F1F-A8AD-F0308FC2CA54}"/>
              </a:ext>
            </a:extLst>
          </p:cNvPr>
          <p:cNvSpPr>
            <a:spLocks noGrp="1"/>
          </p:cNvSpPr>
          <p:nvPr>
            <p:ph type="title"/>
          </p:nvPr>
        </p:nvSpPr>
        <p:spPr/>
        <p:txBody>
          <a:bodyPr/>
          <a:lstStyle/>
          <a:p>
            <a:r>
              <a:rPr lang="nl-NL"/>
              <a:t>Globale bevindingen</a:t>
            </a:r>
          </a:p>
        </p:txBody>
      </p:sp>
      <p:sp>
        <p:nvSpPr>
          <p:cNvPr id="2" name="Content Placeholder 1">
            <a:extLst>
              <a:ext uri="{FF2B5EF4-FFF2-40B4-BE49-F238E27FC236}">
                <a16:creationId xmlns:a16="http://schemas.microsoft.com/office/drawing/2014/main" id="{BA34120B-4A34-429C-81AE-6F1B0C01178E}"/>
              </a:ext>
            </a:extLst>
          </p:cNvPr>
          <p:cNvSpPr>
            <a:spLocks noGrp="1"/>
          </p:cNvSpPr>
          <p:nvPr>
            <p:ph idx="1"/>
          </p:nvPr>
        </p:nvSpPr>
        <p:spPr/>
        <p:txBody>
          <a:bodyPr numCol="1">
            <a:normAutofit/>
          </a:bodyPr>
          <a:lstStyle/>
          <a:p>
            <a:endParaRPr lang="nl-NL" sz="2400"/>
          </a:p>
          <a:p>
            <a:r>
              <a:rPr lang="nl-NL" sz="2400"/>
              <a:t>Berichtenstandaard is bruikbaar in de uitwisseling</a:t>
            </a:r>
          </a:p>
          <a:p>
            <a:pPr lvl="1"/>
            <a:r>
              <a:rPr lang="nl-NL" sz="2000"/>
              <a:t>Opname van gebeurtenis en bijbehorende gegevens mogelijk</a:t>
            </a:r>
          </a:p>
          <a:p>
            <a:pPr lvl="1"/>
            <a:r>
              <a:rPr lang="nl-NL" sz="2000"/>
              <a:t>Opname van attributen voor filtering mogelijk</a:t>
            </a:r>
          </a:p>
          <a:p>
            <a:pPr lvl="1"/>
            <a:r>
              <a:rPr lang="nl-NL" sz="2000"/>
              <a:t>Berichtinhoud goed definiëren is cruciaal en niet triviaal</a:t>
            </a:r>
          </a:p>
          <a:p>
            <a:pPr lvl="1"/>
            <a:endParaRPr lang="nl-NL" sz="2000"/>
          </a:p>
          <a:p>
            <a:r>
              <a:rPr lang="en-NL" sz="2400"/>
              <a:t>Past technisch goed in modern API-landschap</a:t>
            </a:r>
          </a:p>
          <a:p>
            <a:pPr lvl="1"/>
            <a:r>
              <a:rPr lang="en-NL" sz="2000"/>
              <a:t>Beeld van de totale interactie: produceren/consumeren, abonneren, protocollen…</a:t>
            </a:r>
          </a:p>
          <a:p>
            <a:pPr lvl="1"/>
            <a:r>
              <a:rPr lang="en-NL" sz="2000"/>
              <a:t>Interactie werkt (abonneren etc), maar verdere uitwerking nodig</a:t>
            </a:r>
          </a:p>
          <a:p>
            <a:pPr marL="0" indent="0">
              <a:buNone/>
            </a:pPr>
            <a:endParaRPr lang="nl-NL" sz="2400"/>
          </a:p>
          <a:p>
            <a:endParaRPr lang="nl-NL" sz="2400"/>
          </a:p>
          <a:p>
            <a:endParaRPr lang="nl-NL" sz="2400"/>
          </a:p>
          <a:p>
            <a:endParaRPr lang="nl-NL" sz="2400"/>
          </a:p>
          <a:p>
            <a:endParaRPr lang="nl-NL" sz="2400"/>
          </a:p>
        </p:txBody>
      </p:sp>
      <p:sp>
        <p:nvSpPr>
          <p:cNvPr id="4" name="Slide Number Placeholder 3">
            <a:extLst>
              <a:ext uri="{FF2B5EF4-FFF2-40B4-BE49-F238E27FC236}">
                <a16:creationId xmlns:a16="http://schemas.microsoft.com/office/drawing/2014/main" id="{1D76C193-CB91-4962-9200-97E9BA80E47C}"/>
              </a:ext>
            </a:extLst>
          </p:cNvPr>
          <p:cNvSpPr>
            <a:spLocks noGrp="1"/>
          </p:cNvSpPr>
          <p:nvPr>
            <p:ph type="sldNum" sz="quarter" idx="12"/>
          </p:nvPr>
        </p:nvSpPr>
        <p:spPr/>
        <p:txBody>
          <a:bodyPr/>
          <a:lstStyle/>
          <a:p>
            <a:fld id="{10A0A6AF-03C5-477E-939A-E28F7E7F05EA}" type="slidenum">
              <a:rPr lang="nl-NL" smtClean="0"/>
              <a:pPr/>
              <a:t>5</a:t>
            </a:fld>
            <a:endParaRPr lang="nl-NL"/>
          </a:p>
        </p:txBody>
      </p:sp>
      <p:sp>
        <p:nvSpPr>
          <p:cNvPr id="5" name="Footer Placeholder 4">
            <a:extLst>
              <a:ext uri="{FF2B5EF4-FFF2-40B4-BE49-F238E27FC236}">
                <a16:creationId xmlns:a16="http://schemas.microsoft.com/office/drawing/2014/main" id="{A44F1F67-CDFD-43B0-8F6B-C8456762633F}"/>
              </a:ext>
            </a:extLst>
          </p:cNvPr>
          <p:cNvSpPr>
            <a:spLocks noGrp="1"/>
          </p:cNvSpPr>
          <p:nvPr>
            <p:ph type="ftr" sz="quarter" idx="4294967295"/>
          </p:nvPr>
        </p:nvSpPr>
        <p:spPr>
          <a:xfrm>
            <a:off x="0" y="6221413"/>
            <a:ext cx="5003800" cy="322262"/>
          </a:xfrm>
          <a:prstGeom prst="rect">
            <a:avLst/>
          </a:prstGeom>
        </p:spPr>
        <p:txBody>
          <a:bodyPr vert="horz" lIns="91440" tIns="45720" rIns="91440" bIns="45720" rtlCol="0" anchor="b" anchorCtr="0"/>
          <a:lstStyle>
            <a:defPPr>
              <a:defRPr lang="nl-NL"/>
            </a:defPPr>
            <a:lvl1pPr marL="0" algn="l" defTabSz="914400" rtl="0" eaLnBrk="1" latinLnBrk="0" hangingPunct="1">
              <a:defRPr sz="105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D34612-DF11-4FD6-9B67-AF4303590F80}" type="datetime4">
              <a:rPr lang="nl-NL" smtClean="0"/>
              <a:pPr/>
              <a:t>18 november 2021</a:t>
            </a:fld>
            <a:r>
              <a:rPr lang="en-US"/>
              <a:t> | Voettekst</a:t>
            </a:r>
            <a:endParaRPr lang="nl-NL"/>
          </a:p>
        </p:txBody>
      </p:sp>
    </p:spTree>
    <p:extLst>
      <p:ext uri="{BB962C8B-B14F-4D97-AF65-F5344CB8AC3E}">
        <p14:creationId xmlns:p14="http://schemas.microsoft.com/office/powerpoint/2010/main" val="3183528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7B4F73-2141-4F1F-A8AD-F0308FC2CA54}"/>
              </a:ext>
            </a:extLst>
          </p:cNvPr>
          <p:cNvSpPr>
            <a:spLocks noGrp="1"/>
          </p:cNvSpPr>
          <p:nvPr>
            <p:ph type="title"/>
          </p:nvPr>
        </p:nvSpPr>
        <p:spPr/>
        <p:txBody>
          <a:bodyPr/>
          <a:lstStyle/>
          <a:p>
            <a:r>
              <a:rPr lang="nl-NL"/>
              <a:t>Globale bevindingen</a:t>
            </a:r>
          </a:p>
        </p:txBody>
      </p:sp>
      <p:sp>
        <p:nvSpPr>
          <p:cNvPr id="2" name="Content Placeholder 1">
            <a:extLst>
              <a:ext uri="{FF2B5EF4-FFF2-40B4-BE49-F238E27FC236}">
                <a16:creationId xmlns:a16="http://schemas.microsoft.com/office/drawing/2014/main" id="{BA34120B-4A34-429C-81AE-6F1B0C01178E}"/>
              </a:ext>
            </a:extLst>
          </p:cNvPr>
          <p:cNvSpPr>
            <a:spLocks noGrp="1"/>
          </p:cNvSpPr>
          <p:nvPr>
            <p:ph idx="1"/>
          </p:nvPr>
        </p:nvSpPr>
        <p:spPr/>
        <p:txBody>
          <a:bodyPr numCol="1">
            <a:normAutofit/>
          </a:bodyPr>
          <a:lstStyle/>
          <a:p>
            <a:endParaRPr lang="nl-NL" sz="2400"/>
          </a:p>
          <a:p>
            <a:r>
              <a:rPr lang="nl-NL" sz="2400"/>
              <a:t>Ervaring opgedaan met opstellen van gebeurtenisberichten</a:t>
            </a:r>
          </a:p>
          <a:p>
            <a:pPr lvl="1"/>
            <a:r>
              <a:rPr lang="nl-NL" sz="2000"/>
              <a:t>Aanwijzingen in GOV NL profiel helpen, maar soms toch uitzonderingen nodig</a:t>
            </a:r>
          </a:p>
          <a:p>
            <a:pPr lvl="1"/>
            <a:r>
              <a:rPr lang="nl-NL" sz="2000"/>
              <a:t>Deze niet allemaal proberen te vatten in regels / liever toepassingsvoorbeelden toevoegen</a:t>
            </a:r>
          </a:p>
          <a:p>
            <a:endParaRPr lang="nl-NL" sz="2400"/>
          </a:p>
          <a:p>
            <a:r>
              <a:rPr lang="nl-NL" sz="2400"/>
              <a:t>Verkenningen</a:t>
            </a:r>
          </a:p>
          <a:p>
            <a:pPr lvl="1"/>
            <a:r>
              <a:rPr lang="nl-NL" sz="2000"/>
              <a:t>Toepassing in decentrale context (naast basisregistratie perspectief)</a:t>
            </a:r>
            <a:endParaRPr lang="en-NL" sz="2000"/>
          </a:p>
          <a:p>
            <a:pPr lvl="1"/>
            <a:r>
              <a:rPr lang="nl-NL" sz="2000"/>
              <a:t>Transitiescenario: Afleiden van de aanleiding bij een gegevensmutatie</a:t>
            </a:r>
          </a:p>
          <a:p>
            <a:pPr lvl="1"/>
            <a:r>
              <a:rPr lang="nl-NL" sz="2000"/>
              <a:t>Issues rond privacy/autorisatie</a:t>
            </a:r>
          </a:p>
          <a:p>
            <a:pPr lvl="1"/>
            <a:r>
              <a:rPr lang="en-NL" sz="2000"/>
              <a:t>Informatiearm/rijk</a:t>
            </a:r>
          </a:p>
          <a:p>
            <a:pPr marL="0" indent="0">
              <a:buNone/>
            </a:pPr>
            <a:endParaRPr lang="nl-NL" sz="2400"/>
          </a:p>
          <a:p>
            <a:endParaRPr lang="nl-NL" sz="2400"/>
          </a:p>
          <a:p>
            <a:endParaRPr lang="nl-NL" sz="2400"/>
          </a:p>
          <a:p>
            <a:endParaRPr lang="nl-NL" sz="2400"/>
          </a:p>
          <a:p>
            <a:endParaRPr lang="nl-NL" sz="2400"/>
          </a:p>
        </p:txBody>
      </p:sp>
      <p:sp>
        <p:nvSpPr>
          <p:cNvPr id="4" name="Slide Number Placeholder 3">
            <a:extLst>
              <a:ext uri="{FF2B5EF4-FFF2-40B4-BE49-F238E27FC236}">
                <a16:creationId xmlns:a16="http://schemas.microsoft.com/office/drawing/2014/main" id="{1D76C193-CB91-4962-9200-97E9BA80E47C}"/>
              </a:ext>
            </a:extLst>
          </p:cNvPr>
          <p:cNvSpPr>
            <a:spLocks noGrp="1"/>
          </p:cNvSpPr>
          <p:nvPr>
            <p:ph type="sldNum" sz="quarter" idx="12"/>
          </p:nvPr>
        </p:nvSpPr>
        <p:spPr/>
        <p:txBody>
          <a:bodyPr/>
          <a:lstStyle/>
          <a:p>
            <a:fld id="{10A0A6AF-03C5-477E-939A-E28F7E7F05EA}" type="slidenum">
              <a:rPr lang="nl-NL" smtClean="0"/>
              <a:pPr/>
              <a:t>6</a:t>
            </a:fld>
            <a:endParaRPr lang="nl-NL"/>
          </a:p>
        </p:txBody>
      </p:sp>
      <p:sp>
        <p:nvSpPr>
          <p:cNvPr id="5" name="Footer Placeholder 4">
            <a:extLst>
              <a:ext uri="{FF2B5EF4-FFF2-40B4-BE49-F238E27FC236}">
                <a16:creationId xmlns:a16="http://schemas.microsoft.com/office/drawing/2014/main" id="{A44F1F67-CDFD-43B0-8F6B-C8456762633F}"/>
              </a:ext>
            </a:extLst>
          </p:cNvPr>
          <p:cNvSpPr>
            <a:spLocks noGrp="1"/>
          </p:cNvSpPr>
          <p:nvPr>
            <p:ph type="ftr" sz="quarter" idx="4294967295"/>
          </p:nvPr>
        </p:nvSpPr>
        <p:spPr>
          <a:xfrm>
            <a:off x="0" y="6221413"/>
            <a:ext cx="5003800" cy="322262"/>
          </a:xfrm>
          <a:prstGeom prst="rect">
            <a:avLst/>
          </a:prstGeom>
        </p:spPr>
        <p:txBody>
          <a:bodyPr vert="horz" lIns="91440" tIns="45720" rIns="91440" bIns="45720" rtlCol="0" anchor="b" anchorCtr="0"/>
          <a:lstStyle>
            <a:defPPr>
              <a:defRPr lang="nl-NL"/>
            </a:defPPr>
            <a:lvl1pPr marL="0" algn="l" defTabSz="914400" rtl="0" eaLnBrk="1" latinLnBrk="0" hangingPunct="1">
              <a:defRPr sz="105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D34612-DF11-4FD6-9B67-AF4303590F80}" type="datetime4">
              <a:rPr lang="nl-NL" smtClean="0"/>
              <a:pPr/>
              <a:t>18 november 2021</a:t>
            </a:fld>
            <a:r>
              <a:rPr lang="en-US"/>
              <a:t> | Voettekst</a:t>
            </a:r>
            <a:endParaRPr lang="nl-NL"/>
          </a:p>
        </p:txBody>
      </p:sp>
    </p:spTree>
    <p:extLst>
      <p:ext uri="{BB962C8B-B14F-4D97-AF65-F5344CB8AC3E}">
        <p14:creationId xmlns:p14="http://schemas.microsoft.com/office/powerpoint/2010/main" val="2849032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D02C0-A6DB-5E48-8909-58CC65A6F8D3}"/>
              </a:ext>
            </a:extLst>
          </p:cNvPr>
          <p:cNvSpPr>
            <a:spLocks noGrp="1"/>
          </p:cNvSpPr>
          <p:nvPr>
            <p:ph type="title"/>
          </p:nvPr>
        </p:nvSpPr>
        <p:spPr/>
        <p:txBody>
          <a:bodyPr/>
          <a:lstStyle/>
          <a:p>
            <a:r>
              <a:rPr lang="en-NL">
                <a:latin typeface="Calibri" panose="020F0502020204030204" pitchFamily="34" charset="0"/>
                <a:cs typeface="Calibri" panose="020F0502020204030204" pitchFamily="34" charset="0"/>
              </a:rPr>
              <a:t>id</a:t>
            </a:r>
          </a:p>
        </p:txBody>
      </p:sp>
      <p:sp>
        <p:nvSpPr>
          <p:cNvPr id="3" name="Content Placeholder 2">
            <a:extLst>
              <a:ext uri="{FF2B5EF4-FFF2-40B4-BE49-F238E27FC236}">
                <a16:creationId xmlns:a16="http://schemas.microsoft.com/office/drawing/2014/main" id="{DB37F38D-6495-094A-9B6F-3F4711F3F4C3}"/>
              </a:ext>
            </a:extLst>
          </p:cNvPr>
          <p:cNvSpPr>
            <a:spLocks noGrp="1"/>
          </p:cNvSpPr>
          <p:nvPr>
            <p:ph idx="1"/>
          </p:nvPr>
        </p:nvSpPr>
        <p:spPr/>
        <p:txBody>
          <a:bodyPr>
            <a:normAutofit/>
          </a:bodyPr>
          <a:lstStyle/>
          <a:p>
            <a:pPr marL="0" indent="0">
              <a:buNone/>
            </a:pPr>
            <a:r>
              <a:rPr lang="en-NL" sz="2400"/>
              <a:t>In de transitie naar daadwerkelijke gebeurtenisorientatie hebben de bronregistraties </a:t>
            </a:r>
            <a:r>
              <a:rPr lang="en-NL" sz="2400" b="1"/>
              <a:t>geen gebeurtenissen </a:t>
            </a:r>
            <a:r>
              <a:rPr lang="en-NL" sz="2400"/>
              <a:t>en dus is het id eigenlijk altijd een </a:t>
            </a:r>
            <a:r>
              <a:rPr lang="en-NL" sz="2400" b="1"/>
              <a:t>random UUID </a:t>
            </a:r>
            <a:r>
              <a:rPr lang="en-NL" sz="2400"/>
              <a:t>dat niet herleidbaar is.</a:t>
            </a:r>
          </a:p>
          <a:p>
            <a:pPr lvl="2"/>
            <a:endParaRPr lang="en-NL" sz="1800"/>
          </a:p>
        </p:txBody>
      </p:sp>
      <p:sp>
        <p:nvSpPr>
          <p:cNvPr id="4" name="TextBox 3">
            <a:extLst>
              <a:ext uri="{FF2B5EF4-FFF2-40B4-BE49-F238E27FC236}">
                <a16:creationId xmlns:a16="http://schemas.microsoft.com/office/drawing/2014/main" id="{70C46D50-A43A-494C-BBB7-408D46544E0C}"/>
              </a:ext>
            </a:extLst>
          </p:cNvPr>
          <p:cNvSpPr txBox="1"/>
          <p:nvPr/>
        </p:nvSpPr>
        <p:spPr>
          <a:xfrm>
            <a:off x="7418364" y="419427"/>
            <a:ext cx="3935436" cy="523220"/>
          </a:xfrm>
          <a:prstGeom prst="rect">
            <a:avLst/>
          </a:prstGeom>
          <a:noFill/>
        </p:spPr>
        <p:txBody>
          <a:bodyPr wrap="none" rtlCol="0">
            <a:spAutoFit/>
          </a:bodyPr>
          <a:lstStyle/>
          <a:p>
            <a:pPr algn="r"/>
            <a:r>
              <a:rPr lang="en-NL" sz="2800"/>
              <a:t>Bevindingen per attribuut</a:t>
            </a:r>
          </a:p>
        </p:txBody>
      </p:sp>
    </p:spTree>
    <p:extLst>
      <p:ext uri="{BB962C8B-B14F-4D97-AF65-F5344CB8AC3E}">
        <p14:creationId xmlns:p14="http://schemas.microsoft.com/office/powerpoint/2010/main" val="1623605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D02C0-A6DB-5E48-8909-58CC65A6F8D3}"/>
              </a:ext>
            </a:extLst>
          </p:cNvPr>
          <p:cNvSpPr>
            <a:spLocks noGrp="1"/>
          </p:cNvSpPr>
          <p:nvPr>
            <p:ph type="title"/>
          </p:nvPr>
        </p:nvSpPr>
        <p:spPr/>
        <p:txBody>
          <a:bodyPr>
            <a:normAutofit/>
          </a:bodyPr>
          <a:lstStyle/>
          <a:p>
            <a:r>
              <a:rPr lang="en-NL">
                <a:latin typeface="Calibri" panose="020F0502020204030204" pitchFamily="34" charset="0"/>
                <a:cs typeface="Calibri" panose="020F0502020204030204" pitchFamily="34" charset="0"/>
              </a:rPr>
              <a:t>source</a:t>
            </a:r>
          </a:p>
        </p:txBody>
      </p:sp>
      <p:sp>
        <p:nvSpPr>
          <p:cNvPr id="3" name="Content Placeholder 2">
            <a:extLst>
              <a:ext uri="{FF2B5EF4-FFF2-40B4-BE49-F238E27FC236}">
                <a16:creationId xmlns:a16="http://schemas.microsoft.com/office/drawing/2014/main" id="{DB37F38D-6495-094A-9B6F-3F4711F3F4C3}"/>
              </a:ext>
            </a:extLst>
          </p:cNvPr>
          <p:cNvSpPr>
            <a:spLocks noGrp="1"/>
          </p:cNvSpPr>
          <p:nvPr>
            <p:ph idx="1"/>
          </p:nvPr>
        </p:nvSpPr>
        <p:spPr/>
        <p:txBody>
          <a:bodyPr>
            <a:normAutofit/>
          </a:bodyPr>
          <a:lstStyle/>
          <a:p>
            <a:pPr marL="0" indent="0">
              <a:buNone/>
            </a:pPr>
            <a:r>
              <a:rPr lang="en-NL" sz="2400"/>
              <a:t>Aanwijzingen in GOV NL profiel soms niet toepasbaar:</a:t>
            </a:r>
          </a:p>
          <a:p>
            <a:pPr marL="0" indent="0">
              <a:buNone/>
            </a:pPr>
            <a:endParaRPr lang="en-NL" sz="2400"/>
          </a:p>
          <a:p>
            <a:pPr marL="0" indent="0">
              <a:buNone/>
            </a:pPr>
            <a:endParaRPr lang="en-NL" sz="2400"/>
          </a:p>
          <a:p>
            <a:pPr lvl="2"/>
            <a:endParaRPr lang="en-NL" sz="1800"/>
          </a:p>
        </p:txBody>
      </p:sp>
      <p:sp>
        <p:nvSpPr>
          <p:cNvPr id="4" name="TextBox 3">
            <a:extLst>
              <a:ext uri="{FF2B5EF4-FFF2-40B4-BE49-F238E27FC236}">
                <a16:creationId xmlns:a16="http://schemas.microsoft.com/office/drawing/2014/main" id="{1FF9ACDA-8AF7-7B43-B971-AA9A864A343F}"/>
              </a:ext>
            </a:extLst>
          </p:cNvPr>
          <p:cNvSpPr txBox="1"/>
          <p:nvPr/>
        </p:nvSpPr>
        <p:spPr>
          <a:xfrm>
            <a:off x="7418364" y="419427"/>
            <a:ext cx="3935436" cy="523220"/>
          </a:xfrm>
          <a:prstGeom prst="rect">
            <a:avLst/>
          </a:prstGeom>
          <a:noFill/>
        </p:spPr>
        <p:txBody>
          <a:bodyPr wrap="none" rtlCol="0">
            <a:spAutoFit/>
          </a:bodyPr>
          <a:lstStyle/>
          <a:p>
            <a:pPr algn="r"/>
            <a:r>
              <a:rPr lang="en-NL" sz="2800"/>
              <a:t>Bevindingen per attribuut</a:t>
            </a:r>
          </a:p>
        </p:txBody>
      </p:sp>
      <p:graphicFrame>
        <p:nvGraphicFramePr>
          <p:cNvPr id="5" name="Table 4">
            <a:extLst>
              <a:ext uri="{FF2B5EF4-FFF2-40B4-BE49-F238E27FC236}">
                <a16:creationId xmlns:a16="http://schemas.microsoft.com/office/drawing/2014/main" id="{09B1F8F1-A916-1E44-8A34-595BAF9FB6D5}"/>
              </a:ext>
            </a:extLst>
          </p:cNvPr>
          <p:cNvGraphicFramePr>
            <a:graphicFrameLocks noGrp="1"/>
          </p:cNvGraphicFramePr>
          <p:nvPr/>
        </p:nvGraphicFramePr>
        <p:xfrm>
          <a:off x="956157" y="1716453"/>
          <a:ext cx="9863024" cy="4133126"/>
        </p:xfrm>
        <a:graphic>
          <a:graphicData uri="http://schemas.openxmlformats.org/drawingml/2006/table">
            <a:tbl>
              <a:tblPr/>
              <a:tblGrid>
                <a:gridCol w="460274">
                  <a:extLst>
                    <a:ext uri="{9D8B030D-6E8A-4147-A177-3AD203B41FA5}">
                      <a16:colId xmlns:a16="http://schemas.microsoft.com/office/drawing/2014/main" val="4109991623"/>
                    </a:ext>
                  </a:extLst>
                </a:gridCol>
                <a:gridCol w="2980004">
                  <a:extLst>
                    <a:ext uri="{9D8B030D-6E8A-4147-A177-3AD203B41FA5}">
                      <a16:colId xmlns:a16="http://schemas.microsoft.com/office/drawing/2014/main" val="2635577718"/>
                    </a:ext>
                  </a:extLst>
                </a:gridCol>
                <a:gridCol w="6422746">
                  <a:extLst>
                    <a:ext uri="{9D8B030D-6E8A-4147-A177-3AD203B41FA5}">
                      <a16:colId xmlns:a16="http://schemas.microsoft.com/office/drawing/2014/main" val="3382740390"/>
                    </a:ext>
                  </a:extLst>
                </a:gridCol>
              </a:tblGrid>
              <a:tr h="399980">
                <a:tc>
                  <a:txBody>
                    <a:bodyPr/>
                    <a:lstStyle/>
                    <a:p>
                      <a:pPr algn="ctr" rtl="0" fontAlgn="base"/>
                      <a:r>
                        <a:rPr lang="nl-NL" sz="1200" b="0" i="0">
                          <a:effectLst/>
                          <a:latin typeface="Calibri" panose="020F0502020204030204" pitchFamily="34" charset="0"/>
                        </a:rPr>
                        <a:t>1 </a:t>
                      </a:r>
                      <a:endParaRPr lang="nl-NL" b="0" i="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rtl="0" fontAlgn="base"/>
                      <a:r>
                        <a:rPr lang="nl-NL" sz="1200" b="0" i="0" err="1">
                          <a:effectLst/>
                          <a:latin typeface="Calibri" panose="020F0502020204030204" pitchFamily="34" charset="0"/>
                        </a:rPr>
                        <a:t>urn:nld:brp</a:t>
                      </a:r>
                      <a:r>
                        <a:rPr lang="nl-NL" sz="1200" b="0" i="0">
                          <a:effectLst/>
                          <a:latin typeface="Calibri" panose="020F0502020204030204" pitchFamily="34" charset="0"/>
                        </a:rPr>
                        <a:t> </a:t>
                      </a:r>
                      <a:endParaRPr lang="nl-NL" b="0" i="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rtl="0" fontAlgn="base"/>
                      <a:r>
                        <a:rPr lang="nl-NL" sz="1200" b="0" i="0">
                          <a:effectLst/>
                          <a:latin typeface="Calibri" panose="020F0502020204030204" pitchFamily="34" charset="0"/>
                        </a:rPr>
                        <a:t>BRP is niet de producer. </a:t>
                      </a:r>
                      <a:endParaRPr lang="nl-NL" b="0" i="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58085265"/>
                  </a:ext>
                </a:extLst>
              </a:tr>
              <a:tr h="399980">
                <a:tc>
                  <a:txBody>
                    <a:bodyPr/>
                    <a:lstStyle/>
                    <a:p>
                      <a:pPr algn="ctr" rtl="0" fontAlgn="base"/>
                      <a:r>
                        <a:rPr lang="nl-NL" sz="1200" b="0" i="0">
                          <a:effectLst/>
                          <a:latin typeface="Calibri" panose="020F0502020204030204" pitchFamily="34" charset="0"/>
                        </a:rPr>
                        <a:t>2 </a:t>
                      </a:r>
                      <a:endParaRPr lang="nl-NL" b="0" i="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rtl="0" fontAlgn="base"/>
                      <a:r>
                        <a:rPr lang="nl-NL" sz="1200" b="0" i="0">
                          <a:effectLst/>
                          <a:latin typeface="Calibri" panose="020F0502020204030204" pitchFamily="34" charset="0"/>
                        </a:rPr>
                        <a:t>urn:nld:0893 </a:t>
                      </a:r>
                      <a:endParaRPr lang="nl-NL" b="0" i="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rtl="0" fontAlgn="base"/>
                      <a:r>
                        <a:rPr lang="nl-NL" sz="1200" b="0" i="0">
                          <a:effectLst/>
                          <a:latin typeface="Calibri" panose="020F0502020204030204" pitchFamily="34" charset="0"/>
                        </a:rPr>
                        <a:t>De code wordt nu niet nader gespecifieerd. </a:t>
                      </a:r>
                      <a:endParaRPr lang="nl-NL" b="0" i="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08139933"/>
                  </a:ext>
                </a:extLst>
              </a:tr>
              <a:tr h="666633">
                <a:tc>
                  <a:txBody>
                    <a:bodyPr/>
                    <a:lstStyle/>
                    <a:p>
                      <a:pPr algn="ctr" rtl="0" fontAlgn="base"/>
                      <a:r>
                        <a:rPr lang="nl-NL" sz="1200" b="0" i="0">
                          <a:effectLst/>
                          <a:latin typeface="Calibri" panose="020F0502020204030204" pitchFamily="34" charset="0"/>
                        </a:rPr>
                        <a:t>3 </a:t>
                      </a:r>
                      <a:endParaRPr lang="nl-NL" b="0" i="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rtl="0" fontAlgn="base"/>
                      <a:r>
                        <a:rPr lang="nl-NL" sz="1200" b="0" i="0">
                          <a:effectLst/>
                          <a:latin typeface="Calibri" panose="020F0502020204030204" pitchFamily="34" charset="0"/>
                        </a:rPr>
                        <a:t>urn:nld:</a:t>
                      </a:r>
                      <a:r>
                        <a:rPr lang="nl-NL" sz="1200" b="1" i="0">
                          <a:effectLst/>
                          <a:latin typeface="Calibri" panose="020F0502020204030204" pitchFamily="34" charset="0"/>
                        </a:rPr>
                        <a:t>gemeente</a:t>
                      </a:r>
                      <a:r>
                        <a:rPr lang="nl-NL" sz="1200" b="0" i="0">
                          <a:effectLst/>
                          <a:latin typeface="Calibri" panose="020F0502020204030204" pitchFamily="34" charset="0"/>
                        </a:rPr>
                        <a:t>:0893 </a:t>
                      </a:r>
                      <a:endParaRPr lang="nl-NL" b="0" i="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rtl="0" fontAlgn="base"/>
                      <a:r>
                        <a:rPr lang="nl-NL" sz="1200" b="0" i="0">
                          <a:effectLst/>
                          <a:latin typeface="Calibri" panose="020F0502020204030204" pitchFamily="34" charset="0"/>
                        </a:rPr>
                        <a:t>We weten nu wat voor code het is, maar dit soort codes is specifiek voor het GBA/BRP en niet voor heel Nederland. </a:t>
                      </a:r>
                      <a:endParaRPr lang="nl-NL" b="0" i="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0782554"/>
                  </a:ext>
                </a:extLst>
              </a:tr>
              <a:tr h="399980">
                <a:tc>
                  <a:txBody>
                    <a:bodyPr/>
                    <a:lstStyle/>
                    <a:p>
                      <a:pPr algn="ctr" rtl="0" fontAlgn="base"/>
                      <a:r>
                        <a:rPr lang="nl-NL" sz="1200" b="0" i="0">
                          <a:effectLst/>
                          <a:latin typeface="Calibri" panose="020F0502020204030204" pitchFamily="34" charset="0"/>
                        </a:rPr>
                        <a:t>4 </a:t>
                      </a:r>
                      <a:endParaRPr lang="nl-NL" b="0" i="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2CC"/>
                    </a:solidFill>
                  </a:tcPr>
                </a:tc>
                <a:tc>
                  <a:txBody>
                    <a:bodyPr/>
                    <a:lstStyle/>
                    <a:p>
                      <a:pPr algn="l" rtl="0" fontAlgn="base"/>
                      <a:r>
                        <a:rPr lang="nl-NL" sz="1200" b="0" i="0">
                          <a:effectLst/>
                          <a:latin typeface="Calibri" panose="020F0502020204030204" pitchFamily="34" charset="0"/>
                        </a:rPr>
                        <a:t>urn:nld:</a:t>
                      </a:r>
                      <a:r>
                        <a:rPr lang="nl-NL" sz="1200" b="1" i="0">
                          <a:effectLst/>
                          <a:latin typeface="Calibri" panose="020F0502020204030204" pitchFamily="34" charset="0"/>
                        </a:rPr>
                        <a:t>brp:gemeente</a:t>
                      </a:r>
                      <a:r>
                        <a:rPr lang="nl-NL" sz="1200" b="0" i="0">
                          <a:effectLst/>
                          <a:latin typeface="Calibri" panose="020F0502020204030204" pitchFamily="34" charset="0"/>
                        </a:rPr>
                        <a:t>:0893 </a:t>
                      </a:r>
                      <a:endParaRPr lang="nl-NL" b="0" i="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2CC"/>
                    </a:solidFill>
                  </a:tcPr>
                </a:tc>
                <a:tc>
                  <a:txBody>
                    <a:bodyPr/>
                    <a:lstStyle/>
                    <a:p>
                      <a:pPr algn="l" rtl="0" fontAlgn="base"/>
                      <a:r>
                        <a:rPr lang="nl-NL" sz="1200" b="0" i="0">
                          <a:effectLst/>
                          <a:latin typeface="Calibri" panose="020F0502020204030204" pitchFamily="34" charset="0"/>
                        </a:rPr>
                        <a:t>Dit lijkt bij gebruik van de gemeentecode het meest zuiver. </a:t>
                      </a:r>
                      <a:endParaRPr lang="nl-NL" b="0" i="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2CC"/>
                    </a:solidFill>
                  </a:tcPr>
                </a:tc>
                <a:extLst>
                  <a:ext uri="{0D108BD9-81ED-4DB2-BD59-A6C34878D82A}">
                    <a16:rowId xmlns:a16="http://schemas.microsoft.com/office/drawing/2014/main" val="1454043674"/>
                  </a:ext>
                </a:extLst>
              </a:tr>
              <a:tr h="933287">
                <a:tc>
                  <a:txBody>
                    <a:bodyPr/>
                    <a:lstStyle/>
                    <a:p>
                      <a:pPr algn="ctr" rtl="0" fontAlgn="base"/>
                      <a:r>
                        <a:rPr lang="nl-NL" sz="1200" b="0" i="0">
                          <a:effectLst/>
                          <a:latin typeface="Calibri" panose="020F0502020204030204" pitchFamily="34" charset="0"/>
                        </a:rPr>
                        <a:t>5 </a:t>
                      </a:r>
                      <a:endParaRPr lang="nl-NL" b="0" i="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rtl="0" fontAlgn="base"/>
                      <a:r>
                        <a:rPr lang="nl-NL" sz="1200" b="0" i="0" err="1">
                          <a:effectLst/>
                          <a:latin typeface="Calibri" panose="020F0502020204030204" pitchFamily="34" charset="0"/>
                        </a:rPr>
                        <a:t>urn:nld:</a:t>
                      </a:r>
                      <a:r>
                        <a:rPr lang="nl-NL" sz="1200" b="1" i="0" err="1">
                          <a:effectLst/>
                          <a:latin typeface="Calibri" panose="020F0502020204030204" pitchFamily="34" charset="0"/>
                        </a:rPr>
                        <a:t>gemeente-Bergen</a:t>
                      </a:r>
                      <a:r>
                        <a:rPr lang="nl-NL" sz="1200" b="1" i="0">
                          <a:effectLst/>
                          <a:latin typeface="Calibri" panose="020F0502020204030204" pitchFamily="34" charset="0"/>
                        </a:rPr>
                        <a:t> (L) </a:t>
                      </a:r>
                      <a:endParaRPr lang="nl-NL" b="1" i="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rtl="0" fontAlgn="base"/>
                      <a:r>
                        <a:rPr lang="nl-NL" sz="1200" b="0" i="0">
                          <a:effectLst/>
                          <a:latin typeface="Calibri" panose="020F0502020204030204" pitchFamily="34" charset="0"/>
                        </a:rPr>
                        <a:t>In dit voorbeeld hebben we de gemeentecode opzocht in tabel 33 van de BRP en daaruit de naam opgehaald. Nadeel is dat de naam tekens kan bevatten die niet zijn toegestaan in een urn. </a:t>
                      </a:r>
                      <a:endParaRPr lang="nl-NL" b="0" i="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07142326"/>
                  </a:ext>
                </a:extLst>
              </a:tr>
              <a:tr h="666633">
                <a:tc>
                  <a:txBody>
                    <a:bodyPr/>
                    <a:lstStyle/>
                    <a:p>
                      <a:pPr algn="ctr" rtl="0" fontAlgn="base"/>
                      <a:r>
                        <a:rPr lang="nl-NL" sz="1200" b="0" i="0">
                          <a:effectLst/>
                          <a:latin typeface="Calibri" panose="020F0502020204030204" pitchFamily="34" charset="0"/>
                        </a:rPr>
                        <a:t>6 </a:t>
                      </a:r>
                      <a:endParaRPr lang="nl-NL" b="0" i="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2CC"/>
                    </a:solidFill>
                  </a:tcPr>
                </a:tc>
                <a:tc>
                  <a:txBody>
                    <a:bodyPr/>
                    <a:lstStyle/>
                    <a:p>
                      <a:pPr algn="l" rtl="0" fontAlgn="base"/>
                      <a:r>
                        <a:rPr lang="nl-NL" sz="1200" b="0" i="0">
                          <a:effectLst/>
                          <a:latin typeface="Calibri" panose="020F0502020204030204" pitchFamily="34" charset="0"/>
                        </a:rPr>
                        <a:t>urn:nld:</a:t>
                      </a:r>
                      <a:r>
                        <a:rPr lang="nl-NL" sz="1200" b="1" i="0">
                          <a:effectLst/>
                          <a:latin typeface="Calibri" panose="020F0502020204030204" pitchFamily="34" charset="0"/>
                        </a:rPr>
                        <a:t>gemeente-Bergen%20%28L%29 </a:t>
                      </a:r>
                      <a:endParaRPr lang="nl-NL" b="1" i="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2CC"/>
                    </a:solidFill>
                  </a:tcPr>
                </a:tc>
                <a:tc>
                  <a:txBody>
                    <a:bodyPr/>
                    <a:lstStyle/>
                    <a:p>
                      <a:pPr algn="l" rtl="0" fontAlgn="base"/>
                      <a:r>
                        <a:rPr lang="nl-NL" sz="1200" b="0" i="0">
                          <a:effectLst/>
                          <a:latin typeface="Calibri" panose="020F0502020204030204" pitchFamily="34" charset="0"/>
                        </a:rPr>
                        <a:t>Identiek aan het vorige voorbeeld alleen zijn de bijzondere tekens omgezet naar geldige karakters. Dit gaat tenkoste van de leesbaarheid. </a:t>
                      </a:r>
                      <a:endParaRPr lang="nl-NL" b="0" i="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2CC"/>
                    </a:solidFill>
                  </a:tcPr>
                </a:tc>
                <a:extLst>
                  <a:ext uri="{0D108BD9-81ED-4DB2-BD59-A6C34878D82A}">
                    <a16:rowId xmlns:a16="http://schemas.microsoft.com/office/drawing/2014/main" val="2656452103"/>
                  </a:ext>
                </a:extLst>
              </a:tr>
              <a:tr h="666633">
                <a:tc>
                  <a:txBody>
                    <a:bodyPr/>
                    <a:lstStyle/>
                    <a:p>
                      <a:pPr algn="ctr" rtl="0" fontAlgn="base"/>
                      <a:r>
                        <a:rPr lang="nl-NL" sz="1200" b="0" i="0">
                          <a:effectLst/>
                          <a:latin typeface="Calibri" panose="020F0502020204030204" pitchFamily="34" charset="0"/>
                        </a:rPr>
                        <a:t>7 </a:t>
                      </a:r>
                      <a:endParaRPr lang="nl-NL" b="0" i="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2CC"/>
                    </a:solidFill>
                  </a:tcPr>
                </a:tc>
                <a:tc>
                  <a:txBody>
                    <a:bodyPr/>
                    <a:lstStyle/>
                    <a:p>
                      <a:pPr algn="l" rtl="0" fontAlgn="base"/>
                      <a:r>
                        <a:rPr lang="nl-NL" sz="1200" b="0" i="0">
                          <a:effectLst/>
                          <a:latin typeface="Calibri" panose="020F0502020204030204" pitchFamily="34" charset="0"/>
                        </a:rPr>
                        <a:t>urn:nld:</a:t>
                      </a:r>
                      <a:r>
                        <a:rPr lang="nl-NL" sz="1200" b="1" i="0">
                          <a:effectLst/>
                          <a:latin typeface="Calibri" panose="020F0502020204030204" pitchFamily="34" charset="0"/>
                        </a:rPr>
                        <a:t>oin:00000001001681047000 </a:t>
                      </a:r>
                      <a:endParaRPr lang="nl-NL" b="1" i="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2CC"/>
                    </a:solidFill>
                  </a:tcPr>
                </a:tc>
                <a:tc>
                  <a:txBody>
                    <a:bodyPr/>
                    <a:lstStyle/>
                    <a:p>
                      <a:pPr algn="l" rtl="0" fontAlgn="base"/>
                      <a:r>
                        <a:rPr lang="nl-NL" sz="1200" b="0" i="0">
                          <a:effectLst/>
                          <a:latin typeface="Calibri" panose="020F0502020204030204" pitchFamily="34" charset="0"/>
                        </a:rPr>
                        <a:t>In dit voorbeeld hebben we de gemeentecode vertaald naar een OIN. In hoeverre is een dergelijke vertaling acceptabel voor </a:t>
                      </a:r>
                      <a:r>
                        <a:rPr lang="nl-NL" sz="1200" b="0" i="0" err="1">
                          <a:effectLst/>
                          <a:latin typeface="Calibri" panose="020F0502020204030204" pitchFamily="34" charset="0"/>
                        </a:rPr>
                        <a:t>Logius</a:t>
                      </a:r>
                      <a:r>
                        <a:rPr lang="nl-NL" sz="1200" b="0" i="0">
                          <a:effectLst/>
                          <a:latin typeface="Calibri" panose="020F0502020204030204" pitchFamily="34" charset="0"/>
                        </a:rPr>
                        <a:t>? </a:t>
                      </a:r>
                      <a:endParaRPr lang="nl-NL" b="0" i="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2CC"/>
                    </a:solidFill>
                  </a:tcPr>
                </a:tc>
                <a:extLst>
                  <a:ext uri="{0D108BD9-81ED-4DB2-BD59-A6C34878D82A}">
                    <a16:rowId xmlns:a16="http://schemas.microsoft.com/office/drawing/2014/main" val="3080361082"/>
                  </a:ext>
                </a:extLst>
              </a:tr>
            </a:tbl>
          </a:graphicData>
        </a:graphic>
      </p:graphicFrame>
      <p:sp>
        <p:nvSpPr>
          <p:cNvPr id="7" name="TextBox 6">
            <a:extLst>
              <a:ext uri="{FF2B5EF4-FFF2-40B4-BE49-F238E27FC236}">
                <a16:creationId xmlns:a16="http://schemas.microsoft.com/office/drawing/2014/main" id="{FCAD1F50-F4F8-5140-8BC4-06C51AC595AC}"/>
              </a:ext>
            </a:extLst>
          </p:cNvPr>
          <p:cNvSpPr txBox="1"/>
          <p:nvPr/>
        </p:nvSpPr>
        <p:spPr>
          <a:xfrm>
            <a:off x="838200" y="6038463"/>
            <a:ext cx="9454832" cy="400110"/>
          </a:xfrm>
          <a:prstGeom prst="rect">
            <a:avLst/>
          </a:prstGeom>
          <a:noFill/>
        </p:spPr>
        <p:txBody>
          <a:bodyPr wrap="none" rtlCol="0">
            <a:spAutoFit/>
          </a:bodyPr>
          <a:lstStyle/>
          <a:p>
            <a:r>
              <a:rPr lang="en-NL" sz="2000">
                <a:solidFill>
                  <a:srgbClr val="C00000"/>
                </a:solidFill>
              </a:rPr>
              <a:t>Uitzonderingen niet proberen te vatten in regels maar in enkele toepassingsvoorbeelden.</a:t>
            </a:r>
          </a:p>
        </p:txBody>
      </p:sp>
      <p:sp>
        <p:nvSpPr>
          <p:cNvPr id="8" name="Down Arrow 7">
            <a:extLst>
              <a:ext uri="{FF2B5EF4-FFF2-40B4-BE49-F238E27FC236}">
                <a16:creationId xmlns:a16="http://schemas.microsoft.com/office/drawing/2014/main" id="{06F008E2-083C-C14F-836C-4E88C23D4BC0}"/>
              </a:ext>
            </a:extLst>
          </p:cNvPr>
          <p:cNvSpPr/>
          <p:nvPr/>
        </p:nvSpPr>
        <p:spPr>
          <a:xfrm rot="16200000">
            <a:off x="142698" y="5858317"/>
            <a:ext cx="475001" cy="760400"/>
          </a:xfrm>
          <a:prstGeom prst="downArrow">
            <a:avLst/>
          </a:prstGeom>
          <a:solidFill>
            <a:srgbClr val="FFC000"/>
          </a:solidFill>
          <a:ln>
            <a:solidFill>
              <a:srgbClr val="853B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2600632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D02C0-A6DB-5E48-8909-58CC65A6F8D3}"/>
              </a:ext>
            </a:extLst>
          </p:cNvPr>
          <p:cNvSpPr>
            <a:spLocks noGrp="1"/>
          </p:cNvSpPr>
          <p:nvPr>
            <p:ph type="title"/>
          </p:nvPr>
        </p:nvSpPr>
        <p:spPr/>
        <p:txBody>
          <a:bodyPr>
            <a:normAutofit/>
          </a:bodyPr>
          <a:lstStyle/>
          <a:p>
            <a:r>
              <a:rPr lang="en-NL">
                <a:latin typeface="Calibri" panose="020F0502020204030204" pitchFamily="34" charset="0"/>
                <a:cs typeface="Calibri" panose="020F0502020204030204" pitchFamily="34" charset="0"/>
              </a:rPr>
              <a:t>type</a:t>
            </a:r>
          </a:p>
        </p:txBody>
      </p:sp>
      <p:sp>
        <p:nvSpPr>
          <p:cNvPr id="3" name="Content Placeholder 2">
            <a:extLst>
              <a:ext uri="{FF2B5EF4-FFF2-40B4-BE49-F238E27FC236}">
                <a16:creationId xmlns:a16="http://schemas.microsoft.com/office/drawing/2014/main" id="{DB37F38D-6495-094A-9B6F-3F4711F3F4C3}"/>
              </a:ext>
            </a:extLst>
          </p:cNvPr>
          <p:cNvSpPr>
            <a:spLocks noGrp="1"/>
          </p:cNvSpPr>
          <p:nvPr>
            <p:ph idx="1"/>
          </p:nvPr>
        </p:nvSpPr>
        <p:spPr/>
        <p:txBody>
          <a:bodyPr>
            <a:normAutofit/>
          </a:bodyPr>
          <a:lstStyle/>
          <a:p>
            <a:pPr marL="0" indent="0">
              <a:buNone/>
            </a:pPr>
            <a:r>
              <a:rPr lang="en-NL" sz="2400"/>
              <a:t>Context blijkt enorme impact te hebben. Enkel voorbeelden:</a:t>
            </a:r>
          </a:p>
          <a:p>
            <a:endParaRPr lang="en-NL" sz="2400"/>
          </a:p>
          <a:p>
            <a:r>
              <a:rPr lang="en-GB" sz="2400"/>
              <a:t>Document </a:t>
            </a:r>
            <a:r>
              <a:rPr lang="en-GB" sz="2400" err="1"/>
              <a:t>toegevoegd</a:t>
            </a:r>
            <a:r>
              <a:rPr lang="en-GB" sz="2400"/>
              <a:t> </a:t>
            </a:r>
            <a:r>
              <a:rPr lang="en-GB" sz="2400" err="1"/>
              <a:t>aan</a:t>
            </a:r>
            <a:r>
              <a:rPr lang="en-GB" sz="2400"/>
              <a:t> </a:t>
            </a:r>
            <a:r>
              <a:rPr lang="en-GB" sz="2400" err="1"/>
              <a:t>zaak</a:t>
            </a:r>
            <a:endParaRPr lang="en-GB" sz="2400"/>
          </a:p>
          <a:p>
            <a:pPr lvl="1"/>
            <a:r>
              <a:rPr lang="en-GB" sz="2000"/>
              <a:t>Document </a:t>
            </a:r>
            <a:r>
              <a:rPr lang="en-GB" sz="2000" err="1"/>
              <a:t>toegevoegd</a:t>
            </a:r>
            <a:r>
              <a:rPr lang="en-GB" sz="2000"/>
              <a:t> </a:t>
            </a:r>
            <a:r>
              <a:rPr lang="en-GB" sz="2000" err="1"/>
              <a:t>aan</a:t>
            </a:r>
            <a:r>
              <a:rPr lang="en-GB" sz="2000"/>
              <a:t> </a:t>
            </a:r>
            <a:r>
              <a:rPr lang="en-GB" sz="2000" err="1"/>
              <a:t>zaak</a:t>
            </a:r>
            <a:r>
              <a:rPr lang="en-GB" sz="2000"/>
              <a:t> (</a:t>
            </a:r>
            <a:r>
              <a:rPr lang="en-GB" sz="2000" err="1"/>
              <a:t>vanuit</a:t>
            </a:r>
            <a:r>
              <a:rPr lang="en-GB" sz="2000"/>
              <a:t> </a:t>
            </a:r>
            <a:r>
              <a:rPr lang="en-GB" sz="2000" err="1"/>
              <a:t>zaakregistratie</a:t>
            </a:r>
            <a:r>
              <a:rPr lang="en-GB" sz="2000"/>
              <a:t>)</a:t>
            </a:r>
          </a:p>
          <a:p>
            <a:pPr lvl="1"/>
            <a:r>
              <a:rPr lang="en-GB" sz="2000" err="1"/>
              <a:t>Zaak</a:t>
            </a:r>
            <a:r>
              <a:rPr lang="en-GB" sz="2000"/>
              <a:t> </a:t>
            </a:r>
            <a:r>
              <a:rPr lang="en-GB" sz="2000" err="1"/>
              <a:t>toegevoegd</a:t>
            </a:r>
            <a:r>
              <a:rPr lang="en-GB" sz="2000"/>
              <a:t> </a:t>
            </a:r>
            <a:r>
              <a:rPr lang="en-GB" sz="2000" err="1"/>
              <a:t>aan</a:t>
            </a:r>
            <a:r>
              <a:rPr lang="en-GB" sz="2000"/>
              <a:t> document (</a:t>
            </a:r>
            <a:r>
              <a:rPr lang="en-GB" sz="2000" err="1"/>
              <a:t>vanuit</a:t>
            </a:r>
            <a:r>
              <a:rPr lang="en-GB" sz="2000"/>
              <a:t> </a:t>
            </a:r>
            <a:r>
              <a:rPr lang="en-GB" sz="2000" err="1"/>
              <a:t>documentregistratie</a:t>
            </a:r>
            <a:r>
              <a:rPr lang="en-GB" sz="2000"/>
              <a:t>)</a:t>
            </a:r>
          </a:p>
          <a:p>
            <a:endParaRPr lang="en-GB" sz="2400"/>
          </a:p>
          <a:p>
            <a:r>
              <a:rPr lang="en-GB" sz="2400"/>
              <a:t>Z</a:t>
            </a:r>
            <a:r>
              <a:rPr lang="en-NL" sz="2400"/>
              <a:t>aakstatus</a:t>
            </a:r>
          </a:p>
          <a:p>
            <a:pPr lvl="1"/>
            <a:r>
              <a:rPr lang="en-GB" sz="2000"/>
              <a:t>n</a:t>
            </a:r>
            <a:r>
              <a:rPr lang="en-NL" sz="2000"/>
              <a:t>l.vng.zgw.zaken.status.create</a:t>
            </a:r>
          </a:p>
          <a:p>
            <a:pPr lvl="1"/>
            <a:r>
              <a:rPr lang="en-GB" sz="2000" err="1"/>
              <a:t>nl.overheid.zaken.zaakstatus-gewijzigd</a:t>
            </a:r>
            <a:endParaRPr lang="en-NL" sz="2000"/>
          </a:p>
          <a:p>
            <a:pPr lvl="1"/>
            <a:endParaRPr lang="en-NL" sz="2000"/>
          </a:p>
          <a:p>
            <a:r>
              <a:rPr lang="en-GB" sz="2400" err="1"/>
              <a:t>Huwelijk</a:t>
            </a:r>
            <a:endParaRPr lang="en-GB" sz="2400"/>
          </a:p>
          <a:p>
            <a:pPr lvl="1"/>
            <a:r>
              <a:rPr lang="en-GB" sz="2000"/>
              <a:t>H</a:t>
            </a:r>
            <a:r>
              <a:rPr lang="en-NL" sz="2000"/>
              <a:t>uwelijk-voltrokken </a:t>
            </a:r>
          </a:p>
          <a:p>
            <a:pPr lvl="1"/>
            <a:r>
              <a:rPr lang="en-NL" sz="2000"/>
              <a:t>Persoon-gehuwd</a:t>
            </a:r>
          </a:p>
          <a:p>
            <a:pPr marL="0" indent="0">
              <a:buNone/>
            </a:pPr>
            <a:endParaRPr lang="en-NL" sz="2400"/>
          </a:p>
          <a:p>
            <a:pPr marL="0" indent="0">
              <a:buNone/>
            </a:pPr>
            <a:endParaRPr lang="en-NL" sz="2400"/>
          </a:p>
          <a:p>
            <a:pPr lvl="2"/>
            <a:endParaRPr lang="en-NL" sz="1800"/>
          </a:p>
        </p:txBody>
      </p:sp>
      <p:sp>
        <p:nvSpPr>
          <p:cNvPr id="4" name="TextBox 3">
            <a:extLst>
              <a:ext uri="{FF2B5EF4-FFF2-40B4-BE49-F238E27FC236}">
                <a16:creationId xmlns:a16="http://schemas.microsoft.com/office/drawing/2014/main" id="{1FF9ACDA-8AF7-7B43-B971-AA9A864A343F}"/>
              </a:ext>
            </a:extLst>
          </p:cNvPr>
          <p:cNvSpPr txBox="1"/>
          <p:nvPr/>
        </p:nvSpPr>
        <p:spPr>
          <a:xfrm>
            <a:off x="7418364" y="419427"/>
            <a:ext cx="3935436" cy="523220"/>
          </a:xfrm>
          <a:prstGeom prst="rect">
            <a:avLst/>
          </a:prstGeom>
          <a:noFill/>
        </p:spPr>
        <p:txBody>
          <a:bodyPr wrap="none" rtlCol="0">
            <a:spAutoFit/>
          </a:bodyPr>
          <a:lstStyle/>
          <a:p>
            <a:pPr algn="r"/>
            <a:r>
              <a:rPr lang="en-NL" sz="2800"/>
              <a:t>Bevindingen per attribuut</a:t>
            </a:r>
          </a:p>
        </p:txBody>
      </p:sp>
      <p:sp>
        <p:nvSpPr>
          <p:cNvPr id="8" name="Cloud 7">
            <a:extLst>
              <a:ext uri="{FF2B5EF4-FFF2-40B4-BE49-F238E27FC236}">
                <a16:creationId xmlns:a16="http://schemas.microsoft.com/office/drawing/2014/main" id="{D352B2F6-1D72-1440-B980-3C48C755B493}"/>
              </a:ext>
            </a:extLst>
          </p:cNvPr>
          <p:cNvSpPr/>
          <p:nvPr/>
        </p:nvSpPr>
        <p:spPr>
          <a:xfrm>
            <a:off x="5496065" y="3536269"/>
            <a:ext cx="2110558" cy="1008028"/>
          </a:xfrm>
          <a:prstGeom prst="cloud">
            <a:avLst/>
          </a:prstGeom>
          <a:solidFill>
            <a:schemeClr val="bg1"/>
          </a:solidFill>
          <a:ln w="19050">
            <a:solidFill>
              <a:schemeClr val="accent4">
                <a:lumMod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NL" sz="1400"/>
              <a:t>Domein bepaalt het event</a:t>
            </a:r>
          </a:p>
        </p:txBody>
      </p:sp>
      <p:sp>
        <p:nvSpPr>
          <p:cNvPr id="9" name="Cloud 8">
            <a:extLst>
              <a:ext uri="{FF2B5EF4-FFF2-40B4-BE49-F238E27FC236}">
                <a16:creationId xmlns:a16="http://schemas.microsoft.com/office/drawing/2014/main" id="{C21591DA-8CA8-F64C-8E2E-B170B5BD28BF}"/>
              </a:ext>
            </a:extLst>
          </p:cNvPr>
          <p:cNvSpPr/>
          <p:nvPr/>
        </p:nvSpPr>
        <p:spPr>
          <a:xfrm>
            <a:off x="7935133" y="1839164"/>
            <a:ext cx="2041285" cy="1208245"/>
          </a:xfrm>
          <a:prstGeom prst="cloud">
            <a:avLst/>
          </a:prstGeom>
          <a:solidFill>
            <a:schemeClr val="bg1"/>
          </a:solidFill>
          <a:ln w="19050">
            <a:solidFill>
              <a:schemeClr val="accent4">
                <a:lumMod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NL" sz="1400"/>
              <a:t>Keuze voor 'partitionering'</a:t>
            </a:r>
          </a:p>
          <a:p>
            <a:pPr algn="ctr"/>
            <a:r>
              <a:rPr lang="en-NL" sz="1400"/>
              <a:t>bepaalt events</a:t>
            </a:r>
          </a:p>
        </p:txBody>
      </p:sp>
      <p:sp>
        <p:nvSpPr>
          <p:cNvPr id="10" name="Cloud 9">
            <a:extLst>
              <a:ext uri="{FF2B5EF4-FFF2-40B4-BE49-F238E27FC236}">
                <a16:creationId xmlns:a16="http://schemas.microsoft.com/office/drawing/2014/main" id="{3672D68D-B61E-3C46-8355-0D463DFBDCD2}"/>
              </a:ext>
            </a:extLst>
          </p:cNvPr>
          <p:cNvSpPr/>
          <p:nvPr/>
        </p:nvSpPr>
        <p:spPr>
          <a:xfrm>
            <a:off x="3915298" y="4739041"/>
            <a:ext cx="4240379" cy="2055652"/>
          </a:xfrm>
          <a:prstGeom prst="cloud">
            <a:avLst/>
          </a:prstGeom>
          <a:solidFill>
            <a:schemeClr val="bg1"/>
          </a:solidFill>
          <a:ln w="19050">
            <a:solidFill>
              <a:schemeClr val="accent4">
                <a:lumMod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NL" sz="1400"/>
              <a:t>Bijhoudingsprocessen van het bronregister/wet en regelgeving, bepalen de events.</a:t>
            </a:r>
          </a:p>
          <a:p>
            <a:pPr algn="ctr"/>
            <a:endParaRPr lang="en-NL" sz="1400"/>
          </a:p>
          <a:p>
            <a:pPr algn="ctr"/>
            <a:r>
              <a:rPr lang="en-NL" sz="1400"/>
              <a:t>Afnemers hebben mogelijk behoefte aan afgeleide events.</a:t>
            </a:r>
          </a:p>
        </p:txBody>
      </p:sp>
    </p:spTree>
    <p:extLst>
      <p:ext uri="{BB962C8B-B14F-4D97-AF65-F5344CB8AC3E}">
        <p14:creationId xmlns:p14="http://schemas.microsoft.com/office/powerpoint/2010/main" val="150046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9" grpId="0" animBg="1"/>
      <p:bldP spid="10" grpId="0" animBg="1"/>
    </p:bldLst>
  </p:timing>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B79C466-3077-462B-9D89-90EB78120BCE}">
  <we:reference id="wa104380121" version="2.0.0.0" store="nl-NL" storeType="OMEX"/>
  <we:alternateReferences>
    <we:reference id="wa104380121" version="2.0.0.0" store="WA10438012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316D6CE283D034DA7CAB9F5C19E35C5" ma:contentTypeVersion="13" ma:contentTypeDescription="Een nieuw document maken." ma:contentTypeScope="" ma:versionID="8cca10c1ee08643d4bba821f8cada12f">
  <xsd:schema xmlns:xsd="http://www.w3.org/2001/XMLSchema" xmlns:xs="http://www.w3.org/2001/XMLSchema" xmlns:p="http://schemas.microsoft.com/office/2006/metadata/properties" xmlns:ns2="9c6c619d-3dda-43e0-965c-f72c6186b5e1" xmlns:ns3="bdcdeddd-627c-4bb4-a5c6-f691fe7e91ca" targetNamespace="http://schemas.microsoft.com/office/2006/metadata/properties" ma:root="true" ma:fieldsID="056ddb657fe238ced06145a6a76f8ba7" ns2:_="" ns3:_="">
    <xsd:import namespace="9c6c619d-3dda-43e0-965c-f72c6186b5e1"/>
    <xsd:import namespace="bdcdeddd-627c-4bb4-a5c6-f691fe7e91c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Location" minOccurs="0"/>
                <xsd:element ref="ns2:MediaServiceAutoTags" minOccurs="0"/>
                <xsd:element ref="ns2:MediaServiceOCR"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6c619d-3dda-43e0-965c-f72c6186b5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Location" ma:index="11" nillable="true" ma:displayName="Location" ma:internalName="MediaServiceLocation" ma:readOnly="true">
      <xsd:simpleType>
        <xsd:restriction base="dms:Text"/>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dcdeddd-627c-4bb4-a5c6-f691fe7e91ca" elementFormDefault="qualified">
    <xsd:import namespace="http://schemas.microsoft.com/office/2006/documentManagement/types"/>
    <xsd:import namespace="http://schemas.microsoft.com/office/infopath/2007/PartnerControls"/>
    <xsd:element name="SharedWithUsers" ma:index="14"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29AAC33-C1DD-43CA-96A1-56A920CC27CB}">
  <ds:schemaRefs>
    <ds:schemaRef ds:uri="9c6c619d-3dda-43e0-965c-f72c6186b5e1"/>
    <ds:schemaRef ds:uri="bdcdeddd-627c-4bb4-a5c6-f691fe7e91c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CD5ECAC-545A-4703-807D-C0D6CBBC56D2}">
  <ds:schemaRefs>
    <ds:schemaRef ds:uri="http://schemas.microsoft.com/sharepoint/v3/contenttype/forms"/>
  </ds:schemaRefs>
</ds:datastoreItem>
</file>

<file path=customXml/itemProps3.xml><?xml version="1.0" encoding="utf-8"?>
<ds:datastoreItem xmlns:ds="http://schemas.openxmlformats.org/officeDocument/2006/customXml" ds:itemID="{9FB1F6B1-D227-413E-94A6-AAD1D18D2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c6c619d-3dda-43e0-965c-f72c6186b5e1"/>
    <ds:schemaRef ds:uri="bdcdeddd-627c-4bb4-a5c6-f691fe7e91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2238</Words>
  <Application>Microsoft Office PowerPoint</Application>
  <PresentationFormat>Widescreen</PresentationFormat>
  <Paragraphs>422</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Courier New</vt:lpstr>
      <vt:lpstr>Courier Std</vt:lpstr>
      <vt:lpstr>Kantoorthema</vt:lpstr>
      <vt:lpstr>  Nederlandse Notificatie Strategie</vt:lpstr>
      <vt:lpstr>Agenda</vt:lpstr>
      <vt:lpstr>Bevindingen beproevingen</vt:lpstr>
      <vt:lpstr>PowerPoint Presentation</vt:lpstr>
      <vt:lpstr>Globale bevindingen</vt:lpstr>
      <vt:lpstr>Globale bevindingen</vt:lpstr>
      <vt:lpstr>id</vt:lpstr>
      <vt:lpstr>source</vt:lpstr>
      <vt:lpstr>type</vt:lpstr>
      <vt:lpstr>type</vt:lpstr>
      <vt:lpstr>time</vt:lpstr>
      <vt:lpstr>data</vt:lpstr>
      <vt:lpstr>data</vt:lpstr>
      <vt:lpstr>Abonneren</vt:lpstr>
      <vt:lpstr>Notificeren</vt:lpstr>
      <vt:lpstr>Abonneren</vt:lpstr>
      <vt:lpstr>Push- en pull-style notificeren</vt:lpstr>
      <vt:lpstr>Gelaagde architectuur voor notificeren… en voor abonneren</vt:lpstr>
      <vt:lpstr>Abonneer- en notificeerproces</vt:lpstr>
      <vt:lpstr>CloudEvents Subcription API   (voor abonneren op push-notificaties)</vt:lpstr>
      <vt:lpstr>Standaard attributen voor abonnementgegevens</vt:lpstr>
      <vt:lpstr>Abonnement attributen</vt:lpstr>
      <vt:lpstr>Standaard API voor abonneren</vt:lpstr>
      <vt:lpstr>Abonneer- en notificeerproces</vt:lpstr>
      <vt:lpstr>Standaard abonnement attributen bij toepassing van webhooks </vt:lpstr>
      <vt:lpstr>CloudEvents HTTP 1.1 Web Hooks for Event Delivery - Version 1.0.1</vt:lpstr>
      <vt:lpstr>Standaard interactiepatroon bij gebruik van webhooks</vt:lpstr>
      <vt:lpstr>Stand van zaken en vervolg</vt:lpstr>
      <vt:lpstr>Gelaagde architectuur voor notificeren</vt:lpstr>
      <vt:lpstr>Vervolg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J.W. Bijpost</dc:creator>
  <cp:lastModifiedBy>Ad Gerrits</cp:lastModifiedBy>
  <cp:revision>6</cp:revision>
  <dcterms:created xsi:type="dcterms:W3CDTF">2021-03-10T08:47:22Z</dcterms:created>
  <dcterms:modified xsi:type="dcterms:W3CDTF">2021-11-18T16:13:32Z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0x0101008316D6CE283D034DA7CAB9F5C19E35C5</vt:lpwstr>
  </property>
</Properties>
</file>