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5"/>
  </p:notesMasterIdLst>
  <p:sldIdLst>
    <p:sldId id="302" r:id="rId5"/>
    <p:sldId id="303" r:id="rId6"/>
    <p:sldId id="763" r:id="rId7"/>
    <p:sldId id="770" r:id="rId8"/>
    <p:sldId id="773" r:id="rId9"/>
    <p:sldId id="774" r:id="rId10"/>
    <p:sldId id="764" r:id="rId11"/>
    <p:sldId id="746" r:id="rId12"/>
    <p:sldId id="768" r:id="rId13"/>
    <p:sldId id="765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 Witteveen" initials="EW" lastIdx="7" clrIdx="0">
    <p:extLst>
      <p:ext uri="{19B8F6BF-5375-455C-9EA6-DF929625EA0E}">
        <p15:presenceInfo xmlns:p15="http://schemas.microsoft.com/office/powerpoint/2012/main" userId="S-1-5-21-3942159474-984186493-1990781785-152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7CDE7C"/>
    <a:srgbClr val="375723"/>
    <a:srgbClr val="2CB12D"/>
    <a:srgbClr val="88A873"/>
    <a:srgbClr val="FFF2CC"/>
    <a:srgbClr val="FFC000"/>
    <a:srgbClr val="FFFCF3"/>
    <a:srgbClr val="F786D4"/>
    <a:srgbClr val="A0C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45DAD-4330-6445-A58B-2356AF7FBDAE}" v="343" dt="2021-12-16T11:14:32.446"/>
    <p1510:client id="{D2CE862F-BAD9-48C5-A1E5-9B806BA31C53}" v="9" dt="2021-12-16T09:22:05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ijl, gemiddeld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Stijl, licht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ot Bijpost" userId="cdf441b5-59e9-4346-906c-b64ac00bf298" providerId="ADAL" clId="{F7511224-E595-BE4D-A662-963B16D0B0B5}"/>
    <pc:docChg chg="undo custSel addSld delSld modSld sldOrd">
      <pc:chgData name="Jeanot Bijpost" userId="cdf441b5-59e9-4346-906c-b64ac00bf298" providerId="ADAL" clId="{F7511224-E595-BE4D-A662-963B16D0B0B5}" dt="2021-11-18T10:14:17.833" v="1507" actId="1037"/>
      <pc:docMkLst>
        <pc:docMk/>
      </pc:docMkLst>
      <pc:sldChg chg="addSp delSp modSp del mod">
        <pc:chgData name="Jeanot Bijpost" userId="cdf441b5-59e9-4346-906c-b64ac00bf298" providerId="ADAL" clId="{F7511224-E595-BE4D-A662-963B16D0B0B5}" dt="2021-11-18T09:16:15.353" v="1198" actId="2696"/>
        <pc:sldMkLst>
          <pc:docMk/>
          <pc:sldMk cId="488066720" sldId="264"/>
        </pc:sldMkLst>
        <pc:spChg chg="add mod">
          <ac:chgData name="Jeanot Bijpost" userId="cdf441b5-59e9-4346-906c-b64ac00bf298" providerId="ADAL" clId="{F7511224-E595-BE4D-A662-963B16D0B0B5}" dt="2021-11-18T08:38:02.684" v="104" actId="692"/>
          <ac:spMkLst>
            <pc:docMk/>
            <pc:sldMk cId="488066720" sldId="264"/>
            <ac:spMk id="4" creationId="{12EA500E-5228-FE47-BCEB-1E09FDE222FF}"/>
          </ac:spMkLst>
        </pc:spChg>
        <pc:spChg chg="add mod">
          <ac:chgData name="Jeanot Bijpost" userId="cdf441b5-59e9-4346-906c-b64ac00bf298" providerId="ADAL" clId="{F7511224-E595-BE4D-A662-963B16D0B0B5}" dt="2021-11-18T08:38:14.986" v="108" actId="122"/>
          <ac:spMkLst>
            <pc:docMk/>
            <pc:sldMk cId="488066720" sldId="264"/>
            <ac:spMk id="5" creationId="{3E0C719A-3673-3E49-83DF-C4DE11F2EFCA}"/>
          </ac:spMkLst>
        </pc:spChg>
        <pc:spChg chg="mod">
          <ac:chgData name="Jeanot Bijpost" userId="cdf441b5-59e9-4346-906c-b64ac00bf298" providerId="ADAL" clId="{F7511224-E595-BE4D-A662-963B16D0B0B5}" dt="2021-11-18T08:38:24.067" v="111"/>
          <ac:spMkLst>
            <pc:docMk/>
            <pc:sldMk cId="488066720" sldId="264"/>
            <ac:spMk id="28" creationId="{4CE3ECF0-034A-7549-9B1B-32A25B6B7E49}"/>
          </ac:spMkLst>
        </pc:spChg>
        <pc:spChg chg="mod">
          <ac:chgData name="Jeanot Bijpost" userId="cdf441b5-59e9-4346-906c-b64ac00bf298" providerId="ADAL" clId="{F7511224-E595-BE4D-A662-963B16D0B0B5}" dt="2021-11-18T08:38:27.919" v="113" actId="20577"/>
          <ac:spMkLst>
            <pc:docMk/>
            <pc:sldMk cId="488066720" sldId="264"/>
            <ac:spMk id="30" creationId="{E06FB7FD-BA32-5D45-B23F-3F8566B1FD63}"/>
          </ac:spMkLst>
        </pc:spChg>
        <pc:grpChg chg="add del mod">
          <ac:chgData name="Jeanot Bijpost" userId="cdf441b5-59e9-4346-906c-b64ac00bf298" providerId="ADAL" clId="{F7511224-E595-BE4D-A662-963B16D0B0B5}" dt="2021-11-18T08:39:13.194" v="120" actId="478"/>
          <ac:grpSpMkLst>
            <pc:docMk/>
            <pc:sldMk cId="488066720" sldId="264"/>
            <ac:grpSpMk id="6" creationId="{6DACE8C6-E0F1-204D-9C11-FE5DDCFFA433}"/>
          </ac:grpSpMkLst>
        </pc:grpChg>
        <pc:grpChg chg="add del mod">
          <ac:chgData name="Jeanot Bijpost" userId="cdf441b5-59e9-4346-906c-b64ac00bf298" providerId="ADAL" clId="{F7511224-E595-BE4D-A662-963B16D0B0B5}" dt="2021-11-18T08:39:13.194" v="120" actId="478"/>
          <ac:grpSpMkLst>
            <pc:docMk/>
            <pc:sldMk cId="488066720" sldId="264"/>
            <ac:grpSpMk id="25" creationId="{1A509071-020F-D540-88EB-B2E7BAB025D7}"/>
          </ac:grpSpMkLst>
        </pc:grpChg>
      </pc:sldChg>
      <pc:sldChg chg="add">
        <pc:chgData name="Jeanot Bijpost" userId="cdf441b5-59e9-4346-906c-b64ac00bf298" providerId="ADAL" clId="{F7511224-E595-BE4D-A662-963B16D0B0B5}" dt="2021-11-18T08:18:20.162" v="1"/>
        <pc:sldMkLst>
          <pc:docMk/>
          <pc:sldMk cId="3183528154" sldId="269"/>
        </pc:sldMkLst>
      </pc:sldChg>
      <pc:sldChg chg="modSp mod">
        <pc:chgData name="Jeanot Bijpost" userId="cdf441b5-59e9-4346-906c-b64ac00bf298" providerId="ADAL" clId="{F7511224-E595-BE4D-A662-963B16D0B0B5}" dt="2021-11-18T09:34:50.381" v="1238" actId="947"/>
        <pc:sldMkLst>
          <pc:docMk/>
          <pc:sldMk cId="3398439033" sldId="302"/>
        </pc:sldMkLst>
        <pc:spChg chg="mod">
          <ac:chgData name="Jeanot Bijpost" userId="cdf441b5-59e9-4346-906c-b64ac00bf298" providerId="ADAL" clId="{F7511224-E595-BE4D-A662-963B16D0B0B5}" dt="2021-11-18T09:34:50.381" v="1238" actId="947"/>
          <ac:spMkLst>
            <pc:docMk/>
            <pc:sldMk cId="3398439033" sldId="302"/>
            <ac:spMk id="3" creationId="{E731D272-C428-42F4-90B2-BF60FAB2D7F1}"/>
          </ac:spMkLst>
        </pc:spChg>
      </pc:sldChg>
      <pc:sldChg chg="modSp mod">
        <pc:chgData name="Jeanot Bijpost" userId="cdf441b5-59e9-4346-906c-b64ac00bf298" providerId="ADAL" clId="{F7511224-E595-BE4D-A662-963B16D0B0B5}" dt="2021-11-18T08:19:35.416" v="10" actId="20577"/>
        <pc:sldMkLst>
          <pc:docMk/>
          <pc:sldMk cId="716239402" sldId="303"/>
        </pc:sldMkLst>
        <pc:spChg chg="mod">
          <ac:chgData name="Jeanot Bijpost" userId="cdf441b5-59e9-4346-906c-b64ac00bf298" providerId="ADAL" clId="{F7511224-E595-BE4D-A662-963B16D0B0B5}" dt="2021-11-18T08:19:35.416" v="10" actId="20577"/>
          <ac:spMkLst>
            <pc:docMk/>
            <pc:sldMk cId="716239402" sldId="303"/>
            <ac:spMk id="3" creationId="{B5B6DABD-4F1D-4D60-A530-598FE643A5CC}"/>
          </ac:spMkLst>
        </pc:spChg>
      </pc:sldChg>
      <pc:sldChg chg="del ord">
        <pc:chgData name="Jeanot Bijpost" userId="cdf441b5-59e9-4346-906c-b64ac00bf298" providerId="ADAL" clId="{F7511224-E595-BE4D-A662-963B16D0B0B5}" dt="2021-11-18T10:12:39.528" v="1505" actId="2696"/>
        <pc:sldMkLst>
          <pc:docMk/>
          <pc:sldMk cId="3321069266" sldId="679"/>
        </pc:sldMkLst>
      </pc:sldChg>
      <pc:sldChg chg="del">
        <pc:chgData name="Jeanot Bijpost" userId="cdf441b5-59e9-4346-906c-b64ac00bf298" providerId="ADAL" clId="{F7511224-E595-BE4D-A662-963B16D0B0B5}" dt="2021-11-18T10:12:42.897" v="1506" actId="2696"/>
        <pc:sldMkLst>
          <pc:docMk/>
          <pc:sldMk cId="3019487895" sldId="707"/>
        </pc:sldMkLst>
      </pc:sldChg>
      <pc:sldChg chg="del">
        <pc:chgData name="Jeanot Bijpost" userId="cdf441b5-59e9-4346-906c-b64ac00bf298" providerId="ADAL" clId="{F7511224-E595-BE4D-A662-963B16D0B0B5}" dt="2021-11-18T10:12:42.897" v="1506" actId="2696"/>
        <pc:sldMkLst>
          <pc:docMk/>
          <pc:sldMk cId="3755674070" sldId="708"/>
        </pc:sldMkLst>
      </pc:sldChg>
      <pc:sldChg chg="del">
        <pc:chgData name="Jeanot Bijpost" userId="cdf441b5-59e9-4346-906c-b64ac00bf298" providerId="ADAL" clId="{F7511224-E595-BE4D-A662-963B16D0B0B5}" dt="2021-11-18T10:12:42.897" v="1506" actId="2696"/>
        <pc:sldMkLst>
          <pc:docMk/>
          <pc:sldMk cId="1647084857" sldId="709"/>
        </pc:sldMkLst>
      </pc:sldChg>
      <pc:sldChg chg="del mod ord modShow">
        <pc:chgData name="Jeanot Bijpost" userId="cdf441b5-59e9-4346-906c-b64ac00bf298" providerId="ADAL" clId="{F7511224-E595-BE4D-A662-963B16D0B0B5}" dt="2021-11-18T10:12:42.897" v="1506" actId="2696"/>
        <pc:sldMkLst>
          <pc:docMk/>
          <pc:sldMk cId="3747532857" sldId="711"/>
        </pc:sldMkLst>
      </pc:sldChg>
      <pc:sldChg chg="del">
        <pc:chgData name="Jeanot Bijpost" userId="cdf441b5-59e9-4346-906c-b64ac00bf298" providerId="ADAL" clId="{F7511224-E595-BE4D-A662-963B16D0B0B5}" dt="2021-11-18T10:12:42.897" v="1506" actId="2696"/>
        <pc:sldMkLst>
          <pc:docMk/>
          <pc:sldMk cId="1047908842" sldId="714"/>
        </pc:sldMkLst>
      </pc:sldChg>
      <pc:sldChg chg="ord">
        <pc:chgData name="Jeanot Bijpost" userId="cdf441b5-59e9-4346-906c-b64ac00bf298" providerId="ADAL" clId="{F7511224-E595-BE4D-A662-963B16D0B0B5}" dt="2021-11-18T09:19:57.029" v="1205" actId="20578"/>
        <pc:sldMkLst>
          <pc:docMk/>
          <pc:sldMk cId="270285819" sldId="715"/>
        </pc:sldMkLst>
      </pc:sldChg>
      <pc:sldChg chg="modSp mod">
        <pc:chgData name="Jeanot Bijpost" userId="cdf441b5-59e9-4346-906c-b64ac00bf298" providerId="ADAL" clId="{F7511224-E595-BE4D-A662-963B16D0B0B5}" dt="2021-11-18T08:18:08.035" v="0" actId="6549"/>
        <pc:sldMkLst>
          <pc:docMk/>
          <pc:sldMk cId="2812079897" sldId="716"/>
        </pc:sldMkLst>
        <pc:spChg chg="mod">
          <ac:chgData name="Jeanot Bijpost" userId="cdf441b5-59e9-4346-906c-b64ac00bf298" providerId="ADAL" clId="{F7511224-E595-BE4D-A662-963B16D0B0B5}" dt="2021-11-18T08:18:08.035" v="0" actId="6549"/>
          <ac:spMkLst>
            <pc:docMk/>
            <pc:sldMk cId="2812079897" sldId="716"/>
            <ac:spMk id="4" creationId="{A346B1A0-60C5-4108-936D-2AE5526D7705}"/>
          </ac:spMkLst>
        </pc:spChg>
      </pc:sldChg>
      <pc:sldChg chg="modSp mod">
        <pc:chgData name="Jeanot Bijpost" userId="cdf441b5-59e9-4346-906c-b64ac00bf298" providerId="ADAL" clId="{F7511224-E595-BE4D-A662-963B16D0B0B5}" dt="2021-11-18T10:04:57.171" v="1266" actId="20577"/>
        <pc:sldMkLst>
          <pc:docMk/>
          <pc:sldMk cId="2987425592" sldId="717"/>
        </pc:sldMkLst>
        <pc:spChg chg="mod">
          <ac:chgData name="Jeanot Bijpost" userId="cdf441b5-59e9-4346-906c-b64ac00bf298" providerId="ADAL" clId="{F7511224-E595-BE4D-A662-963B16D0B0B5}" dt="2021-11-18T08:19:01.653" v="9" actId="692"/>
          <ac:spMkLst>
            <pc:docMk/>
            <pc:sldMk cId="2987425592" sldId="717"/>
            <ac:spMk id="2" creationId="{C3F122C6-EB0D-4B71-8ADF-FC082AB5D9D7}"/>
          </ac:spMkLst>
        </pc:spChg>
        <pc:spChg chg="mod">
          <ac:chgData name="Jeanot Bijpost" userId="cdf441b5-59e9-4346-906c-b64ac00bf298" providerId="ADAL" clId="{F7511224-E595-BE4D-A662-963B16D0B0B5}" dt="2021-11-18T10:04:57.171" v="1266" actId="20577"/>
          <ac:spMkLst>
            <pc:docMk/>
            <pc:sldMk cId="2987425592" sldId="717"/>
            <ac:spMk id="6" creationId="{8246FC37-DE13-4F82-ABED-DDBDEEE2A861}"/>
          </ac:spMkLst>
        </pc:spChg>
      </pc:sldChg>
      <pc:sldChg chg="del">
        <pc:chgData name="Jeanot Bijpost" userId="cdf441b5-59e9-4346-906c-b64ac00bf298" providerId="ADAL" clId="{F7511224-E595-BE4D-A662-963B16D0B0B5}" dt="2021-11-18T09:55:26.268" v="1239" actId="2696"/>
        <pc:sldMkLst>
          <pc:docMk/>
          <pc:sldMk cId="2121387884" sldId="724"/>
        </pc:sldMkLst>
      </pc:sldChg>
      <pc:sldChg chg="del">
        <pc:chgData name="Jeanot Bijpost" userId="cdf441b5-59e9-4346-906c-b64ac00bf298" providerId="ADAL" clId="{F7511224-E595-BE4D-A662-963B16D0B0B5}" dt="2021-11-18T08:18:27.664" v="4" actId="2696"/>
        <pc:sldMkLst>
          <pc:docMk/>
          <pc:sldMk cId="374987113" sldId="725"/>
        </pc:sldMkLst>
      </pc:sldChg>
      <pc:sldChg chg="del">
        <pc:chgData name="Jeanot Bijpost" userId="cdf441b5-59e9-4346-906c-b64ac00bf298" providerId="ADAL" clId="{F7511224-E595-BE4D-A662-963B16D0B0B5}" dt="2021-11-18T08:18:23.754" v="2" actId="2696"/>
        <pc:sldMkLst>
          <pc:docMk/>
          <pc:sldMk cId="4057364018" sldId="726"/>
        </pc:sldMkLst>
      </pc:sldChg>
      <pc:sldChg chg="del">
        <pc:chgData name="Jeanot Bijpost" userId="cdf441b5-59e9-4346-906c-b64ac00bf298" providerId="ADAL" clId="{F7511224-E595-BE4D-A662-963B16D0B0B5}" dt="2021-11-18T08:18:25.218" v="3" actId="2696"/>
        <pc:sldMkLst>
          <pc:docMk/>
          <pc:sldMk cId="1100020367" sldId="727"/>
        </pc:sldMkLst>
      </pc:sldChg>
      <pc:sldChg chg="del ord">
        <pc:chgData name="Jeanot Bijpost" userId="cdf441b5-59e9-4346-906c-b64ac00bf298" providerId="ADAL" clId="{F7511224-E595-BE4D-A662-963B16D0B0B5}" dt="2021-11-18T10:12:38.351" v="1504" actId="2696"/>
        <pc:sldMkLst>
          <pc:docMk/>
          <pc:sldMk cId="2178552809" sldId="728"/>
        </pc:sldMkLst>
      </pc:sldChg>
      <pc:sldChg chg="modSp add mod">
        <pc:chgData name="Jeanot Bijpost" userId="cdf441b5-59e9-4346-906c-b64ac00bf298" providerId="ADAL" clId="{F7511224-E595-BE4D-A662-963B16D0B0B5}" dt="2021-11-18T08:21:06.055" v="48" actId="6549"/>
        <pc:sldMkLst>
          <pc:docMk/>
          <pc:sldMk cId="2600632635" sldId="729"/>
        </pc:sldMkLst>
        <pc:spChg chg="mod">
          <ac:chgData name="Jeanot Bijpost" userId="cdf441b5-59e9-4346-906c-b64ac00bf298" providerId="ADAL" clId="{F7511224-E595-BE4D-A662-963B16D0B0B5}" dt="2021-11-18T08:21:06.055" v="48" actId="6549"/>
          <ac:spMkLst>
            <pc:docMk/>
            <pc:sldMk cId="2600632635" sldId="729"/>
            <ac:spMk id="3" creationId="{DB37F38D-6495-094A-9B6F-3F4711F3F4C3}"/>
          </ac:spMkLst>
        </pc:spChg>
      </pc:sldChg>
      <pc:sldChg chg="modSp add mod">
        <pc:chgData name="Jeanot Bijpost" userId="cdf441b5-59e9-4346-906c-b64ac00bf298" providerId="ADAL" clId="{F7511224-E595-BE4D-A662-963B16D0B0B5}" dt="2021-11-18T08:18:41.695" v="5" actId="208"/>
        <pc:sldMkLst>
          <pc:docMk/>
          <pc:sldMk cId="1500465920" sldId="730"/>
        </pc:sldMkLst>
        <pc:spChg chg="mod">
          <ac:chgData name="Jeanot Bijpost" userId="cdf441b5-59e9-4346-906c-b64ac00bf298" providerId="ADAL" clId="{F7511224-E595-BE4D-A662-963B16D0B0B5}" dt="2021-11-18T08:18:41.695" v="5" actId="208"/>
          <ac:spMkLst>
            <pc:docMk/>
            <pc:sldMk cId="1500465920" sldId="730"/>
            <ac:spMk id="8" creationId="{D352B2F6-1D72-1440-B980-3C48C755B493}"/>
          </ac:spMkLst>
        </pc:spChg>
        <pc:spChg chg="mod">
          <ac:chgData name="Jeanot Bijpost" userId="cdf441b5-59e9-4346-906c-b64ac00bf298" providerId="ADAL" clId="{F7511224-E595-BE4D-A662-963B16D0B0B5}" dt="2021-11-18T08:18:41.695" v="5" actId="208"/>
          <ac:spMkLst>
            <pc:docMk/>
            <pc:sldMk cId="1500465920" sldId="730"/>
            <ac:spMk id="9" creationId="{C21591DA-8CA8-F64C-8E2E-B170B5BD28BF}"/>
          </ac:spMkLst>
        </pc:spChg>
        <pc:spChg chg="mod">
          <ac:chgData name="Jeanot Bijpost" userId="cdf441b5-59e9-4346-906c-b64ac00bf298" providerId="ADAL" clId="{F7511224-E595-BE4D-A662-963B16D0B0B5}" dt="2021-11-18T08:18:41.695" v="5" actId="208"/>
          <ac:spMkLst>
            <pc:docMk/>
            <pc:sldMk cId="1500465920" sldId="730"/>
            <ac:spMk id="10" creationId="{3672D68D-B61E-3C46-8355-0D463DFBDCD2}"/>
          </ac:spMkLst>
        </pc:spChg>
      </pc:sldChg>
      <pc:sldChg chg="modSp">
        <pc:chgData name="Jeanot Bijpost" userId="cdf441b5-59e9-4346-906c-b64ac00bf298" providerId="ADAL" clId="{F7511224-E595-BE4D-A662-963B16D0B0B5}" dt="2021-11-18T09:30:22.902" v="1237" actId="13926"/>
        <pc:sldMkLst>
          <pc:docMk/>
          <pc:sldMk cId="588296113" sldId="733"/>
        </pc:sldMkLst>
        <pc:spChg chg="mod">
          <ac:chgData name="Jeanot Bijpost" userId="cdf441b5-59e9-4346-906c-b64ac00bf298" providerId="ADAL" clId="{F7511224-E595-BE4D-A662-963B16D0B0B5}" dt="2021-11-18T09:30:22.902" v="1237" actId="13926"/>
          <ac:spMkLst>
            <pc:docMk/>
            <pc:sldMk cId="588296113" sldId="733"/>
            <ac:spMk id="11" creationId="{2BF2E96F-E80D-4DFA-A46E-3F46EC7F01C4}"/>
          </ac:spMkLst>
        </pc:spChg>
      </pc:sldChg>
      <pc:sldChg chg="add">
        <pc:chgData name="Jeanot Bijpost" userId="cdf441b5-59e9-4346-906c-b64ac00bf298" providerId="ADAL" clId="{F7511224-E595-BE4D-A662-963B16D0B0B5}" dt="2021-11-18T08:18:20.162" v="1"/>
        <pc:sldMkLst>
          <pc:docMk/>
          <pc:sldMk cId="1599463291" sldId="734"/>
        </pc:sldMkLst>
      </pc:sldChg>
      <pc:sldChg chg="modSp add mod">
        <pc:chgData name="Jeanot Bijpost" userId="cdf441b5-59e9-4346-906c-b64ac00bf298" providerId="ADAL" clId="{F7511224-E595-BE4D-A662-963B16D0B0B5}" dt="2021-11-18T10:04:02.615" v="1250" actId="692"/>
        <pc:sldMkLst>
          <pc:docMk/>
          <pc:sldMk cId="2197040963" sldId="735"/>
        </pc:sldMkLst>
        <pc:spChg chg="mod">
          <ac:chgData name="Jeanot Bijpost" userId="cdf441b5-59e9-4346-906c-b64ac00bf298" providerId="ADAL" clId="{F7511224-E595-BE4D-A662-963B16D0B0B5}" dt="2021-11-18T08:23:22.613" v="96" actId="20577"/>
          <ac:spMkLst>
            <pc:docMk/>
            <pc:sldMk cId="2197040963" sldId="735"/>
            <ac:spMk id="3" creationId="{DB37F38D-6495-094A-9B6F-3F4711F3F4C3}"/>
          </ac:spMkLst>
        </pc:spChg>
        <pc:cxnChg chg="mod">
          <ac:chgData name="Jeanot Bijpost" userId="cdf441b5-59e9-4346-906c-b64ac00bf298" providerId="ADAL" clId="{F7511224-E595-BE4D-A662-963B16D0B0B5}" dt="2021-11-18T10:03:47.757" v="1248" actId="692"/>
          <ac:cxnSpMkLst>
            <pc:docMk/>
            <pc:sldMk cId="2197040963" sldId="735"/>
            <ac:cxnSpMk id="11" creationId="{6B405480-95B0-8243-B6B1-96901BF7732E}"/>
          </ac:cxnSpMkLst>
        </pc:cxnChg>
        <pc:cxnChg chg="mod">
          <ac:chgData name="Jeanot Bijpost" userId="cdf441b5-59e9-4346-906c-b64ac00bf298" providerId="ADAL" clId="{F7511224-E595-BE4D-A662-963B16D0B0B5}" dt="2021-11-18T10:03:58.462" v="1249" actId="692"/>
          <ac:cxnSpMkLst>
            <pc:docMk/>
            <pc:sldMk cId="2197040963" sldId="735"/>
            <ac:cxnSpMk id="21" creationId="{4303D916-A2C4-AB43-94BC-E4396EAA719C}"/>
          </ac:cxnSpMkLst>
        </pc:cxnChg>
        <pc:cxnChg chg="mod">
          <ac:chgData name="Jeanot Bijpost" userId="cdf441b5-59e9-4346-906c-b64ac00bf298" providerId="ADAL" clId="{F7511224-E595-BE4D-A662-963B16D0B0B5}" dt="2021-11-18T10:04:02.615" v="1250" actId="692"/>
          <ac:cxnSpMkLst>
            <pc:docMk/>
            <pc:sldMk cId="2197040963" sldId="735"/>
            <ac:cxnSpMk id="26" creationId="{58070DF4-E492-D441-9F42-55B46F12D6E8}"/>
          </ac:cxnSpMkLst>
        </pc:cxnChg>
      </pc:sldChg>
      <pc:sldChg chg="addSp delSp modSp del mod">
        <pc:chgData name="Jeanot Bijpost" userId="cdf441b5-59e9-4346-906c-b64ac00bf298" providerId="ADAL" clId="{F7511224-E595-BE4D-A662-963B16D0B0B5}" dt="2021-11-18T09:16:15.353" v="1198" actId="2696"/>
        <pc:sldMkLst>
          <pc:docMk/>
          <pc:sldMk cId="1233820338" sldId="745"/>
        </pc:sldMkLst>
        <pc:spChg chg="mod">
          <ac:chgData name="Jeanot Bijpost" userId="cdf441b5-59e9-4346-906c-b64ac00bf298" providerId="ADAL" clId="{F7511224-E595-BE4D-A662-963B16D0B0B5}" dt="2021-11-18T08:38:36.206" v="116"/>
          <ac:spMkLst>
            <pc:docMk/>
            <pc:sldMk cId="1233820338" sldId="745"/>
            <ac:spMk id="43" creationId="{257711CD-49F2-6F4B-989B-9B1A359636A9}"/>
          </ac:spMkLst>
        </pc:spChg>
        <pc:spChg chg="mod">
          <ac:chgData name="Jeanot Bijpost" userId="cdf441b5-59e9-4346-906c-b64ac00bf298" providerId="ADAL" clId="{F7511224-E595-BE4D-A662-963B16D0B0B5}" dt="2021-11-18T08:38:42.273" v="118" actId="20577"/>
          <ac:spMkLst>
            <pc:docMk/>
            <pc:sldMk cId="1233820338" sldId="745"/>
            <ac:spMk id="47" creationId="{DF8CFF2D-35F4-4144-BB27-73739B6EC03D}"/>
          </ac:spMkLst>
        </pc:spChg>
        <pc:spChg chg="mod">
          <ac:chgData name="Jeanot Bijpost" userId="cdf441b5-59e9-4346-906c-b64ac00bf298" providerId="ADAL" clId="{F7511224-E595-BE4D-A662-963B16D0B0B5}" dt="2021-11-18T08:38:36.206" v="116"/>
          <ac:spMkLst>
            <pc:docMk/>
            <pc:sldMk cId="1233820338" sldId="745"/>
            <ac:spMk id="55" creationId="{121E629D-263E-DB40-B9DA-0A53FF3BC6A0}"/>
          </ac:spMkLst>
        </pc:spChg>
        <pc:spChg chg="mod">
          <ac:chgData name="Jeanot Bijpost" userId="cdf441b5-59e9-4346-906c-b64ac00bf298" providerId="ADAL" clId="{F7511224-E595-BE4D-A662-963B16D0B0B5}" dt="2021-11-18T08:38:43.851" v="119" actId="20577"/>
          <ac:spMkLst>
            <pc:docMk/>
            <pc:sldMk cId="1233820338" sldId="745"/>
            <ac:spMk id="56" creationId="{CD16CA53-0A80-1D42-9674-0B140A04B942}"/>
          </ac:spMkLst>
        </pc:spChg>
        <pc:grpChg chg="add del mod">
          <ac:chgData name="Jeanot Bijpost" userId="cdf441b5-59e9-4346-906c-b64ac00bf298" providerId="ADAL" clId="{F7511224-E595-BE4D-A662-963B16D0B0B5}" dt="2021-11-18T08:39:16.093" v="121" actId="478"/>
          <ac:grpSpMkLst>
            <pc:docMk/>
            <pc:sldMk cId="1233820338" sldId="745"/>
            <ac:grpSpMk id="42" creationId="{E920C6DD-FCFD-BB49-B339-3A074C7F3678}"/>
          </ac:grpSpMkLst>
        </pc:grpChg>
        <pc:grpChg chg="add del mod">
          <ac:chgData name="Jeanot Bijpost" userId="cdf441b5-59e9-4346-906c-b64ac00bf298" providerId="ADAL" clId="{F7511224-E595-BE4D-A662-963B16D0B0B5}" dt="2021-11-18T08:39:16.093" v="121" actId="478"/>
          <ac:grpSpMkLst>
            <pc:docMk/>
            <pc:sldMk cId="1233820338" sldId="745"/>
            <ac:grpSpMk id="54" creationId="{F2106BD4-C929-FC4A-B992-31112AE36813}"/>
          </ac:grpSpMkLst>
        </pc:grpChg>
      </pc:sldChg>
      <pc:sldChg chg="add">
        <pc:chgData name="Jeanot Bijpost" userId="cdf441b5-59e9-4346-906c-b64ac00bf298" providerId="ADAL" clId="{F7511224-E595-BE4D-A662-963B16D0B0B5}" dt="2021-11-18T08:18:20.162" v="1"/>
        <pc:sldMkLst>
          <pc:docMk/>
          <pc:sldMk cId="83163006" sldId="746"/>
        </pc:sldMkLst>
      </pc:sldChg>
      <pc:sldChg chg="add">
        <pc:chgData name="Jeanot Bijpost" userId="cdf441b5-59e9-4346-906c-b64ac00bf298" providerId="ADAL" clId="{F7511224-E595-BE4D-A662-963B16D0B0B5}" dt="2021-11-18T08:18:20.162" v="1"/>
        <pc:sldMkLst>
          <pc:docMk/>
          <pc:sldMk cId="2849032073" sldId="747"/>
        </pc:sldMkLst>
      </pc:sldChg>
      <pc:sldChg chg="add">
        <pc:chgData name="Jeanot Bijpost" userId="cdf441b5-59e9-4346-906c-b64ac00bf298" providerId="ADAL" clId="{F7511224-E595-BE4D-A662-963B16D0B0B5}" dt="2021-11-18T08:18:20.162" v="1"/>
        <pc:sldMkLst>
          <pc:docMk/>
          <pc:sldMk cId="1623605173" sldId="748"/>
        </pc:sldMkLst>
      </pc:sldChg>
      <pc:sldChg chg="modSp add mod">
        <pc:chgData name="Jeanot Bijpost" userId="cdf441b5-59e9-4346-906c-b64ac00bf298" providerId="ADAL" clId="{F7511224-E595-BE4D-A662-963B16D0B0B5}" dt="2021-11-18T08:21:31.384" v="52" actId="1036"/>
        <pc:sldMkLst>
          <pc:docMk/>
          <pc:sldMk cId="3819810591" sldId="749"/>
        </pc:sldMkLst>
        <pc:spChg chg="mod">
          <ac:chgData name="Jeanot Bijpost" userId="cdf441b5-59e9-4346-906c-b64ac00bf298" providerId="ADAL" clId="{F7511224-E595-BE4D-A662-963B16D0B0B5}" dt="2021-11-18T08:18:47.229" v="6" actId="208"/>
          <ac:spMkLst>
            <pc:docMk/>
            <pc:sldMk cId="3819810591" sldId="749"/>
            <ac:spMk id="11" creationId="{3A694C25-1CBA-C249-A38D-7D6606A74A39}"/>
          </ac:spMkLst>
        </pc:spChg>
        <pc:spChg chg="mod">
          <ac:chgData name="Jeanot Bijpost" userId="cdf441b5-59e9-4346-906c-b64ac00bf298" providerId="ADAL" clId="{F7511224-E595-BE4D-A662-963B16D0B0B5}" dt="2021-11-18T08:18:47.229" v="6" actId="208"/>
          <ac:spMkLst>
            <pc:docMk/>
            <pc:sldMk cId="3819810591" sldId="749"/>
            <ac:spMk id="13" creationId="{A9391599-68AA-984A-BE2F-1E015DC5C518}"/>
          </ac:spMkLst>
        </pc:spChg>
        <pc:spChg chg="mod">
          <ac:chgData name="Jeanot Bijpost" userId="cdf441b5-59e9-4346-906c-b64ac00bf298" providerId="ADAL" clId="{F7511224-E595-BE4D-A662-963B16D0B0B5}" dt="2021-11-18T08:21:31.384" v="52" actId="1036"/>
          <ac:spMkLst>
            <pc:docMk/>
            <pc:sldMk cId="3819810591" sldId="749"/>
            <ac:spMk id="15" creationId="{637BF5F7-5249-E549-86B2-4E52F91936DD}"/>
          </ac:spMkLst>
        </pc:spChg>
        <pc:cxnChg chg="mod">
          <ac:chgData name="Jeanot Bijpost" userId="cdf441b5-59e9-4346-906c-b64ac00bf298" providerId="ADAL" clId="{F7511224-E595-BE4D-A662-963B16D0B0B5}" dt="2021-11-18T08:18:47.229" v="6" actId="208"/>
          <ac:cxnSpMkLst>
            <pc:docMk/>
            <pc:sldMk cId="3819810591" sldId="749"/>
            <ac:cxnSpMk id="12" creationId="{66BD71CF-4174-544B-9522-16B57EB50B3C}"/>
          </ac:cxnSpMkLst>
        </pc:cxnChg>
      </pc:sldChg>
      <pc:sldChg chg="modSp add mod">
        <pc:chgData name="Jeanot Bijpost" userId="cdf441b5-59e9-4346-906c-b64ac00bf298" providerId="ADAL" clId="{F7511224-E595-BE4D-A662-963B16D0B0B5}" dt="2021-11-18T10:02:34.044" v="1245" actId="20577"/>
        <pc:sldMkLst>
          <pc:docMk/>
          <pc:sldMk cId="1632982471" sldId="750"/>
        </pc:sldMkLst>
        <pc:spChg chg="mod">
          <ac:chgData name="Jeanot Bijpost" userId="cdf441b5-59e9-4346-906c-b64ac00bf298" providerId="ADAL" clId="{F7511224-E595-BE4D-A662-963B16D0B0B5}" dt="2021-11-18T10:02:34.044" v="1245" actId="20577"/>
          <ac:spMkLst>
            <pc:docMk/>
            <pc:sldMk cId="1632982471" sldId="750"/>
            <ac:spMk id="2" creationId="{5D3D02C0-A6DB-5E48-8909-58CC65A6F8D3}"/>
          </ac:spMkLst>
        </pc:spChg>
        <pc:spChg chg="mod">
          <ac:chgData name="Jeanot Bijpost" userId="cdf441b5-59e9-4346-906c-b64ac00bf298" providerId="ADAL" clId="{F7511224-E595-BE4D-A662-963B16D0B0B5}" dt="2021-11-18T08:21:39.137" v="55" actId="1036"/>
          <ac:spMkLst>
            <pc:docMk/>
            <pc:sldMk cId="1632982471" sldId="750"/>
            <ac:spMk id="9" creationId="{AB8B8C9B-028A-9446-A2B7-96A31B73F32D}"/>
          </ac:spMkLst>
        </pc:spChg>
      </pc:sldChg>
      <pc:sldChg chg="addSp delSp modSp add mod">
        <pc:chgData name="Jeanot Bijpost" userId="cdf441b5-59e9-4346-906c-b64ac00bf298" providerId="ADAL" clId="{F7511224-E595-BE4D-A662-963B16D0B0B5}" dt="2021-11-18T09:19:31.463" v="1203" actId="122"/>
        <pc:sldMkLst>
          <pc:docMk/>
          <pc:sldMk cId="2576471657" sldId="751"/>
        </pc:sldMkLst>
        <pc:spChg chg="mod">
          <ac:chgData name="Jeanot Bijpost" userId="cdf441b5-59e9-4346-906c-b64ac00bf298" providerId="ADAL" clId="{F7511224-E595-BE4D-A662-963B16D0B0B5}" dt="2021-11-18T09:11:40.474" v="1109" actId="404"/>
          <ac:spMkLst>
            <pc:docMk/>
            <pc:sldMk cId="2576471657" sldId="751"/>
            <ac:spMk id="2" creationId="{25DCBB00-8585-4A59-A4C1-BA7820EB29A6}"/>
          </ac:spMkLst>
        </pc:spChg>
        <pc:spChg chg="add mod">
          <ac:chgData name="Jeanot Bijpost" userId="cdf441b5-59e9-4346-906c-b64ac00bf298" providerId="ADAL" clId="{F7511224-E595-BE4D-A662-963B16D0B0B5}" dt="2021-11-18T09:12:35.823" v="1112" actId="1076"/>
          <ac:spMkLst>
            <pc:docMk/>
            <pc:sldMk cId="2576471657" sldId="751"/>
            <ac:spMk id="4" creationId="{11D12E81-4871-9146-B727-B298B91DAF7A}"/>
          </ac:spMkLst>
        </pc:spChg>
        <pc:spChg chg="add del mod">
          <ac:chgData name="Jeanot Bijpost" userId="cdf441b5-59e9-4346-906c-b64ac00bf298" providerId="ADAL" clId="{F7511224-E595-BE4D-A662-963B16D0B0B5}" dt="2021-11-18T09:11:23.962" v="1088" actId="478"/>
          <ac:spMkLst>
            <pc:docMk/>
            <pc:sldMk cId="2576471657" sldId="751"/>
            <ac:spMk id="5" creationId="{481B07CF-A028-FE4F-AFCA-F79A29DCCEC1}"/>
          </ac:spMkLst>
        </pc:spChg>
        <pc:spChg chg="add del mod">
          <ac:chgData name="Jeanot Bijpost" userId="cdf441b5-59e9-4346-906c-b64ac00bf298" providerId="ADAL" clId="{F7511224-E595-BE4D-A662-963B16D0B0B5}" dt="2021-11-18T09:19:24.057" v="1202" actId="478"/>
          <ac:spMkLst>
            <pc:docMk/>
            <pc:sldMk cId="2576471657" sldId="751"/>
            <ac:spMk id="6" creationId="{4BEE9C6E-9F0C-EB4F-9BE7-76C06465D7A1}"/>
          </ac:spMkLst>
        </pc:spChg>
        <pc:spChg chg="mod topLvl">
          <ac:chgData name="Jeanot Bijpost" userId="cdf441b5-59e9-4346-906c-b64ac00bf298" providerId="ADAL" clId="{F7511224-E595-BE4D-A662-963B16D0B0B5}" dt="2021-11-18T09:19:31.463" v="1203" actId="122"/>
          <ac:spMkLst>
            <pc:docMk/>
            <pc:sldMk cId="2576471657" sldId="751"/>
            <ac:spMk id="19" creationId="{3B3A1899-CBF1-4A67-9543-59BCC7DC8E0A}"/>
          </ac:spMkLst>
        </pc:spChg>
        <pc:spChg chg="mod topLvl">
          <ac:chgData name="Jeanot Bijpost" userId="cdf441b5-59e9-4346-906c-b64ac00bf298" providerId="ADAL" clId="{F7511224-E595-BE4D-A662-963B16D0B0B5}" dt="2021-11-18T09:19:31.463" v="1203" actId="122"/>
          <ac:spMkLst>
            <pc:docMk/>
            <pc:sldMk cId="2576471657" sldId="751"/>
            <ac:spMk id="20" creationId="{A74C1BCA-D2B9-4C6F-BCAD-BE1D080FEFC3}"/>
          </ac:spMkLst>
        </pc:spChg>
        <pc:spChg chg="del mod topLvl">
          <ac:chgData name="Jeanot Bijpost" userId="cdf441b5-59e9-4346-906c-b64ac00bf298" providerId="ADAL" clId="{F7511224-E595-BE4D-A662-963B16D0B0B5}" dt="2021-11-18T08:47:03.513" v="323" actId="478"/>
          <ac:spMkLst>
            <pc:docMk/>
            <pc:sldMk cId="2576471657" sldId="751"/>
            <ac:spMk id="21" creationId="{F667E09E-A5B1-4A02-BD60-61E1599B35E7}"/>
          </ac:spMkLst>
        </pc:spChg>
        <pc:spChg chg="del mod topLvl">
          <ac:chgData name="Jeanot Bijpost" userId="cdf441b5-59e9-4346-906c-b64ac00bf298" providerId="ADAL" clId="{F7511224-E595-BE4D-A662-963B16D0B0B5}" dt="2021-11-18T08:47:03.513" v="323" actId="478"/>
          <ac:spMkLst>
            <pc:docMk/>
            <pc:sldMk cId="2576471657" sldId="751"/>
            <ac:spMk id="22" creationId="{31DD458F-C7EC-4F24-BCA8-59445696892A}"/>
          </ac:spMkLst>
        </pc:spChg>
        <pc:spChg chg="mod">
          <ac:chgData name="Jeanot Bijpost" userId="cdf441b5-59e9-4346-906c-b64ac00bf298" providerId="ADAL" clId="{F7511224-E595-BE4D-A662-963B16D0B0B5}" dt="2021-11-18T09:12:58.749" v="1119" actId="404"/>
          <ac:spMkLst>
            <pc:docMk/>
            <pc:sldMk cId="2576471657" sldId="751"/>
            <ac:spMk id="23" creationId="{9DD8DF15-7C7F-41DD-B8F8-FCD2C2874893}"/>
          </ac:spMkLst>
        </pc:spChg>
        <pc:spChg chg="mod topLvl">
          <ac:chgData name="Jeanot Bijpost" userId="cdf441b5-59e9-4346-906c-b64ac00bf298" providerId="ADAL" clId="{F7511224-E595-BE4D-A662-963B16D0B0B5}" dt="2021-11-18T09:12:35.823" v="1112" actId="1076"/>
          <ac:spMkLst>
            <pc:docMk/>
            <pc:sldMk cId="2576471657" sldId="751"/>
            <ac:spMk id="24" creationId="{B5119140-BB7E-4F61-AD28-54DABD6CAECD}"/>
          </ac:spMkLst>
        </pc:spChg>
        <pc:spChg chg="add del mod">
          <ac:chgData name="Jeanot Bijpost" userId="cdf441b5-59e9-4346-906c-b64ac00bf298" providerId="ADAL" clId="{F7511224-E595-BE4D-A662-963B16D0B0B5}" dt="2021-11-18T08:47:06.865" v="324" actId="478"/>
          <ac:spMkLst>
            <pc:docMk/>
            <pc:sldMk cId="2576471657" sldId="751"/>
            <ac:spMk id="25" creationId="{A26E33A1-281A-5D4C-B5CF-FBFD7271C603}"/>
          </ac:spMkLst>
        </pc:spChg>
        <pc:spChg chg="mod">
          <ac:chgData name="Jeanot Bijpost" userId="cdf441b5-59e9-4346-906c-b64ac00bf298" providerId="ADAL" clId="{F7511224-E595-BE4D-A662-963B16D0B0B5}" dt="2021-11-18T09:12:58.749" v="1119" actId="404"/>
          <ac:spMkLst>
            <pc:docMk/>
            <pc:sldMk cId="2576471657" sldId="751"/>
            <ac:spMk id="26" creationId="{C4C32DC4-639A-4509-9EC4-6B35074B4BF8}"/>
          </ac:spMkLst>
        </pc:spChg>
        <pc:spChg chg="mod">
          <ac:chgData name="Jeanot Bijpost" userId="cdf441b5-59e9-4346-906c-b64ac00bf298" providerId="ADAL" clId="{F7511224-E595-BE4D-A662-963B16D0B0B5}" dt="2021-11-18T09:13:05.732" v="1122" actId="404"/>
          <ac:spMkLst>
            <pc:docMk/>
            <pc:sldMk cId="2576471657" sldId="751"/>
            <ac:spMk id="27" creationId="{62E120F7-2BEA-4CB1-9DC3-FDCD36FF63F6}"/>
          </ac:spMkLst>
        </pc:spChg>
        <pc:spChg chg="add del mod">
          <ac:chgData name="Jeanot Bijpost" userId="cdf441b5-59e9-4346-906c-b64ac00bf298" providerId="ADAL" clId="{F7511224-E595-BE4D-A662-963B16D0B0B5}" dt="2021-11-18T08:47:06.865" v="324" actId="478"/>
          <ac:spMkLst>
            <pc:docMk/>
            <pc:sldMk cId="2576471657" sldId="751"/>
            <ac:spMk id="28" creationId="{ECAB0E46-1CCA-1040-B431-B602AC29D685}"/>
          </ac:spMkLst>
        </pc:spChg>
        <pc:spChg chg="del mod">
          <ac:chgData name="Jeanot Bijpost" userId="cdf441b5-59e9-4346-906c-b64ac00bf298" providerId="ADAL" clId="{F7511224-E595-BE4D-A662-963B16D0B0B5}" dt="2021-11-18T08:46:28.037" v="275" actId="478"/>
          <ac:spMkLst>
            <pc:docMk/>
            <pc:sldMk cId="2576471657" sldId="751"/>
            <ac:spMk id="29" creationId="{5838B191-E2C6-4D3B-962E-774A84B154E8}"/>
          </ac:spMkLst>
        </pc:spChg>
        <pc:spChg chg="add del mod">
          <ac:chgData name="Jeanot Bijpost" userId="cdf441b5-59e9-4346-906c-b64ac00bf298" providerId="ADAL" clId="{F7511224-E595-BE4D-A662-963B16D0B0B5}" dt="2021-11-18T08:45:02.965" v="251" actId="478"/>
          <ac:spMkLst>
            <pc:docMk/>
            <pc:sldMk cId="2576471657" sldId="751"/>
            <ac:spMk id="30" creationId="{A2AE5CAE-CE06-BB47-82CF-EE96F6B9060A}"/>
          </ac:spMkLst>
        </pc:spChg>
        <pc:spChg chg="add del mod">
          <ac:chgData name="Jeanot Bijpost" userId="cdf441b5-59e9-4346-906c-b64ac00bf298" providerId="ADAL" clId="{F7511224-E595-BE4D-A662-963B16D0B0B5}" dt="2021-11-18T08:45:02.965" v="251" actId="478"/>
          <ac:spMkLst>
            <pc:docMk/>
            <pc:sldMk cId="2576471657" sldId="751"/>
            <ac:spMk id="31" creationId="{50304799-67B8-CC41-B069-A89B30FB3588}"/>
          </ac:spMkLst>
        </pc:spChg>
        <pc:spChg chg="del mod topLvl">
          <ac:chgData name="Jeanot Bijpost" userId="cdf441b5-59e9-4346-906c-b64ac00bf298" providerId="ADAL" clId="{F7511224-E595-BE4D-A662-963B16D0B0B5}" dt="2021-11-18T08:53:08.826" v="467" actId="478"/>
          <ac:spMkLst>
            <pc:docMk/>
            <pc:sldMk cId="2576471657" sldId="751"/>
            <ac:spMk id="32" creationId="{7A3BD171-CEF0-43DE-8F87-1600654C818E}"/>
          </ac:spMkLst>
        </pc:spChg>
        <pc:spChg chg="mod topLvl">
          <ac:chgData name="Jeanot Bijpost" userId="cdf441b5-59e9-4346-906c-b64ac00bf298" providerId="ADAL" clId="{F7511224-E595-BE4D-A662-963B16D0B0B5}" dt="2021-11-18T09:13:27.682" v="1127" actId="122"/>
          <ac:spMkLst>
            <pc:docMk/>
            <pc:sldMk cId="2576471657" sldId="751"/>
            <ac:spMk id="33" creationId="{59BE4B64-E2FA-40B0-BFC0-247429F7DBDD}"/>
          </ac:spMkLst>
        </pc:spChg>
        <pc:spChg chg="mod topLvl">
          <ac:chgData name="Jeanot Bijpost" userId="cdf441b5-59e9-4346-906c-b64ac00bf298" providerId="ADAL" clId="{F7511224-E595-BE4D-A662-963B16D0B0B5}" dt="2021-11-18T09:13:30.657" v="1128" actId="108"/>
          <ac:spMkLst>
            <pc:docMk/>
            <pc:sldMk cId="2576471657" sldId="751"/>
            <ac:spMk id="34" creationId="{E31F319D-EC55-49FF-862E-DAF0A14CF5FE}"/>
          </ac:spMkLst>
        </pc:spChg>
        <pc:spChg chg="mod topLvl">
          <ac:chgData name="Jeanot Bijpost" userId="cdf441b5-59e9-4346-906c-b64ac00bf298" providerId="ADAL" clId="{F7511224-E595-BE4D-A662-963B16D0B0B5}" dt="2021-11-18T09:13:39.540" v="1131" actId="404"/>
          <ac:spMkLst>
            <pc:docMk/>
            <pc:sldMk cId="2576471657" sldId="751"/>
            <ac:spMk id="35" creationId="{27987EAC-32DD-43EC-A8B7-B92D803EE96B}"/>
          </ac:spMkLst>
        </pc:spChg>
        <pc:spChg chg="del mod topLvl">
          <ac:chgData name="Jeanot Bijpost" userId="cdf441b5-59e9-4346-906c-b64ac00bf298" providerId="ADAL" clId="{F7511224-E595-BE4D-A662-963B16D0B0B5}" dt="2021-11-18T08:57:49.302" v="650" actId="478"/>
          <ac:spMkLst>
            <pc:docMk/>
            <pc:sldMk cId="2576471657" sldId="751"/>
            <ac:spMk id="36" creationId="{DAECFD38-F057-4B97-89AE-CF4ADE043D4E}"/>
          </ac:spMkLst>
        </pc:spChg>
        <pc:spChg chg="del mod topLvl">
          <ac:chgData name="Jeanot Bijpost" userId="cdf441b5-59e9-4346-906c-b64ac00bf298" providerId="ADAL" clId="{F7511224-E595-BE4D-A662-963B16D0B0B5}" dt="2021-11-18T08:57:49.302" v="650" actId="478"/>
          <ac:spMkLst>
            <pc:docMk/>
            <pc:sldMk cId="2576471657" sldId="751"/>
            <ac:spMk id="37" creationId="{5395EFD7-A3A7-4160-849E-553B3FE6067B}"/>
          </ac:spMkLst>
        </pc:spChg>
        <pc:spChg chg="mod topLvl">
          <ac:chgData name="Jeanot Bijpost" userId="cdf441b5-59e9-4346-906c-b64ac00bf298" providerId="ADAL" clId="{F7511224-E595-BE4D-A662-963B16D0B0B5}" dt="2021-11-18T09:13:45.575" v="1132" actId="108"/>
          <ac:spMkLst>
            <pc:docMk/>
            <pc:sldMk cId="2576471657" sldId="751"/>
            <ac:spMk id="38" creationId="{EB28CAFC-1F9B-4A97-8918-9BDA48527BE4}"/>
          </ac:spMkLst>
        </pc:spChg>
        <pc:spChg chg="mod topLvl">
          <ac:chgData name="Jeanot Bijpost" userId="cdf441b5-59e9-4346-906c-b64ac00bf298" providerId="ADAL" clId="{F7511224-E595-BE4D-A662-963B16D0B0B5}" dt="2021-11-18T09:13:48.844" v="1133" actId="108"/>
          <ac:spMkLst>
            <pc:docMk/>
            <pc:sldMk cId="2576471657" sldId="751"/>
            <ac:spMk id="39" creationId="{F85B6EA9-8ADC-4C55-9DC7-2C02B2A3B69B}"/>
          </ac:spMkLst>
        </pc:spChg>
        <pc:spChg chg="mod topLvl">
          <ac:chgData name="Jeanot Bijpost" userId="cdf441b5-59e9-4346-906c-b64ac00bf298" providerId="ADAL" clId="{F7511224-E595-BE4D-A662-963B16D0B0B5}" dt="2021-11-18T09:13:57.725" v="1134" actId="108"/>
          <ac:spMkLst>
            <pc:docMk/>
            <pc:sldMk cId="2576471657" sldId="751"/>
            <ac:spMk id="40" creationId="{AA2E7DB2-A38A-444C-9E7A-7ADED9966D46}"/>
          </ac:spMkLst>
        </pc:spChg>
        <pc:spChg chg="add del mod">
          <ac:chgData name="Jeanot Bijpost" userId="cdf441b5-59e9-4346-906c-b64ac00bf298" providerId="ADAL" clId="{F7511224-E595-BE4D-A662-963B16D0B0B5}" dt="2021-11-18T08:47:38.610" v="365" actId="478"/>
          <ac:spMkLst>
            <pc:docMk/>
            <pc:sldMk cId="2576471657" sldId="751"/>
            <ac:spMk id="41" creationId="{6F0A6FF3-2982-C748-91A7-CB19B0E8246E}"/>
          </ac:spMkLst>
        </pc:spChg>
        <pc:spChg chg="add mod">
          <ac:chgData name="Jeanot Bijpost" userId="cdf441b5-59e9-4346-906c-b64ac00bf298" providerId="ADAL" clId="{F7511224-E595-BE4D-A662-963B16D0B0B5}" dt="2021-11-18T09:12:35.823" v="1112" actId="1076"/>
          <ac:spMkLst>
            <pc:docMk/>
            <pc:sldMk cId="2576471657" sldId="751"/>
            <ac:spMk id="42" creationId="{5570E0A0-9766-7C40-957A-000DAE91D8C2}"/>
          </ac:spMkLst>
        </pc:spChg>
        <pc:spChg chg="add mod">
          <ac:chgData name="Jeanot Bijpost" userId="cdf441b5-59e9-4346-906c-b64ac00bf298" providerId="ADAL" clId="{F7511224-E595-BE4D-A662-963B16D0B0B5}" dt="2021-11-18T09:12:35.823" v="1112" actId="1076"/>
          <ac:spMkLst>
            <pc:docMk/>
            <pc:sldMk cId="2576471657" sldId="751"/>
            <ac:spMk id="43" creationId="{9164C493-F342-F048-B2E9-19530668F841}"/>
          </ac:spMkLst>
        </pc:spChg>
        <pc:spChg chg="add mod">
          <ac:chgData name="Jeanot Bijpost" userId="cdf441b5-59e9-4346-906c-b64ac00bf298" providerId="ADAL" clId="{F7511224-E595-BE4D-A662-963B16D0B0B5}" dt="2021-11-18T09:12:35.823" v="1112" actId="1076"/>
          <ac:spMkLst>
            <pc:docMk/>
            <pc:sldMk cId="2576471657" sldId="751"/>
            <ac:spMk id="44" creationId="{8C89F4E3-642B-C54D-83B7-289F6FC9DC0A}"/>
          </ac:spMkLst>
        </pc:spChg>
        <pc:spChg chg="add mod">
          <ac:chgData name="Jeanot Bijpost" userId="cdf441b5-59e9-4346-906c-b64ac00bf298" providerId="ADAL" clId="{F7511224-E595-BE4D-A662-963B16D0B0B5}" dt="2021-11-18T09:12:35.823" v="1112" actId="1076"/>
          <ac:spMkLst>
            <pc:docMk/>
            <pc:sldMk cId="2576471657" sldId="751"/>
            <ac:spMk id="45" creationId="{155C58E9-7136-2B4B-BD44-D924F19B0FEE}"/>
          </ac:spMkLst>
        </pc:spChg>
        <pc:spChg chg="add mod">
          <ac:chgData name="Jeanot Bijpost" userId="cdf441b5-59e9-4346-906c-b64ac00bf298" providerId="ADAL" clId="{F7511224-E595-BE4D-A662-963B16D0B0B5}" dt="2021-11-18T09:19:31.463" v="1203" actId="122"/>
          <ac:spMkLst>
            <pc:docMk/>
            <pc:sldMk cId="2576471657" sldId="751"/>
            <ac:spMk id="46" creationId="{533C9D3B-A19F-6647-96F5-1D4DE7C3DA95}"/>
          </ac:spMkLst>
        </pc:spChg>
        <pc:spChg chg="add mod">
          <ac:chgData name="Jeanot Bijpost" userId="cdf441b5-59e9-4346-906c-b64ac00bf298" providerId="ADAL" clId="{F7511224-E595-BE4D-A662-963B16D0B0B5}" dt="2021-11-18T09:19:31.463" v="1203" actId="122"/>
          <ac:spMkLst>
            <pc:docMk/>
            <pc:sldMk cId="2576471657" sldId="751"/>
            <ac:spMk id="47" creationId="{A4C4C65D-52F2-3343-860B-B768BE94A344}"/>
          </ac:spMkLst>
        </pc:spChg>
        <pc:spChg chg="add del mod">
          <ac:chgData name="Jeanot Bijpost" userId="cdf441b5-59e9-4346-906c-b64ac00bf298" providerId="ADAL" clId="{F7511224-E595-BE4D-A662-963B16D0B0B5}" dt="2021-11-18T08:50:15.814" v="442" actId="478"/>
          <ac:spMkLst>
            <pc:docMk/>
            <pc:sldMk cId="2576471657" sldId="751"/>
            <ac:spMk id="48" creationId="{7A26105F-8CFB-374A-9C49-1FDD42BCEEDF}"/>
          </ac:spMkLst>
        </pc:spChg>
        <pc:spChg chg="add del mod">
          <ac:chgData name="Jeanot Bijpost" userId="cdf441b5-59e9-4346-906c-b64ac00bf298" providerId="ADAL" clId="{F7511224-E595-BE4D-A662-963B16D0B0B5}" dt="2021-11-18T08:50:15.814" v="442" actId="478"/>
          <ac:spMkLst>
            <pc:docMk/>
            <pc:sldMk cId="2576471657" sldId="751"/>
            <ac:spMk id="49" creationId="{31438048-D954-E741-B3C5-004B7584821A}"/>
          </ac:spMkLst>
        </pc:spChg>
        <pc:spChg chg="add mod">
          <ac:chgData name="Jeanot Bijpost" userId="cdf441b5-59e9-4346-906c-b64ac00bf298" providerId="ADAL" clId="{F7511224-E595-BE4D-A662-963B16D0B0B5}" dt="2021-11-18T09:12:35.823" v="1112" actId="1076"/>
          <ac:spMkLst>
            <pc:docMk/>
            <pc:sldMk cId="2576471657" sldId="751"/>
            <ac:spMk id="50" creationId="{F8A8B726-E513-A241-8E35-48E7CE8838D9}"/>
          </ac:spMkLst>
        </pc:spChg>
        <pc:spChg chg="add mod">
          <ac:chgData name="Jeanot Bijpost" userId="cdf441b5-59e9-4346-906c-b64ac00bf298" providerId="ADAL" clId="{F7511224-E595-BE4D-A662-963B16D0B0B5}" dt="2021-11-18T09:12:35.823" v="1112" actId="1076"/>
          <ac:spMkLst>
            <pc:docMk/>
            <pc:sldMk cId="2576471657" sldId="751"/>
            <ac:spMk id="51" creationId="{E44A150F-1C25-CF4F-BA52-E8923B9501CF}"/>
          </ac:spMkLst>
        </pc:spChg>
        <pc:spChg chg="add del mod">
          <ac:chgData name="Jeanot Bijpost" userId="cdf441b5-59e9-4346-906c-b64ac00bf298" providerId="ADAL" clId="{F7511224-E595-BE4D-A662-963B16D0B0B5}" dt="2021-11-18T08:56:00.355" v="544" actId="478"/>
          <ac:spMkLst>
            <pc:docMk/>
            <pc:sldMk cId="2576471657" sldId="751"/>
            <ac:spMk id="52" creationId="{65115684-D691-9045-B680-DC5B07CFAEDA}"/>
          </ac:spMkLst>
        </pc:spChg>
        <pc:spChg chg="add mod">
          <ac:chgData name="Jeanot Bijpost" userId="cdf441b5-59e9-4346-906c-b64ac00bf298" providerId="ADAL" clId="{F7511224-E595-BE4D-A662-963B16D0B0B5}" dt="2021-11-18T09:12:35.823" v="1112" actId="1076"/>
          <ac:spMkLst>
            <pc:docMk/>
            <pc:sldMk cId="2576471657" sldId="751"/>
            <ac:spMk id="53" creationId="{8C8F01A9-ABE9-AB4F-BE84-9318826130A6}"/>
          </ac:spMkLst>
        </pc:spChg>
        <pc:spChg chg="add del mod">
          <ac:chgData name="Jeanot Bijpost" userId="cdf441b5-59e9-4346-906c-b64ac00bf298" providerId="ADAL" clId="{F7511224-E595-BE4D-A662-963B16D0B0B5}" dt="2021-11-18T08:57:49.302" v="650" actId="478"/>
          <ac:spMkLst>
            <pc:docMk/>
            <pc:sldMk cId="2576471657" sldId="751"/>
            <ac:spMk id="54" creationId="{9435AEE0-8A42-D34C-AC21-806D4039FCC2}"/>
          </ac:spMkLst>
        </pc:spChg>
        <pc:spChg chg="add mod">
          <ac:chgData name="Jeanot Bijpost" userId="cdf441b5-59e9-4346-906c-b64ac00bf298" providerId="ADAL" clId="{F7511224-E595-BE4D-A662-963B16D0B0B5}" dt="2021-11-18T09:12:35.823" v="1112" actId="1076"/>
          <ac:spMkLst>
            <pc:docMk/>
            <pc:sldMk cId="2576471657" sldId="751"/>
            <ac:spMk id="55" creationId="{40ED32D1-118A-6A4A-9592-95F76C307FD4}"/>
          </ac:spMkLst>
        </pc:spChg>
        <pc:spChg chg="add mod">
          <ac:chgData name="Jeanot Bijpost" userId="cdf441b5-59e9-4346-906c-b64ac00bf298" providerId="ADAL" clId="{F7511224-E595-BE4D-A662-963B16D0B0B5}" dt="2021-11-18T09:12:35.823" v="1112" actId="1076"/>
          <ac:spMkLst>
            <pc:docMk/>
            <pc:sldMk cId="2576471657" sldId="751"/>
            <ac:spMk id="56" creationId="{029FEF57-0277-AE43-AC7E-1013D9BB513E}"/>
          </ac:spMkLst>
        </pc:spChg>
        <pc:spChg chg="add del mod">
          <ac:chgData name="Jeanot Bijpost" userId="cdf441b5-59e9-4346-906c-b64ac00bf298" providerId="ADAL" clId="{F7511224-E595-BE4D-A662-963B16D0B0B5}" dt="2021-11-18T08:57:09.863" v="638" actId="478"/>
          <ac:spMkLst>
            <pc:docMk/>
            <pc:sldMk cId="2576471657" sldId="751"/>
            <ac:spMk id="57" creationId="{6BCBDBBF-2EE3-7B48-BC4C-31398071717F}"/>
          </ac:spMkLst>
        </pc:spChg>
        <pc:spChg chg="add del mod">
          <ac:chgData name="Jeanot Bijpost" userId="cdf441b5-59e9-4346-906c-b64ac00bf298" providerId="ADAL" clId="{F7511224-E595-BE4D-A662-963B16D0B0B5}" dt="2021-11-18T08:57:09.863" v="638" actId="478"/>
          <ac:spMkLst>
            <pc:docMk/>
            <pc:sldMk cId="2576471657" sldId="751"/>
            <ac:spMk id="58" creationId="{7F17C433-C220-F949-BFB2-8DEEBDA822FF}"/>
          </ac:spMkLst>
        </pc:spChg>
        <pc:spChg chg="add del mod">
          <ac:chgData name="Jeanot Bijpost" userId="cdf441b5-59e9-4346-906c-b64ac00bf298" providerId="ADAL" clId="{F7511224-E595-BE4D-A662-963B16D0B0B5}" dt="2021-11-18T08:57:09.863" v="638" actId="478"/>
          <ac:spMkLst>
            <pc:docMk/>
            <pc:sldMk cId="2576471657" sldId="751"/>
            <ac:spMk id="59" creationId="{F9066C6A-C63E-4F47-B159-39985FF0FD62}"/>
          </ac:spMkLst>
        </pc:spChg>
        <pc:spChg chg="add del mod">
          <ac:chgData name="Jeanot Bijpost" userId="cdf441b5-59e9-4346-906c-b64ac00bf298" providerId="ADAL" clId="{F7511224-E595-BE4D-A662-963B16D0B0B5}" dt="2021-11-18T08:57:09.863" v="638" actId="478"/>
          <ac:spMkLst>
            <pc:docMk/>
            <pc:sldMk cId="2576471657" sldId="751"/>
            <ac:spMk id="60" creationId="{3AD2A0C8-AEF8-1048-BAE7-048A2FA012FE}"/>
          </ac:spMkLst>
        </pc:spChg>
        <pc:spChg chg="add mod">
          <ac:chgData name="Jeanot Bijpost" userId="cdf441b5-59e9-4346-906c-b64ac00bf298" providerId="ADAL" clId="{F7511224-E595-BE4D-A662-963B16D0B0B5}" dt="2021-11-18T09:12:35.823" v="1112" actId="1076"/>
          <ac:spMkLst>
            <pc:docMk/>
            <pc:sldMk cId="2576471657" sldId="751"/>
            <ac:spMk id="61" creationId="{DF8D6C70-C8FC-2342-B574-A1008B0ACB8C}"/>
          </ac:spMkLst>
        </pc:spChg>
        <pc:spChg chg="add del mod">
          <ac:chgData name="Jeanot Bijpost" userId="cdf441b5-59e9-4346-906c-b64ac00bf298" providerId="ADAL" clId="{F7511224-E595-BE4D-A662-963B16D0B0B5}" dt="2021-11-18T09:11:24.700" v="1089" actId="478"/>
          <ac:spMkLst>
            <pc:docMk/>
            <pc:sldMk cId="2576471657" sldId="751"/>
            <ac:spMk id="62" creationId="{B933868F-064A-2949-AFDF-F259A770E727}"/>
          </ac:spMkLst>
        </pc:spChg>
        <pc:spChg chg="add del mod">
          <ac:chgData name="Jeanot Bijpost" userId="cdf441b5-59e9-4346-906c-b64ac00bf298" providerId="ADAL" clId="{F7511224-E595-BE4D-A662-963B16D0B0B5}" dt="2021-11-18T09:19:24.057" v="1202" actId="478"/>
          <ac:spMkLst>
            <pc:docMk/>
            <pc:sldMk cId="2576471657" sldId="751"/>
            <ac:spMk id="63" creationId="{7F522633-3B21-F548-A3C3-870E074A5207}"/>
          </ac:spMkLst>
        </pc:spChg>
        <pc:spChg chg="add del mod">
          <ac:chgData name="Jeanot Bijpost" userId="cdf441b5-59e9-4346-906c-b64ac00bf298" providerId="ADAL" clId="{F7511224-E595-BE4D-A662-963B16D0B0B5}" dt="2021-11-18T09:19:24.057" v="1202" actId="478"/>
          <ac:spMkLst>
            <pc:docMk/>
            <pc:sldMk cId="2576471657" sldId="751"/>
            <ac:spMk id="64" creationId="{2033CFA4-878A-3C45-8B51-98A31B3C59B3}"/>
          </ac:spMkLst>
        </pc:spChg>
        <pc:spChg chg="add del mod">
          <ac:chgData name="Jeanot Bijpost" userId="cdf441b5-59e9-4346-906c-b64ac00bf298" providerId="ADAL" clId="{F7511224-E595-BE4D-A662-963B16D0B0B5}" dt="2021-11-18T09:19:24.057" v="1202" actId="478"/>
          <ac:spMkLst>
            <pc:docMk/>
            <pc:sldMk cId="2576471657" sldId="751"/>
            <ac:spMk id="65" creationId="{BBEB93C5-2D3E-F748-8EA5-BD852CFA6913}"/>
          </ac:spMkLst>
        </pc:spChg>
        <pc:grpChg chg="del">
          <ac:chgData name="Jeanot Bijpost" userId="cdf441b5-59e9-4346-906c-b64ac00bf298" providerId="ADAL" clId="{F7511224-E595-BE4D-A662-963B16D0B0B5}" dt="2021-11-18T08:39:44.684" v="126" actId="165"/>
          <ac:grpSpMkLst>
            <pc:docMk/>
            <pc:sldMk cId="2576471657" sldId="751"/>
            <ac:grpSpMk id="3" creationId="{97F8117C-0F06-4A03-A333-22446FDB8E84}"/>
          </ac:grpSpMkLst>
        </pc:grpChg>
      </pc:sldChg>
      <pc:sldChg chg="modSp add mod">
        <pc:chgData name="Jeanot Bijpost" userId="cdf441b5-59e9-4346-906c-b64ac00bf298" providerId="ADAL" clId="{F7511224-E595-BE4D-A662-963B16D0B0B5}" dt="2021-11-18T10:14:17.833" v="1507" actId="1037"/>
        <pc:sldMkLst>
          <pc:docMk/>
          <pc:sldMk cId="3064528960" sldId="752"/>
        </pc:sldMkLst>
        <pc:spChg chg="mod">
          <ac:chgData name="Jeanot Bijpost" userId="cdf441b5-59e9-4346-906c-b64ac00bf298" providerId="ADAL" clId="{F7511224-E595-BE4D-A662-963B16D0B0B5}" dt="2021-11-18T09:19:51.859" v="1204" actId="122"/>
          <ac:spMkLst>
            <pc:docMk/>
            <pc:sldMk cId="3064528960" sldId="752"/>
            <ac:spMk id="19" creationId="{3B3A1899-CBF1-4A67-9543-59BCC7DC8E0A}"/>
          </ac:spMkLst>
        </pc:spChg>
        <pc:spChg chg="mod">
          <ac:chgData name="Jeanot Bijpost" userId="cdf441b5-59e9-4346-906c-b64ac00bf298" providerId="ADAL" clId="{F7511224-E595-BE4D-A662-963B16D0B0B5}" dt="2021-11-18T09:19:51.859" v="1204" actId="122"/>
          <ac:spMkLst>
            <pc:docMk/>
            <pc:sldMk cId="3064528960" sldId="752"/>
            <ac:spMk id="20" creationId="{A74C1BCA-D2B9-4C6F-BCAD-BE1D080FEFC3}"/>
          </ac:spMkLst>
        </pc:spChg>
        <pc:spChg chg="mod">
          <ac:chgData name="Jeanot Bijpost" userId="cdf441b5-59e9-4346-906c-b64ac00bf298" providerId="ADAL" clId="{F7511224-E595-BE4D-A662-963B16D0B0B5}" dt="2021-11-18T09:19:51.859" v="1204" actId="122"/>
          <ac:spMkLst>
            <pc:docMk/>
            <pc:sldMk cId="3064528960" sldId="752"/>
            <ac:spMk id="46" creationId="{533C9D3B-A19F-6647-96F5-1D4DE7C3DA95}"/>
          </ac:spMkLst>
        </pc:spChg>
        <pc:spChg chg="mod">
          <ac:chgData name="Jeanot Bijpost" userId="cdf441b5-59e9-4346-906c-b64ac00bf298" providerId="ADAL" clId="{F7511224-E595-BE4D-A662-963B16D0B0B5}" dt="2021-11-18T09:24:08.795" v="1236" actId="207"/>
          <ac:spMkLst>
            <pc:docMk/>
            <pc:sldMk cId="3064528960" sldId="752"/>
            <ac:spMk id="47" creationId="{A4C4C65D-52F2-3343-860B-B768BE94A344}"/>
          </ac:spMkLst>
        </pc:spChg>
        <pc:spChg chg="mod">
          <ac:chgData name="Jeanot Bijpost" userId="cdf441b5-59e9-4346-906c-b64ac00bf298" providerId="ADAL" clId="{F7511224-E595-BE4D-A662-963B16D0B0B5}" dt="2021-11-18T10:14:17.833" v="1507" actId="1037"/>
          <ac:spMkLst>
            <pc:docMk/>
            <pc:sldMk cId="3064528960" sldId="752"/>
            <ac:spMk id="64" creationId="{2033CFA4-878A-3C45-8B51-98A31B3C59B3}"/>
          </ac:spMkLst>
        </pc:spChg>
      </pc:sldChg>
      <pc:sldChg chg="addSp delSp modSp new del mod modClrScheme chgLayout">
        <pc:chgData name="Jeanot Bijpost" userId="cdf441b5-59e9-4346-906c-b64ac00bf298" providerId="ADAL" clId="{F7511224-E595-BE4D-A662-963B16D0B0B5}" dt="2021-11-18T10:12:42.897" v="1506" actId="2696"/>
        <pc:sldMkLst>
          <pc:docMk/>
          <pc:sldMk cId="1802120868" sldId="753"/>
        </pc:sldMkLst>
        <pc:spChg chg="del mod ord">
          <ac:chgData name="Jeanot Bijpost" userId="cdf441b5-59e9-4346-906c-b64ac00bf298" providerId="ADAL" clId="{F7511224-E595-BE4D-A662-963B16D0B0B5}" dt="2021-11-18T09:20:05.897" v="1207" actId="700"/>
          <ac:spMkLst>
            <pc:docMk/>
            <pc:sldMk cId="1802120868" sldId="753"/>
            <ac:spMk id="2" creationId="{E038DC19-3EB2-1C41-AACC-58F4D956D563}"/>
          </ac:spMkLst>
        </pc:spChg>
        <pc:spChg chg="add mod ord">
          <ac:chgData name="Jeanot Bijpost" userId="cdf441b5-59e9-4346-906c-b64ac00bf298" providerId="ADAL" clId="{F7511224-E595-BE4D-A662-963B16D0B0B5}" dt="2021-11-18T09:20:11.096" v="1232" actId="20577"/>
          <ac:spMkLst>
            <pc:docMk/>
            <pc:sldMk cId="1802120868" sldId="753"/>
            <ac:spMk id="3" creationId="{55EE0B45-01E0-A846-BCB5-703251DE9BC3}"/>
          </ac:spMkLst>
        </pc:spChg>
        <pc:spChg chg="add mod ord">
          <ac:chgData name="Jeanot Bijpost" userId="cdf441b5-59e9-4346-906c-b64ac00bf298" providerId="ADAL" clId="{F7511224-E595-BE4D-A662-963B16D0B0B5}" dt="2021-11-18T09:20:05.897" v="1207" actId="700"/>
          <ac:spMkLst>
            <pc:docMk/>
            <pc:sldMk cId="1802120868" sldId="753"/>
            <ac:spMk id="4" creationId="{BABA5D89-938A-F946-8FDD-BDAD4E74EC21}"/>
          </ac:spMkLst>
        </pc:spChg>
      </pc:sldChg>
      <pc:sldChg chg="delSp modSp add mod delAnim">
        <pc:chgData name="Jeanot Bijpost" userId="cdf441b5-59e9-4346-906c-b64ac00bf298" providerId="ADAL" clId="{F7511224-E595-BE4D-A662-963B16D0B0B5}" dt="2021-11-18T10:12:23.114" v="1503" actId="20577"/>
        <pc:sldMkLst>
          <pc:docMk/>
          <pc:sldMk cId="300094569" sldId="754"/>
        </pc:sldMkLst>
        <pc:spChg chg="mod">
          <ac:chgData name="Jeanot Bijpost" userId="cdf441b5-59e9-4346-906c-b64ac00bf298" providerId="ADAL" clId="{F7511224-E595-BE4D-A662-963B16D0B0B5}" dt="2021-11-18T10:12:23.114" v="1503" actId="20577"/>
          <ac:spMkLst>
            <pc:docMk/>
            <pc:sldMk cId="300094569" sldId="754"/>
            <ac:spMk id="5" creationId="{8EB6B1C6-42E0-4C25-B505-3892F8AD9555}"/>
          </ac:spMkLst>
        </pc:spChg>
        <pc:grpChg chg="del">
          <ac:chgData name="Jeanot Bijpost" userId="cdf441b5-59e9-4346-906c-b64ac00bf298" providerId="ADAL" clId="{F7511224-E595-BE4D-A662-963B16D0B0B5}" dt="2021-11-18T10:08:09.346" v="1287" actId="478"/>
          <ac:grpSpMkLst>
            <pc:docMk/>
            <pc:sldMk cId="300094569" sldId="754"/>
            <ac:grpSpMk id="12" creationId="{24804D33-DD00-41DB-9740-CD6BBFBD36D5}"/>
          </ac:grpSpMkLst>
        </pc:grpChg>
        <pc:picChg chg="del">
          <ac:chgData name="Jeanot Bijpost" userId="cdf441b5-59e9-4346-906c-b64ac00bf298" providerId="ADAL" clId="{F7511224-E595-BE4D-A662-963B16D0B0B5}" dt="2021-11-18T10:08:06.773" v="1286" actId="478"/>
          <ac:picMkLst>
            <pc:docMk/>
            <pc:sldMk cId="300094569" sldId="754"/>
            <ac:picMk id="11" creationId="{7DB29156-FC78-43CC-8D38-9994A75811F3}"/>
          </ac:picMkLst>
        </pc:picChg>
      </pc:sldChg>
    </pc:docChg>
  </pc:docChgLst>
  <pc:docChgLst>
    <pc:chgData name="Jeanot Bijpost" userId="cdf441b5-59e9-4346-906c-b64ac00bf298" providerId="ADAL" clId="{13545DAD-4330-6445-A58B-2356AF7FBDAE}"/>
    <pc:docChg chg="undo custSel addSld delSld modSld sldOrd">
      <pc:chgData name="Jeanot Bijpost" userId="cdf441b5-59e9-4346-906c-b64ac00bf298" providerId="ADAL" clId="{13545DAD-4330-6445-A58B-2356AF7FBDAE}" dt="2021-12-16T11:14:32.446" v="1789" actId="2696"/>
      <pc:docMkLst>
        <pc:docMk/>
      </pc:docMkLst>
      <pc:sldChg chg="modSp mod">
        <pc:chgData name="Jeanot Bijpost" userId="cdf441b5-59e9-4346-906c-b64ac00bf298" providerId="ADAL" clId="{13545DAD-4330-6445-A58B-2356AF7FBDAE}" dt="2021-12-16T09:22:41.035" v="0" actId="947"/>
        <pc:sldMkLst>
          <pc:docMk/>
          <pc:sldMk cId="3398439033" sldId="302"/>
        </pc:sldMkLst>
        <pc:spChg chg="mod">
          <ac:chgData name="Jeanot Bijpost" userId="cdf441b5-59e9-4346-906c-b64ac00bf298" providerId="ADAL" clId="{13545DAD-4330-6445-A58B-2356AF7FBDAE}" dt="2021-12-16T09:22:41.035" v="0" actId="947"/>
          <ac:spMkLst>
            <pc:docMk/>
            <pc:sldMk cId="3398439033" sldId="302"/>
            <ac:spMk id="3" creationId="{E731D272-C428-42F4-90B2-BF60FAB2D7F1}"/>
          </ac:spMkLst>
        </pc:spChg>
      </pc:sldChg>
      <pc:sldChg chg="addSp delSp modSp add mod delAnim modAnim modNotesTx">
        <pc:chgData name="Jeanot Bijpost" userId="cdf441b5-59e9-4346-906c-b64ac00bf298" providerId="ADAL" clId="{13545DAD-4330-6445-A58B-2356AF7FBDAE}" dt="2021-12-16T10:20:36.749" v="574"/>
        <pc:sldMkLst>
          <pc:docMk/>
          <pc:sldMk cId="1403575054" sldId="746"/>
        </pc:sldMkLst>
        <pc:spChg chg="del">
          <ac:chgData name="Jeanot Bijpost" userId="cdf441b5-59e9-4346-906c-b64ac00bf298" providerId="ADAL" clId="{13545DAD-4330-6445-A58B-2356AF7FBDAE}" dt="2021-12-16T10:10:31.079" v="3" actId="478"/>
          <ac:spMkLst>
            <pc:docMk/>
            <pc:sldMk cId="1403575054" sldId="746"/>
            <ac:spMk id="5" creationId="{ED8A7381-CC84-43AB-9C95-408C183CFA6F}"/>
          </ac:spMkLst>
        </pc:spChg>
        <pc:spChg chg="add mod">
          <ac:chgData name="Jeanot Bijpost" userId="cdf441b5-59e9-4346-906c-b64ac00bf298" providerId="ADAL" clId="{13545DAD-4330-6445-A58B-2356AF7FBDAE}" dt="2021-12-16T10:13:20.749" v="154" actId="1037"/>
          <ac:spMkLst>
            <pc:docMk/>
            <pc:sldMk cId="1403575054" sldId="746"/>
            <ac:spMk id="6" creationId="{FF61045F-178F-CA48-BE6D-CA579F7F4889}"/>
          </ac:spMkLst>
        </pc:spChg>
        <pc:spChg chg="mod">
          <ac:chgData name="Jeanot Bijpost" userId="cdf441b5-59e9-4346-906c-b64ac00bf298" providerId="ADAL" clId="{13545DAD-4330-6445-A58B-2356AF7FBDAE}" dt="2021-12-16T10:12:24.376" v="120" actId="207"/>
          <ac:spMkLst>
            <pc:docMk/>
            <pc:sldMk cId="1403575054" sldId="746"/>
            <ac:spMk id="8" creationId="{8C5A1B49-839C-854D-BFD2-5DBC8BB7EAAA}"/>
          </ac:spMkLst>
        </pc:spChg>
        <pc:spChg chg="mod">
          <ac:chgData name="Jeanot Bijpost" userId="cdf441b5-59e9-4346-906c-b64ac00bf298" providerId="ADAL" clId="{13545DAD-4330-6445-A58B-2356AF7FBDAE}" dt="2021-12-16T10:11:26.460" v="55" actId="20577"/>
          <ac:spMkLst>
            <pc:docMk/>
            <pc:sldMk cId="1403575054" sldId="746"/>
            <ac:spMk id="9" creationId="{CBFED6E7-E8D3-3B45-B4FA-BA44CC0C9F7F}"/>
          </ac:spMkLst>
        </pc:spChg>
        <pc:spChg chg="mod">
          <ac:chgData name="Jeanot Bijpost" userId="cdf441b5-59e9-4346-906c-b64ac00bf298" providerId="ADAL" clId="{13545DAD-4330-6445-A58B-2356AF7FBDAE}" dt="2021-12-16T10:13:45.342" v="163" actId="20577"/>
          <ac:spMkLst>
            <pc:docMk/>
            <pc:sldMk cId="1403575054" sldId="746"/>
            <ac:spMk id="19" creationId="{306BF505-C613-444F-8157-A60039A0D65B}"/>
          </ac:spMkLst>
        </pc:spChg>
        <pc:spChg chg="mod">
          <ac:chgData name="Jeanot Bijpost" userId="cdf441b5-59e9-4346-906c-b64ac00bf298" providerId="ADAL" clId="{13545DAD-4330-6445-A58B-2356AF7FBDAE}" dt="2021-12-16T10:13:39.834" v="162" actId="5793"/>
          <ac:spMkLst>
            <pc:docMk/>
            <pc:sldMk cId="1403575054" sldId="746"/>
            <ac:spMk id="28" creationId="{0EAEEC61-2C1C-2943-A445-0B68ABE83209}"/>
          </ac:spMkLst>
        </pc:spChg>
        <pc:spChg chg="del">
          <ac:chgData name="Jeanot Bijpost" userId="cdf441b5-59e9-4346-906c-b64ac00bf298" providerId="ADAL" clId="{13545DAD-4330-6445-A58B-2356AF7FBDAE}" dt="2021-12-16T10:10:43.585" v="5" actId="478"/>
          <ac:spMkLst>
            <pc:docMk/>
            <pc:sldMk cId="1403575054" sldId="746"/>
            <ac:spMk id="32" creationId="{72ED5FC5-3A36-7E43-870E-0605835FA275}"/>
          </ac:spMkLst>
        </pc:spChg>
        <pc:spChg chg="del">
          <ac:chgData name="Jeanot Bijpost" userId="cdf441b5-59e9-4346-906c-b64ac00bf298" providerId="ADAL" clId="{13545DAD-4330-6445-A58B-2356AF7FBDAE}" dt="2021-12-16T10:10:43.585" v="5" actId="478"/>
          <ac:spMkLst>
            <pc:docMk/>
            <pc:sldMk cId="1403575054" sldId="746"/>
            <ac:spMk id="33" creationId="{D9FCD3DF-CBE6-204F-B5D3-1862FCE343D0}"/>
          </ac:spMkLst>
        </pc:spChg>
        <pc:spChg chg="del">
          <ac:chgData name="Jeanot Bijpost" userId="cdf441b5-59e9-4346-906c-b64ac00bf298" providerId="ADAL" clId="{13545DAD-4330-6445-A58B-2356AF7FBDAE}" dt="2021-12-16T10:10:43.585" v="5" actId="478"/>
          <ac:spMkLst>
            <pc:docMk/>
            <pc:sldMk cId="1403575054" sldId="746"/>
            <ac:spMk id="34" creationId="{44F52F47-E9D3-104F-BB8B-E94847222123}"/>
          </ac:spMkLst>
        </pc:spChg>
        <pc:spChg chg="del">
          <ac:chgData name="Jeanot Bijpost" userId="cdf441b5-59e9-4346-906c-b64ac00bf298" providerId="ADAL" clId="{13545DAD-4330-6445-A58B-2356AF7FBDAE}" dt="2021-12-16T10:10:43.585" v="5" actId="478"/>
          <ac:spMkLst>
            <pc:docMk/>
            <pc:sldMk cId="1403575054" sldId="746"/>
            <ac:spMk id="36" creationId="{621D855E-B695-6448-8608-7662DACEDA87}"/>
          </ac:spMkLst>
        </pc:spChg>
        <pc:spChg chg="del">
          <ac:chgData name="Jeanot Bijpost" userId="cdf441b5-59e9-4346-906c-b64ac00bf298" providerId="ADAL" clId="{13545DAD-4330-6445-A58B-2356AF7FBDAE}" dt="2021-12-16T10:10:34.049" v="4" actId="478"/>
          <ac:spMkLst>
            <pc:docMk/>
            <pc:sldMk cId="1403575054" sldId="746"/>
            <ac:spMk id="43" creationId="{75FF5623-6500-430E-9E79-2F92184BCAB5}"/>
          </ac:spMkLst>
        </pc:spChg>
        <pc:spChg chg="del">
          <ac:chgData name="Jeanot Bijpost" userId="cdf441b5-59e9-4346-906c-b64ac00bf298" providerId="ADAL" clId="{13545DAD-4330-6445-A58B-2356AF7FBDAE}" dt="2021-12-16T10:10:50.966" v="6" actId="478"/>
          <ac:spMkLst>
            <pc:docMk/>
            <pc:sldMk cId="1403575054" sldId="746"/>
            <ac:spMk id="44" creationId="{C771639C-E52B-B141-B212-7E4BD0B78939}"/>
          </ac:spMkLst>
        </pc:spChg>
        <pc:spChg chg="del">
          <ac:chgData name="Jeanot Bijpost" userId="cdf441b5-59e9-4346-906c-b64ac00bf298" providerId="ADAL" clId="{13545DAD-4330-6445-A58B-2356AF7FBDAE}" dt="2021-12-16T10:10:50.966" v="6" actId="478"/>
          <ac:spMkLst>
            <pc:docMk/>
            <pc:sldMk cId="1403575054" sldId="746"/>
            <ac:spMk id="45" creationId="{92069A8E-B6D5-C447-AF18-9F3F77AE1E78}"/>
          </ac:spMkLst>
        </pc:spChg>
        <pc:spChg chg="add mod">
          <ac:chgData name="Jeanot Bijpost" userId="cdf441b5-59e9-4346-906c-b64ac00bf298" providerId="ADAL" clId="{13545DAD-4330-6445-A58B-2356AF7FBDAE}" dt="2021-12-16T10:13:26.217" v="155" actId="1037"/>
          <ac:spMkLst>
            <pc:docMk/>
            <pc:sldMk cId="1403575054" sldId="746"/>
            <ac:spMk id="46" creationId="{C87C50AF-7136-4D45-B8FA-ECCE1C634704}"/>
          </ac:spMkLst>
        </pc:spChg>
        <pc:spChg chg="add mod">
          <ac:chgData name="Jeanot Bijpost" userId="cdf441b5-59e9-4346-906c-b64ac00bf298" providerId="ADAL" clId="{13545DAD-4330-6445-A58B-2356AF7FBDAE}" dt="2021-12-16T10:13:32.577" v="157" actId="1076"/>
          <ac:spMkLst>
            <pc:docMk/>
            <pc:sldMk cId="1403575054" sldId="746"/>
            <ac:spMk id="47" creationId="{78B2376D-E28E-944A-A559-AC0774CDC24E}"/>
          </ac:spMkLst>
        </pc:spChg>
        <pc:spChg chg="del">
          <ac:chgData name="Jeanot Bijpost" userId="cdf441b5-59e9-4346-906c-b64ac00bf298" providerId="ADAL" clId="{13545DAD-4330-6445-A58B-2356AF7FBDAE}" dt="2021-12-16T10:10:50.966" v="6" actId="478"/>
          <ac:spMkLst>
            <pc:docMk/>
            <pc:sldMk cId="1403575054" sldId="746"/>
            <ac:spMk id="48" creationId="{A126320B-FC8C-C249-AD04-B606F579BD6A}"/>
          </ac:spMkLst>
        </pc:spChg>
        <pc:spChg chg="del">
          <ac:chgData name="Jeanot Bijpost" userId="cdf441b5-59e9-4346-906c-b64ac00bf298" providerId="ADAL" clId="{13545DAD-4330-6445-A58B-2356AF7FBDAE}" dt="2021-12-16T10:11:30.047" v="56" actId="478"/>
          <ac:spMkLst>
            <pc:docMk/>
            <pc:sldMk cId="1403575054" sldId="746"/>
            <ac:spMk id="49" creationId="{C3AE69C6-DCD4-FF4D-B5B1-F6FE80AB8C3D}"/>
          </ac:spMkLst>
        </pc:spChg>
        <pc:spChg chg="del">
          <ac:chgData name="Jeanot Bijpost" userId="cdf441b5-59e9-4346-906c-b64ac00bf298" providerId="ADAL" clId="{13545DAD-4330-6445-A58B-2356AF7FBDAE}" dt="2021-12-16T10:13:35.937" v="158" actId="478"/>
          <ac:spMkLst>
            <pc:docMk/>
            <pc:sldMk cId="1403575054" sldId="746"/>
            <ac:spMk id="52" creationId="{C0EC474F-AB5C-4A4F-AEFF-F4E12E2E271B}"/>
          </ac:spMkLst>
        </pc:spChg>
        <pc:grpChg chg="add">
          <ac:chgData name="Jeanot Bijpost" userId="cdf441b5-59e9-4346-906c-b64ac00bf298" providerId="ADAL" clId="{13545DAD-4330-6445-A58B-2356AF7FBDAE}" dt="2021-12-16T10:17:51.773" v="564" actId="164"/>
          <ac:grpSpMkLst>
            <pc:docMk/>
            <pc:sldMk cId="1403575054" sldId="746"/>
            <ac:grpSpMk id="21" creationId="{A869DEAF-4760-8242-B6AC-E00516473EE9}"/>
          </ac:grpSpMkLst>
        </pc:grpChg>
        <pc:grpChg chg="add">
          <ac:chgData name="Jeanot Bijpost" userId="cdf441b5-59e9-4346-906c-b64ac00bf298" providerId="ADAL" clId="{13545DAD-4330-6445-A58B-2356AF7FBDAE}" dt="2021-12-16T10:17:57.679" v="565" actId="164"/>
          <ac:grpSpMkLst>
            <pc:docMk/>
            <pc:sldMk cId="1403575054" sldId="746"/>
            <ac:grpSpMk id="22" creationId="{7AF9C9EE-98E4-A34B-B137-D037B7395764}"/>
          </ac:grpSpMkLst>
        </pc:grpChg>
        <pc:grpChg chg="add">
          <ac:chgData name="Jeanot Bijpost" userId="cdf441b5-59e9-4346-906c-b64ac00bf298" providerId="ADAL" clId="{13545DAD-4330-6445-A58B-2356AF7FBDAE}" dt="2021-12-16T10:18:20" v="566" actId="164"/>
          <ac:grpSpMkLst>
            <pc:docMk/>
            <pc:sldMk cId="1403575054" sldId="746"/>
            <ac:grpSpMk id="26" creationId="{D1204126-701D-8548-B25A-43B23E92D85A}"/>
          </ac:grpSpMkLst>
        </pc:grpChg>
        <pc:grpChg chg="add">
          <ac:chgData name="Jeanot Bijpost" userId="cdf441b5-59e9-4346-906c-b64ac00bf298" providerId="ADAL" clId="{13545DAD-4330-6445-A58B-2356AF7FBDAE}" dt="2021-12-16T10:18:25.153" v="567" actId="164"/>
          <ac:grpSpMkLst>
            <pc:docMk/>
            <pc:sldMk cId="1403575054" sldId="746"/>
            <ac:grpSpMk id="29" creationId="{11EADBA0-F09D-174A-AC9C-9ACBC0EAF245}"/>
          </ac:grpSpMkLst>
        </pc:grpChg>
        <pc:cxnChg chg="del">
          <ac:chgData name="Jeanot Bijpost" userId="cdf441b5-59e9-4346-906c-b64ac00bf298" providerId="ADAL" clId="{13545DAD-4330-6445-A58B-2356AF7FBDAE}" dt="2021-12-16T10:10:43.585" v="5" actId="478"/>
          <ac:cxnSpMkLst>
            <pc:docMk/>
            <pc:sldMk cId="1403575054" sldId="746"/>
            <ac:cxnSpMk id="40" creationId="{E76D2247-8375-284A-9AB3-6170A0781BCB}"/>
          </ac:cxnSpMkLst>
        </pc:cxnChg>
        <pc:cxnChg chg="del">
          <ac:chgData name="Jeanot Bijpost" userId="cdf441b5-59e9-4346-906c-b64ac00bf298" providerId="ADAL" clId="{13545DAD-4330-6445-A58B-2356AF7FBDAE}" dt="2021-12-16T10:10:43.585" v="5" actId="478"/>
          <ac:cxnSpMkLst>
            <pc:docMk/>
            <pc:sldMk cId="1403575054" sldId="746"/>
            <ac:cxnSpMk id="53" creationId="{731DF3DD-044B-884C-A968-B9909583CCD0}"/>
          </ac:cxnSpMkLst>
        </pc:cxnChg>
        <pc:cxnChg chg="del">
          <ac:chgData name="Jeanot Bijpost" userId="cdf441b5-59e9-4346-906c-b64ac00bf298" providerId="ADAL" clId="{13545DAD-4330-6445-A58B-2356AF7FBDAE}" dt="2021-12-16T10:10:43.585" v="5" actId="478"/>
          <ac:cxnSpMkLst>
            <pc:docMk/>
            <pc:sldMk cId="1403575054" sldId="746"/>
            <ac:cxnSpMk id="60" creationId="{1480FBBF-25AF-094A-B5A4-CF0282A07FC2}"/>
          </ac:cxnSpMkLst>
        </pc:cxnChg>
      </pc:sldChg>
      <pc:sldChg chg="del">
        <pc:chgData name="Jeanot Bijpost" userId="cdf441b5-59e9-4346-906c-b64ac00bf298" providerId="ADAL" clId="{13545DAD-4330-6445-A58B-2356AF7FBDAE}" dt="2021-12-16T09:36:42.417" v="1" actId="2696"/>
        <pc:sldMkLst>
          <pc:docMk/>
          <pc:sldMk cId="2772096680" sldId="759"/>
        </pc:sldMkLst>
      </pc:sldChg>
      <pc:sldChg chg="del">
        <pc:chgData name="Jeanot Bijpost" userId="cdf441b5-59e9-4346-906c-b64ac00bf298" providerId="ADAL" clId="{13545DAD-4330-6445-A58B-2356AF7FBDAE}" dt="2021-12-16T11:14:32.446" v="1789" actId="2696"/>
        <pc:sldMkLst>
          <pc:docMk/>
          <pc:sldMk cId="2700177400" sldId="760"/>
        </pc:sldMkLst>
      </pc:sldChg>
      <pc:sldChg chg="ord">
        <pc:chgData name="Jeanot Bijpost" userId="cdf441b5-59e9-4346-906c-b64ac00bf298" providerId="ADAL" clId="{13545DAD-4330-6445-A58B-2356AF7FBDAE}" dt="2021-12-16T11:14:09.199" v="1788" actId="20578"/>
        <pc:sldMkLst>
          <pc:docMk/>
          <pc:sldMk cId="2250359838" sldId="766"/>
        </pc:sldMkLst>
      </pc:sldChg>
      <pc:sldChg chg="del">
        <pc:chgData name="Jeanot Bijpost" userId="cdf441b5-59e9-4346-906c-b64ac00bf298" providerId="ADAL" clId="{13545DAD-4330-6445-A58B-2356AF7FBDAE}" dt="2021-12-16T10:14:09.273" v="164" actId="2696"/>
        <pc:sldMkLst>
          <pc:docMk/>
          <pc:sldMk cId="2999353670" sldId="767"/>
        </pc:sldMkLst>
      </pc:sldChg>
      <pc:sldChg chg="addSp delSp modSp mod modClrScheme chgLayout">
        <pc:chgData name="Jeanot Bijpost" userId="cdf441b5-59e9-4346-906c-b64ac00bf298" providerId="ADAL" clId="{13545DAD-4330-6445-A58B-2356AF7FBDAE}" dt="2021-12-16T11:13:44.366" v="1787" actId="1076"/>
        <pc:sldMkLst>
          <pc:docMk/>
          <pc:sldMk cId="2143431826" sldId="768"/>
        </pc:sldMkLst>
        <pc:spChg chg="mod ord">
          <ac:chgData name="Jeanot Bijpost" userId="cdf441b5-59e9-4346-906c-b64ac00bf298" providerId="ADAL" clId="{13545DAD-4330-6445-A58B-2356AF7FBDAE}" dt="2021-12-16T10:38:28.866" v="1319" actId="1076"/>
          <ac:spMkLst>
            <pc:docMk/>
            <pc:sldMk cId="2143431826" sldId="768"/>
            <ac:spMk id="2" creationId="{E6B8F4D0-82EB-422C-836C-C6B0DF275321}"/>
          </ac:spMkLst>
        </pc:spChg>
        <pc:spChg chg="del mod ord">
          <ac:chgData name="Jeanot Bijpost" userId="cdf441b5-59e9-4346-906c-b64ac00bf298" providerId="ADAL" clId="{13545DAD-4330-6445-A58B-2356AF7FBDAE}" dt="2021-12-16T10:18:51.262" v="569" actId="478"/>
          <ac:spMkLst>
            <pc:docMk/>
            <pc:sldMk cId="2143431826" sldId="768"/>
            <ac:spMk id="3" creationId="{18477561-7429-41E7-985E-288D403BAA50}"/>
          </ac:spMkLst>
        </pc:spChg>
        <pc:spChg chg="add mod">
          <ac:chgData name="Jeanot Bijpost" userId="cdf441b5-59e9-4346-906c-b64ac00bf298" providerId="ADAL" clId="{13545DAD-4330-6445-A58B-2356AF7FBDAE}" dt="2021-12-16T10:51:47.104" v="1693" actId="1076"/>
          <ac:spMkLst>
            <pc:docMk/>
            <pc:sldMk cId="2143431826" sldId="768"/>
            <ac:spMk id="4" creationId="{1DA730E3-AD23-4D49-B46A-F917B5E98163}"/>
          </ac:spMkLst>
        </pc:spChg>
        <pc:spChg chg="add del mod">
          <ac:chgData name="Jeanot Bijpost" userId="cdf441b5-59e9-4346-906c-b64ac00bf298" providerId="ADAL" clId="{13545DAD-4330-6445-A58B-2356AF7FBDAE}" dt="2021-12-16T10:21:31.101" v="641" actId="478"/>
          <ac:spMkLst>
            <pc:docMk/>
            <pc:sldMk cId="2143431826" sldId="768"/>
            <ac:spMk id="5" creationId="{FC97649C-D28D-5C48-A3C5-76D24FFAC3A2}"/>
          </ac:spMkLst>
        </pc:spChg>
        <pc:spChg chg="add mod">
          <ac:chgData name="Jeanot Bijpost" userId="cdf441b5-59e9-4346-906c-b64ac00bf298" providerId="ADAL" clId="{13545DAD-4330-6445-A58B-2356AF7FBDAE}" dt="2021-12-16T10:39:19.207" v="1332" actId="1076"/>
          <ac:spMkLst>
            <pc:docMk/>
            <pc:sldMk cId="2143431826" sldId="768"/>
            <ac:spMk id="6" creationId="{0A6E2E65-E167-7144-ABF4-3E4FD4E44923}"/>
          </ac:spMkLst>
        </pc:spChg>
        <pc:spChg chg="add mod">
          <ac:chgData name="Jeanot Bijpost" userId="cdf441b5-59e9-4346-906c-b64ac00bf298" providerId="ADAL" clId="{13545DAD-4330-6445-A58B-2356AF7FBDAE}" dt="2021-12-16T11:13:21.879" v="1777" actId="1076"/>
          <ac:spMkLst>
            <pc:docMk/>
            <pc:sldMk cId="2143431826" sldId="768"/>
            <ac:spMk id="7" creationId="{A7D1C5A4-B954-5F40-BEC6-1E107A1A8BA7}"/>
          </ac:spMkLst>
        </pc:spChg>
        <pc:spChg chg="add mod">
          <ac:chgData name="Jeanot Bijpost" userId="cdf441b5-59e9-4346-906c-b64ac00bf298" providerId="ADAL" clId="{13545DAD-4330-6445-A58B-2356AF7FBDAE}" dt="2021-12-16T10:48:20.051" v="1663" actId="1076"/>
          <ac:spMkLst>
            <pc:docMk/>
            <pc:sldMk cId="2143431826" sldId="768"/>
            <ac:spMk id="8" creationId="{7463277B-E342-564C-A167-717CF3CE7AA9}"/>
          </ac:spMkLst>
        </pc:spChg>
        <pc:spChg chg="add mod">
          <ac:chgData name="Jeanot Bijpost" userId="cdf441b5-59e9-4346-906c-b64ac00bf298" providerId="ADAL" clId="{13545DAD-4330-6445-A58B-2356AF7FBDAE}" dt="2021-12-16T11:13:19.254" v="1776" actId="1076"/>
          <ac:spMkLst>
            <pc:docMk/>
            <pc:sldMk cId="2143431826" sldId="768"/>
            <ac:spMk id="9" creationId="{3745B94B-3136-1640-93E5-7C3725BC83B2}"/>
          </ac:spMkLst>
        </pc:spChg>
        <pc:spChg chg="add del mod">
          <ac:chgData name="Jeanot Bijpost" userId="cdf441b5-59e9-4346-906c-b64ac00bf298" providerId="ADAL" clId="{13545DAD-4330-6445-A58B-2356AF7FBDAE}" dt="2021-12-16T10:22:24.845" v="742" actId="478"/>
          <ac:spMkLst>
            <pc:docMk/>
            <pc:sldMk cId="2143431826" sldId="768"/>
            <ac:spMk id="10" creationId="{02D1F384-27B1-0544-B7A3-2C09E49E1FF5}"/>
          </ac:spMkLst>
        </pc:spChg>
        <pc:spChg chg="add mod">
          <ac:chgData name="Jeanot Bijpost" userId="cdf441b5-59e9-4346-906c-b64ac00bf298" providerId="ADAL" clId="{13545DAD-4330-6445-A58B-2356AF7FBDAE}" dt="2021-12-16T10:51:50.050" v="1694" actId="1076"/>
          <ac:spMkLst>
            <pc:docMk/>
            <pc:sldMk cId="2143431826" sldId="768"/>
            <ac:spMk id="11" creationId="{65E4DAF4-769C-A343-9B5D-5DDFCFCE89C3}"/>
          </ac:spMkLst>
        </pc:spChg>
        <pc:spChg chg="add mod">
          <ac:chgData name="Jeanot Bijpost" userId="cdf441b5-59e9-4346-906c-b64ac00bf298" providerId="ADAL" clId="{13545DAD-4330-6445-A58B-2356AF7FBDAE}" dt="2021-12-16T11:06:01.496" v="1738" actId="1076"/>
          <ac:spMkLst>
            <pc:docMk/>
            <pc:sldMk cId="2143431826" sldId="768"/>
            <ac:spMk id="12" creationId="{E5A6E0F0-0C5E-0440-9094-2FB6E11F4AEA}"/>
          </ac:spMkLst>
        </pc:spChg>
        <pc:spChg chg="add mod">
          <ac:chgData name="Jeanot Bijpost" userId="cdf441b5-59e9-4346-906c-b64ac00bf298" providerId="ADAL" clId="{13545DAD-4330-6445-A58B-2356AF7FBDAE}" dt="2021-12-16T10:56:02.643" v="1734" actId="1076"/>
          <ac:spMkLst>
            <pc:docMk/>
            <pc:sldMk cId="2143431826" sldId="768"/>
            <ac:spMk id="13" creationId="{39387D28-84EF-9942-A705-B27A15498CE5}"/>
          </ac:spMkLst>
        </pc:spChg>
        <pc:spChg chg="add mod">
          <ac:chgData name="Jeanot Bijpost" userId="cdf441b5-59e9-4346-906c-b64ac00bf298" providerId="ADAL" clId="{13545DAD-4330-6445-A58B-2356AF7FBDAE}" dt="2021-12-16T11:05:56.580" v="1737" actId="1076"/>
          <ac:spMkLst>
            <pc:docMk/>
            <pc:sldMk cId="2143431826" sldId="768"/>
            <ac:spMk id="14" creationId="{50C82A6E-1C0E-B745-AFB3-90565FA45A28}"/>
          </ac:spMkLst>
        </pc:spChg>
        <pc:spChg chg="add del mod">
          <ac:chgData name="Jeanot Bijpost" userId="cdf441b5-59e9-4346-906c-b64ac00bf298" providerId="ADAL" clId="{13545DAD-4330-6445-A58B-2356AF7FBDAE}" dt="2021-12-16T11:13:27.828" v="1779" actId="1076"/>
          <ac:spMkLst>
            <pc:docMk/>
            <pc:sldMk cId="2143431826" sldId="768"/>
            <ac:spMk id="15" creationId="{351415ED-352F-A641-9184-4138C34496F3}"/>
          </ac:spMkLst>
        </pc:spChg>
        <pc:spChg chg="add del mod">
          <ac:chgData name="Jeanot Bijpost" userId="cdf441b5-59e9-4346-906c-b64ac00bf298" providerId="ADAL" clId="{13545DAD-4330-6445-A58B-2356AF7FBDAE}" dt="2021-12-16T11:13:35.519" v="1783" actId="1076"/>
          <ac:spMkLst>
            <pc:docMk/>
            <pc:sldMk cId="2143431826" sldId="768"/>
            <ac:spMk id="16" creationId="{075E9244-F25C-7A47-83D6-3C3505692DC1}"/>
          </ac:spMkLst>
        </pc:spChg>
        <pc:spChg chg="add del mod">
          <ac:chgData name="Jeanot Bijpost" userId="cdf441b5-59e9-4346-906c-b64ac00bf298" providerId="ADAL" clId="{13545DAD-4330-6445-A58B-2356AF7FBDAE}" dt="2021-12-16T10:25:47.478" v="869" actId="478"/>
          <ac:spMkLst>
            <pc:docMk/>
            <pc:sldMk cId="2143431826" sldId="768"/>
            <ac:spMk id="17" creationId="{55E26AC7-9068-874D-A688-123084D25DD0}"/>
          </ac:spMkLst>
        </pc:spChg>
        <pc:spChg chg="add mod">
          <ac:chgData name="Jeanot Bijpost" userId="cdf441b5-59e9-4346-906c-b64ac00bf298" providerId="ADAL" clId="{13545DAD-4330-6445-A58B-2356AF7FBDAE}" dt="2021-12-16T10:50:48.442" v="1675" actId="1076"/>
          <ac:spMkLst>
            <pc:docMk/>
            <pc:sldMk cId="2143431826" sldId="768"/>
            <ac:spMk id="18" creationId="{B6B56B78-BDB1-1640-BE87-3C391B1CC1C3}"/>
          </ac:spMkLst>
        </pc:spChg>
        <pc:spChg chg="add mod">
          <ac:chgData name="Jeanot Bijpost" userId="cdf441b5-59e9-4346-906c-b64ac00bf298" providerId="ADAL" clId="{13545DAD-4330-6445-A58B-2356AF7FBDAE}" dt="2021-12-16T10:48:24.572" v="1664" actId="1076"/>
          <ac:spMkLst>
            <pc:docMk/>
            <pc:sldMk cId="2143431826" sldId="768"/>
            <ac:spMk id="19" creationId="{8DE254A0-9E67-6444-90D8-A9142EB76FD0}"/>
          </ac:spMkLst>
        </pc:spChg>
        <pc:spChg chg="add mod">
          <ac:chgData name="Jeanot Bijpost" userId="cdf441b5-59e9-4346-906c-b64ac00bf298" providerId="ADAL" clId="{13545DAD-4330-6445-A58B-2356AF7FBDAE}" dt="2021-12-16T10:55:46.139" v="1733" actId="948"/>
          <ac:spMkLst>
            <pc:docMk/>
            <pc:sldMk cId="2143431826" sldId="768"/>
            <ac:spMk id="20" creationId="{2ADE899D-C26C-8E44-B720-459AC51A19AA}"/>
          </ac:spMkLst>
        </pc:spChg>
        <pc:spChg chg="add del mod">
          <ac:chgData name="Jeanot Bijpost" userId="cdf441b5-59e9-4346-906c-b64ac00bf298" providerId="ADAL" clId="{13545DAD-4330-6445-A58B-2356AF7FBDAE}" dt="2021-12-16T11:13:38.832" v="1785" actId="1076"/>
          <ac:spMkLst>
            <pc:docMk/>
            <pc:sldMk cId="2143431826" sldId="768"/>
            <ac:spMk id="21" creationId="{7A3083A0-2AAD-E949-B0AE-045A6DCEFE8F}"/>
          </ac:spMkLst>
        </pc:spChg>
        <pc:spChg chg="add mod">
          <ac:chgData name="Jeanot Bijpost" userId="cdf441b5-59e9-4346-906c-b64ac00bf298" providerId="ADAL" clId="{13545DAD-4330-6445-A58B-2356AF7FBDAE}" dt="2021-12-16T11:13:37.141" v="1784" actId="1076"/>
          <ac:spMkLst>
            <pc:docMk/>
            <pc:sldMk cId="2143431826" sldId="768"/>
            <ac:spMk id="22" creationId="{EBBA7E34-FDBF-B849-94CD-2C5B3205DA95}"/>
          </ac:spMkLst>
        </pc:spChg>
        <pc:spChg chg="add mod">
          <ac:chgData name="Jeanot Bijpost" userId="cdf441b5-59e9-4346-906c-b64ac00bf298" providerId="ADAL" clId="{13545DAD-4330-6445-A58B-2356AF7FBDAE}" dt="2021-12-16T11:06:25.756" v="1739" actId="1076"/>
          <ac:spMkLst>
            <pc:docMk/>
            <pc:sldMk cId="2143431826" sldId="768"/>
            <ac:spMk id="23" creationId="{1B99F0C6-A29B-2F4A-9FC7-208E1D0F41A4}"/>
          </ac:spMkLst>
        </pc:spChg>
        <pc:spChg chg="add del mod">
          <ac:chgData name="Jeanot Bijpost" userId="cdf441b5-59e9-4346-906c-b64ac00bf298" providerId="ADAL" clId="{13545DAD-4330-6445-A58B-2356AF7FBDAE}" dt="2021-12-16T10:28:18.256" v="961"/>
          <ac:spMkLst>
            <pc:docMk/>
            <pc:sldMk cId="2143431826" sldId="768"/>
            <ac:spMk id="24" creationId="{9C13380D-EDD6-2548-BEDB-2008F2F2B5DA}"/>
          </ac:spMkLst>
        </pc:spChg>
        <pc:spChg chg="add mod">
          <ac:chgData name="Jeanot Bijpost" userId="cdf441b5-59e9-4346-906c-b64ac00bf298" providerId="ADAL" clId="{13545DAD-4330-6445-A58B-2356AF7FBDAE}" dt="2021-12-16T11:13:07.069" v="1772" actId="1076"/>
          <ac:spMkLst>
            <pc:docMk/>
            <pc:sldMk cId="2143431826" sldId="768"/>
            <ac:spMk id="25" creationId="{2314A5BE-70AB-7242-A509-8F973AC7DB2B}"/>
          </ac:spMkLst>
        </pc:spChg>
        <pc:spChg chg="add mod">
          <ac:chgData name="Jeanot Bijpost" userId="cdf441b5-59e9-4346-906c-b64ac00bf298" providerId="ADAL" clId="{13545DAD-4330-6445-A58B-2356AF7FBDAE}" dt="2021-12-16T10:48:20.051" v="1663" actId="1076"/>
          <ac:spMkLst>
            <pc:docMk/>
            <pc:sldMk cId="2143431826" sldId="768"/>
            <ac:spMk id="26" creationId="{61272048-F608-054D-A080-661C0FEC393C}"/>
          </ac:spMkLst>
        </pc:spChg>
        <pc:spChg chg="add mod">
          <ac:chgData name="Jeanot Bijpost" userId="cdf441b5-59e9-4346-906c-b64ac00bf298" providerId="ADAL" clId="{13545DAD-4330-6445-A58B-2356AF7FBDAE}" dt="2021-12-16T10:48:20.051" v="1663" actId="1076"/>
          <ac:spMkLst>
            <pc:docMk/>
            <pc:sldMk cId="2143431826" sldId="768"/>
            <ac:spMk id="27" creationId="{EBD7AEA5-8A1F-364F-90DE-74AD1423856D}"/>
          </ac:spMkLst>
        </pc:spChg>
        <pc:spChg chg="add del mod">
          <ac:chgData name="Jeanot Bijpost" userId="cdf441b5-59e9-4346-906c-b64ac00bf298" providerId="ADAL" clId="{13545DAD-4330-6445-A58B-2356AF7FBDAE}" dt="2021-12-16T10:37:45.131" v="1305" actId="478"/>
          <ac:spMkLst>
            <pc:docMk/>
            <pc:sldMk cId="2143431826" sldId="768"/>
            <ac:spMk id="28" creationId="{7E3DB892-BB91-A646-AA6B-41C98246F72B}"/>
          </ac:spMkLst>
        </pc:spChg>
        <pc:spChg chg="add mod">
          <ac:chgData name="Jeanot Bijpost" userId="cdf441b5-59e9-4346-906c-b64ac00bf298" providerId="ADAL" clId="{13545DAD-4330-6445-A58B-2356AF7FBDAE}" dt="2021-12-16T10:53:52.210" v="1720" actId="1076"/>
          <ac:spMkLst>
            <pc:docMk/>
            <pc:sldMk cId="2143431826" sldId="768"/>
            <ac:spMk id="29" creationId="{2730891B-CC55-AD45-A573-C31052E42160}"/>
          </ac:spMkLst>
        </pc:spChg>
        <pc:spChg chg="add mod">
          <ac:chgData name="Jeanot Bijpost" userId="cdf441b5-59e9-4346-906c-b64ac00bf298" providerId="ADAL" clId="{13545DAD-4330-6445-A58B-2356AF7FBDAE}" dt="2021-12-16T11:13:13.314" v="1775" actId="1076"/>
          <ac:spMkLst>
            <pc:docMk/>
            <pc:sldMk cId="2143431826" sldId="768"/>
            <ac:spMk id="30" creationId="{55E80C2F-0899-2B4F-B697-ECCCAED67E0D}"/>
          </ac:spMkLst>
        </pc:spChg>
        <pc:spChg chg="add mod">
          <ac:chgData name="Jeanot Bijpost" userId="cdf441b5-59e9-4346-906c-b64ac00bf298" providerId="ADAL" clId="{13545DAD-4330-6445-A58B-2356AF7FBDAE}" dt="2021-12-16T10:53:47.489" v="1719" actId="1076"/>
          <ac:spMkLst>
            <pc:docMk/>
            <pc:sldMk cId="2143431826" sldId="768"/>
            <ac:spMk id="31" creationId="{68D6672C-FBFF-1A48-BB73-66B14D4955E2}"/>
          </ac:spMkLst>
        </pc:spChg>
        <pc:spChg chg="add mod">
          <ac:chgData name="Jeanot Bijpost" userId="cdf441b5-59e9-4346-906c-b64ac00bf298" providerId="ADAL" clId="{13545DAD-4330-6445-A58B-2356AF7FBDAE}" dt="2021-12-16T10:39:05.469" v="1328" actId="1076"/>
          <ac:spMkLst>
            <pc:docMk/>
            <pc:sldMk cId="2143431826" sldId="768"/>
            <ac:spMk id="32" creationId="{4C7FFBD2-F93F-BD46-AD73-CD6909281F95}"/>
          </ac:spMkLst>
        </pc:spChg>
        <pc:spChg chg="add mod">
          <ac:chgData name="Jeanot Bijpost" userId="cdf441b5-59e9-4346-906c-b64ac00bf298" providerId="ADAL" clId="{13545DAD-4330-6445-A58B-2356AF7FBDAE}" dt="2021-12-16T11:13:10.634" v="1774" actId="1076"/>
          <ac:spMkLst>
            <pc:docMk/>
            <pc:sldMk cId="2143431826" sldId="768"/>
            <ac:spMk id="33" creationId="{B17AA1BA-3081-6545-ACD1-9CDE96B04774}"/>
          </ac:spMkLst>
        </pc:spChg>
        <pc:spChg chg="add mod">
          <ac:chgData name="Jeanot Bijpost" userId="cdf441b5-59e9-4346-906c-b64ac00bf298" providerId="ADAL" clId="{13545DAD-4330-6445-A58B-2356AF7FBDAE}" dt="2021-12-16T11:13:44.366" v="1787" actId="1076"/>
          <ac:spMkLst>
            <pc:docMk/>
            <pc:sldMk cId="2143431826" sldId="768"/>
            <ac:spMk id="34" creationId="{D58C597D-6BFA-E246-8A0B-E4FC7102BB0B}"/>
          </ac:spMkLst>
        </pc:spChg>
        <pc:spChg chg="add mod">
          <ac:chgData name="Jeanot Bijpost" userId="cdf441b5-59e9-4346-906c-b64ac00bf298" providerId="ADAL" clId="{13545DAD-4330-6445-A58B-2356AF7FBDAE}" dt="2021-12-16T11:13:42.946" v="1786" actId="1076"/>
          <ac:spMkLst>
            <pc:docMk/>
            <pc:sldMk cId="2143431826" sldId="768"/>
            <ac:spMk id="35" creationId="{0FF67921-A51A-7048-B270-7AD05D34473A}"/>
          </ac:spMkLst>
        </pc:spChg>
        <pc:spChg chg="add mod">
          <ac:chgData name="Jeanot Bijpost" userId="cdf441b5-59e9-4346-906c-b64ac00bf298" providerId="ADAL" clId="{13545DAD-4330-6445-A58B-2356AF7FBDAE}" dt="2021-12-16T10:52:27.147" v="1705" actId="1076"/>
          <ac:spMkLst>
            <pc:docMk/>
            <pc:sldMk cId="2143431826" sldId="768"/>
            <ac:spMk id="36" creationId="{3D7C3CCD-A07A-EC40-BC9B-468395E13C69}"/>
          </ac:spMkLst>
        </pc:spChg>
        <pc:spChg chg="add mod">
          <ac:chgData name="Jeanot Bijpost" userId="cdf441b5-59e9-4346-906c-b64ac00bf298" providerId="ADAL" clId="{13545DAD-4330-6445-A58B-2356AF7FBDAE}" dt="2021-12-16T10:56:06.716" v="1736" actId="1076"/>
          <ac:spMkLst>
            <pc:docMk/>
            <pc:sldMk cId="2143431826" sldId="768"/>
            <ac:spMk id="37" creationId="{6D6CDBDF-365C-C946-A7C4-8A4199B103FE}"/>
          </ac:spMkLst>
        </pc:spChg>
        <pc:spChg chg="add mod">
          <ac:chgData name="Jeanot Bijpost" userId="cdf441b5-59e9-4346-906c-b64ac00bf298" providerId="ADAL" clId="{13545DAD-4330-6445-A58B-2356AF7FBDAE}" dt="2021-12-16T11:13:04.156" v="1771" actId="1076"/>
          <ac:spMkLst>
            <pc:docMk/>
            <pc:sldMk cId="2143431826" sldId="768"/>
            <ac:spMk id="38" creationId="{B62F455C-3410-6A47-AE20-B79DC0CC7D71}"/>
          </ac:spMkLst>
        </pc:spChg>
      </pc:sldChg>
    </pc:docChg>
  </pc:docChgLst>
  <pc:docChgLst>
    <pc:chgData name="Ad Gerrits" userId="1e844392-3ac1-496e-b414-2cc5963c111d" providerId="ADAL" clId="{AA33547A-746B-4033-8375-6D4F21051B2B}"/>
    <pc:docChg chg="undo custSel addSld delSld modSld">
      <pc:chgData name="Ad Gerrits" userId="1e844392-3ac1-496e-b414-2cc5963c111d" providerId="ADAL" clId="{AA33547A-746B-4033-8375-6D4F21051B2B}" dt="2021-11-18T16:13:25.401" v="1696" actId="729"/>
      <pc:docMkLst>
        <pc:docMk/>
      </pc:docMkLst>
      <pc:sldChg chg="modSp mod">
        <pc:chgData name="Ad Gerrits" userId="1e844392-3ac1-496e-b414-2cc5963c111d" providerId="ADAL" clId="{AA33547A-746B-4033-8375-6D4F21051B2B}" dt="2021-11-18T13:15:09.236" v="1129" actId="20577"/>
        <pc:sldMkLst>
          <pc:docMk/>
          <pc:sldMk cId="3034497115" sldId="627"/>
        </pc:sldMkLst>
        <pc:spChg chg="mod">
          <ac:chgData name="Ad Gerrits" userId="1e844392-3ac1-496e-b414-2cc5963c111d" providerId="ADAL" clId="{AA33547A-746B-4033-8375-6D4F21051B2B}" dt="2021-11-18T13:15:09.236" v="1129" actId="20577"/>
          <ac:spMkLst>
            <pc:docMk/>
            <pc:sldMk cId="3034497115" sldId="627"/>
            <ac:spMk id="26" creationId="{0252F68D-7304-4D94-8C17-E8E699D96020}"/>
          </ac:spMkLst>
        </pc:spChg>
      </pc:sldChg>
      <pc:sldChg chg="modSp mod">
        <pc:chgData name="Ad Gerrits" userId="1e844392-3ac1-496e-b414-2cc5963c111d" providerId="ADAL" clId="{AA33547A-746B-4033-8375-6D4F21051B2B}" dt="2021-11-18T13:08:59.402" v="932" actId="20577"/>
        <pc:sldMkLst>
          <pc:docMk/>
          <pc:sldMk cId="1732586335" sldId="645"/>
        </pc:sldMkLst>
        <pc:spChg chg="mod">
          <ac:chgData name="Ad Gerrits" userId="1e844392-3ac1-496e-b414-2cc5963c111d" providerId="ADAL" clId="{AA33547A-746B-4033-8375-6D4F21051B2B}" dt="2021-11-18T13:08:59.402" v="932" actId="20577"/>
          <ac:spMkLst>
            <pc:docMk/>
            <pc:sldMk cId="1732586335" sldId="645"/>
            <ac:spMk id="7" creationId="{F1112012-73B3-4E44-8C83-7EFC7A7CE6A1}"/>
          </ac:spMkLst>
        </pc:spChg>
      </pc:sldChg>
      <pc:sldChg chg="delSp modSp mod">
        <pc:chgData name="Ad Gerrits" userId="1e844392-3ac1-496e-b414-2cc5963c111d" providerId="ADAL" clId="{AA33547A-746B-4033-8375-6D4F21051B2B}" dt="2021-11-18T13:14:36.467" v="1087" actId="1076"/>
        <pc:sldMkLst>
          <pc:docMk/>
          <pc:sldMk cId="1042599536" sldId="677"/>
        </pc:sldMkLst>
        <pc:spChg chg="mod">
          <ac:chgData name="Ad Gerrits" userId="1e844392-3ac1-496e-b414-2cc5963c111d" providerId="ADAL" clId="{AA33547A-746B-4033-8375-6D4F21051B2B}" dt="2021-11-18T13:14:36.467" v="1087" actId="1076"/>
          <ac:spMkLst>
            <pc:docMk/>
            <pc:sldMk cId="1042599536" sldId="677"/>
            <ac:spMk id="3" creationId="{BADEA3F3-693C-4F54-8FC7-B5DFEEC36581}"/>
          </ac:spMkLst>
        </pc:spChg>
        <pc:spChg chg="del">
          <ac:chgData name="Ad Gerrits" userId="1e844392-3ac1-496e-b414-2cc5963c111d" providerId="ADAL" clId="{AA33547A-746B-4033-8375-6D4F21051B2B}" dt="2021-11-18T13:13:12.955" v="988" actId="478"/>
          <ac:spMkLst>
            <pc:docMk/>
            <pc:sldMk cId="1042599536" sldId="677"/>
            <ac:spMk id="8" creationId="{0F7AEAB8-5475-4C65-B100-20FDD923B7BE}"/>
          </ac:spMkLst>
        </pc:spChg>
      </pc:sldChg>
      <pc:sldChg chg="modSp mod">
        <pc:chgData name="Ad Gerrits" userId="1e844392-3ac1-496e-b414-2cc5963c111d" providerId="ADAL" clId="{AA33547A-746B-4033-8375-6D4F21051B2B}" dt="2021-11-18T13:37:28.062" v="1462" actId="6549"/>
        <pc:sldMkLst>
          <pc:docMk/>
          <pc:sldMk cId="3289942218" sldId="704"/>
        </pc:sldMkLst>
        <pc:spChg chg="mod">
          <ac:chgData name="Ad Gerrits" userId="1e844392-3ac1-496e-b414-2cc5963c111d" providerId="ADAL" clId="{AA33547A-746B-4033-8375-6D4F21051B2B}" dt="2021-11-18T13:37:28.062" v="1462" actId="6549"/>
          <ac:spMkLst>
            <pc:docMk/>
            <pc:sldMk cId="3289942218" sldId="704"/>
            <ac:spMk id="52" creationId="{6D543AC2-3BBC-4486-87D1-0D44F314B9E3}"/>
          </ac:spMkLst>
        </pc:spChg>
      </pc:sldChg>
      <pc:sldChg chg="modSp mod">
        <pc:chgData name="Ad Gerrits" userId="1e844392-3ac1-496e-b414-2cc5963c111d" providerId="ADAL" clId="{AA33547A-746B-4033-8375-6D4F21051B2B}" dt="2021-11-18T13:08:23.612" v="924" actId="20577"/>
        <pc:sldMkLst>
          <pc:docMk/>
          <pc:sldMk cId="2987425592" sldId="717"/>
        </pc:sldMkLst>
        <pc:spChg chg="mod">
          <ac:chgData name="Ad Gerrits" userId="1e844392-3ac1-496e-b414-2cc5963c111d" providerId="ADAL" clId="{AA33547A-746B-4033-8375-6D4F21051B2B}" dt="2021-11-18T13:08:23.612" v="924" actId="20577"/>
          <ac:spMkLst>
            <pc:docMk/>
            <pc:sldMk cId="2987425592" sldId="717"/>
            <ac:spMk id="5" creationId="{45BDFC2C-C252-429C-B1F0-66D916AE9A42}"/>
          </ac:spMkLst>
        </pc:spChg>
      </pc:sldChg>
      <pc:sldChg chg="modSp mod">
        <pc:chgData name="Ad Gerrits" userId="1e844392-3ac1-496e-b414-2cc5963c111d" providerId="ADAL" clId="{AA33547A-746B-4033-8375-6D4F21051B2B}" dt="2021-11-18T12:41:12.237" v="54" actId="20577"/>
        <pc:sldMkLst>
          <pc:docMk/>
          <pc:sldMk cId="1035781662" sldId="722"/>
        </pc:sldMkLst>
        <pc:spChg chg="mod">
          <ac:chgData name="Ad Gerrits" userId="1e844392-3ac1-496e-b414-2cc5963c111d" providerId="ADAL" clId="{AA33547A-746B-4033-8375-6D4F21051B2B}" dt="2021-11-18T12:41:12.237" v="54" actId="20577"/>
          <ac:spMkLst>
            <pc:docMk/>
            <pc:sldMk cId="1035781662" sldId="722"/>
            <ac:spMk id="2" creationId="{AECB7923-588B-4643-B0B4-960D44B4F62C}"/>
          </ac:spMkLst>
        </pc:spChg>
      </pc:sldChg>
      <pc:sldChg chg="delSp add del mod modAnim">
        <pc:chgData name="Ad Gerrits" userId="1e844392-3ac1-496e-b414-2cc5963c111d" providerId="ADAL" clId="{AA33547A-746B-4033-8375-6D4F21051B2B}" dt="2021-11-18T13:23:49.620" v="1160" actId="47"/>
        <pc:sldMkLst>
          <pc:docMk/>
          <pc:sldMk cId="421374466" sldId="731"/>
        </pc:sldMkLst>
        <pc:spChg chg="del">
          <ac:chgData name="Ad Gerrits" userId="1e844392-3ac1-496e-b414-2cc5963c111d" providerId="ADAL" clId="{AA33547A-746B-4033-8375-6D4F21051B2B}" dt="2021-11-18T12:39:32.020" v="31" actId="478"/>
          <ac:spMkLst>
            <pc:docMk/>
            <pc:sldMk cId="421374466" sldId="731"/>
            <ac:spMk id="21" creationId="{C85FF1E2-A774-46B8-9F71-C58F8C4BFDD8}"/>
          </ac:spMkLst>
        </pc:spChg>
      </pc:sldChg>
      <pc:sldChg chg="addSp delSp modSp del mod modAnim">
        <pc:chgData name="Ad Gerrits" userId="1e844392-3ac1-496e-b414-2cc5963c111d" providerId="ADAL" clId="{AA33547A-746B-4033-8375-6D4F21051B2B}" dt="2021-11-18T13:24:10.454" v="1164" actId="47"/>
        <pc:sldMkLst>
          <pc:docMk/>
          <pc:sldMk cId="3488443953" sldId="732"/>
        </pc:sldMkLst>
        <pc:spChg chg="add del mod">
          <ac:chgData name="Ad Gerrits" userId="1e844392-3ac1-496e-b414-2cc5963c111d" providerId="ADAL" clId="{AA33547A-746B-4033-8375-6D4F21051B2B}" dt="2021-11-18T13:24:05.842" v="1163"/>
          <ac:spMkLst>
            <pc:docMk/>
            <pc:sldMk cId="3488443953" sldId="732"/>
            <ac:spMk id="15" creationId="{578DCA33-C0D7-42F3-A6F4-96C2EF3595D2}"/>
          </ac:spMkLst>
        </pc:spChg>
        <pc:spChg chg="add del mod">
          <ac:chgData name="Ad Gerrits" userId="1e844392-3ac1-496e-b414-2cc5963c111d" providerId="ADAL" clId="{AA33547A-746B-4033-8375-6D4F21051B2B}" dt="2021-11-18T13:24:05.842" v="1163"/>
          <ac:spMkLst>
            <pc:docMk/>
            <pc:sldMk cId="3488443953" sldId="732"/>
            <ac:spMk id="16" creationId="{C1FE97F7-CCEA-46A0-B3A9-1AAB37FB591C}"/>
          </ac:spMkLst>
        </pc:spChg>
        <pc:spChg chg="add del mod">
          <ac:chgData name="Ad Gerrits" userId="1e844392-3ac1-496e-b414-2cc5963c111d" providerId="ADAL" clId="{AA33547A-746B-4033-8375-6D4F21051B2B}" dt="2021-11-18T13:24:05.842" v="1163"/>
          <ac:spMkLst>
            <pc:docMk/>
            <pc:sldMk cId="3488443953" sldId="732"/>
            <ac:spMk id="17" creationId="{A466EAC6-8842-4F93-A7B0-A08862CB395F}"/>
          </ac:spMkLst>
        </pc:spChg>
        <pc:picChg chg="del">
          <ac:chgData name="Ad Gerrits" userId="1e844392-3ac1-496e-b414-2cc5963c111d" providerId="ADAL" clId="{AA33547A-746B-4033-8375-6D4F21051B2B}" dt="2021-11-18T13:24:00.296" v="1161" actId="478"/>
          <ac:picMkLst>
            <pc:docMk/>
            <pc:sldMk cId="3488443953" sldId="732"/>
            <ac:picMk id="14" creationId="{B5FC7209-050F-41BD-9A30-2CB6EDBF3A41}"/>
          </ac:picMkLst>
        </pc:picChg>
      </pc:sldChg>
      <pc:sldChg chg="modSp mod">
        <pc:chgData name="Ad Gerrits" userId="1e844392-3ac1-496e-b414-2cc5963c111d" providerId="ADAL" clId="{AA33547A-746B-4033-8375-6D4F21051B2B}" dt="2021-11-18T12:40:42.285" v="38" actId="20577"/>
        <pc:sldMkLst>
          <pc:docMk/>
          <pc:sldMk cId="588296113" sldId="733"/>
        </pc:sldMkLst>
        <pc:spChg chg="mod">
          <ac:chgData name="Ad Gerrits" userId="1e844392-3ac1-496e-b414-2cc5963c111d" providerId="ADAL" clId="{AA33547A-746B-4033-8375-6D4F21051B2B}" dt="2021-11-18T12:40:42.285" v="38" actId="20577"/>
          <ac:spMkLst>
            <pc:docMk/>
            <pc:sldMk cId="588296113" sldId="733"/>
            <ac:spMk id="11" creationId="{2BF2E96F-E80D-4DFA-A46E-3F46EC7F01C4}"/>
          </ac:spMkLst>
        </pc:spChg>
        <pc:spChg chg="mod">
          <ac:chgData name="Ad Gerrits" userId="1e844392-3ac1-496e-b414-2cc5963c111d" providerId="ADAL" clId="{AA33547A-746B-4033-8375-6D4F21051B2B}" dt="2021-11-18T12:38:48.268" v="1" actId="27636"/>
          <ac:spMkLst>
            <pc:docMk/>
            <pc:sldMk cId="588296113" sldId="733"/>
            <ac:spMk id="22" creationId="{31053D4F-F8F3-44FC-B9CC-FE79E60F247A}"/>
          </ac:spMkLst>
        </pc:spChg>
      </pc:sldChg>
      <pc:sldChg chg="modSp modAnim">
        <pc:chgData name="Ad Gerrits" userId="1e844392-3ac1-496e-b414-2cc5963c111d" providerId="ADAL" clId="{AA33547A-746B-4033-8375-6D4F21051B2B}" dt="2021-11-18T13:42:53.275" v="1693"/>
        <pc:sldMkLst>
          <pc:docMk/>
          <pc:sldMk cId="18544656" sldId="737"/>
        </pc:sldMkLst>
        <pc:spChg chg="mod">
          <ac:chgData name="Ad Gerrits" userId="1e844392-3ac1-496e-b414-2cc5963c111d" providerId="ADAL" clId="{AA33547A-746B-4033-8375-6D4F21051B2B}" dt="2021-11-18T13:42:37.251" v="1692" actId="404"/>
          <ac:spMkLst>
            <pc:docMk/>
            <pc:sldMk cId="18544656" sldId="737"/>
            <ac:spMk id="6" creationId="{C2DF3A89-8005-4AAA-968E-5F91BF584FA3}"/>
          </ac:spMkLst>
        </pc:spChg>
      </pc:sldChg>
      <pc:sldChg chg="add del">
        <pc:chgData name="Ad Gerrits" userId="1e844392-3ac1-496e-b414-2cc5963c111d" providerId="ADAL" clId="{AA33547A-746B-4033-8375-6D4F21051B2B}" dt="2021-11-18T12:40:16.563" v="36" actId="47"/>
        <pc:sldMkLst>
          <pc:docMk/>
          <pc:sldMk cId="3316433686" sldId="740"/>
        </pc:sldMkLst>
      </pc:sldChg>
      <pc:sldChg chg="modSp del">
        <pc:chgData name="Ad Gerrits" userId="1e844392-3ac1-496e-b414-2cc5963c111d" providerId="ADAL" clId="{AA33547A-746B-4033-8375-6D4F21051B2B}" dt="2021-11-18T13:25:34.624" v="1173" actId="47"/>
        <pc:sldMkLst>
          <pc:docMk/>
          <pc:sldMk cId="2545137463" sldId="741"/>
        </pc:sldMkLst>
        <pc:spChg chg="mod">
          <ac:chgData name="Ad Gerrits" userId="1e844392-3ac1-496e-b414-2cc5963c111d" providerId="ADAL" clId="{AA33547A-746B-4033-8375-6D4F21051B2B}" dt="2021-11-18T12:46:45.286" v="322" actId="115"/>
          <ac:spMkLst>
            <pc:docMk/>
            <pc:sldMk cId="2545137463" sldId="741"/>
            <ac:spMk id="17" creationId="{E52F8B00-FABB-4052-A925-DC781883AAAD}"/>
          </ac:spMkLst>
        </pc:spChg>
      </pc:sldChg>
      <pc:sldChg chg="modSp mod">
        <pc:chgData name="Ad Gerrits" userId="1e844392-3ac1-496e-b414-2cc5963c111d" providerId="ADAL" clId="{AA33547A-746B-4033-8375-6D4F21051B2B}" dt="2021-11-18T13:37:18.473" v="1461" actId="20577"/>
        <pc:sldMkLst>
          <pc:docMk/>
          <pc:sldMk cId="2909624052" sldId="743"/>
        </pc:sldMkLst>
        <pc:spChg chg="mod">
          <ac:chgData name="Ad Gerrits" userId="1e844392-3ac1-496e-b414-2cc5963c111d" providerId="ADAL" clId="{AA33547A-746B-4033-8375-6D4F21051B2B}" dt="2021-11-18T13:37:18.473" v="1461" actId="20577"/>
          <ac:spMkLst>
            <pc:docMk/>
            <pc:sldMk cId="2909624052" sldId="743"/>
            <ac:spMk id="2" creationId="{AECB7923-588B-4643-B0B4-960D44B4F62C}"/>
          </ac:spMkLst>
        </pc:spChg>
      </pc:sldChg>
      <pc:sldChg chg="modSp mod modAnim">
        <pc:chgData name="Ad Gerrits" userId="1e844392-3ac1-496e-b414-2cc5963c111d" providerId="ADAL" clId="{AA33547A-746B-4033-8375-6D4F21051B2B}" dt="2021-11-18T13:43:12.318" v="1694"/>
        <pc:sldMkLst>
          <pc:docMk/>
          <pc:sldMk cId="2455664432" sldId="744"/>
        </pc:sldMkLst>
        <pc:spChg chg="mod">
          <ac:chgData name="Ad Gerrits" userId="1e844392-3ac1-496e-b414-2cc5963c111d" providerId="ADAL" clId="{AA33547A-746B-4033-8375-6D4F21051B2B}" dt="2021-11-18T12:48:38.565" v="394" actId="20577"/>
          <ac:spMkLst>
            <pc:docMk/>
            <pc:sldMk cId="2455664432" sldId="744"/>
            <ac:spMk id="3" creationId="{472D7526-7CE4-4376-9FC5-48C9B6FED1E3}"/>
          </ac:spMkLst>
        </pc:spChg>
        <pc:spChg chg="mod">
          <ac:chgData name="Ad Gerrits" userId="1e844392-3ac1-496e-b414-2cc5963c111d" providerId="ADAL" clId="{AA33547A-746B-4033-8375-6D4F21051B2B}" dt="2021-11-18T13:42:20.964" v="1690" actId="20577"/>
          <ac:spMkLst>
            <pc:docMk/>
            <pc:sldMk cId="2455664432" sldId="744"/>
            <ac:spMk id="6" creationId="{C2DF3A89-8005-4AAA-968E-5F91BF584FA3}"/>
          </ac:spMkLst>
        </pc:spChg>
      </pc:sldChg>
      <pc:sldChg chg="addSp modSp mod modAnim">
        <pc:chgData name="Ad Gerrits" userId="1e844392-3ac1-496e-b414-2cc5963c111d" providerId="ADAL" clId="{AA33547A-746B-4033-8375-6D4F21051B2B}" dt="2021-11-18T13:15:19.869" v="1130" actId="1076"/>
        <pc:sldMkLst>
          <pc:docMk/>
          <pc:sldMk cId="2576471657" sldId="751"/>
        </pc:sldMkLst>
        <pc:spChg chg="mod">
          <ac:chgData name="Ad Gerrits" userId="1e844392-3ac1-496e-b414-2cc5963c111d" providerId="ADAL" clId="{AA33547A-746B-4033-8375-6D4F21051B2B}" dt="2021-11-18T13:03:29.752" v="916" actId="20577"/>
          <ac:spMkLst>
            <pc:docMk/>
            <pc:sldMk cId="2576471657" sldId="751"/>
            <ac:spMk id="2" creationId="{25DCBB00-8585-4A59-A4C1-BA7820EB29A6}"/>
          </ac:spMkLst>
        </pc:spChg>
        <pc:spChg chg="add mod">
          <ac:chgData name="Ad Gerrits" userId="1e844392-3ac1-496e-b414-2cc5963c111d" providerId="ADAL" clId="{AA33547A-746B-4033-8375-6D4F21051B2B}" dt="2021-11-18T13:15:19.869" v="1130" actId="1076"/>
          <ac:spMkLst>
            <pc:docMk/>
            <pc:sldMk cId="2576471657" sldId="751"/>
            <ac:spMk id="28" creationId="{02653FC9-852B-4DE6-BA92-497647E9DB21}"/>
          </ac:spMkLst>
        </pc:spChg>
        <pc:spChg chg="mod">
          <ac:chgData name="Ad Gerrits" userId="1e844392-3ac1-496e-b414-2cc5963c111d" providerId="ADAL" clId="{AA33547A-746B-4033-8375-6D4F21051B2B}" dt="2021-11-18T13:12:10.859" v="968" actId="164"/>
          <ac:spMkLst>
            <pc:docMk/>
            <pc:sldMk cId="2576471657" sldId="751"/>
            <ac:spMk id="42" creationId="{5570E0A0-9766-7C40-957A-000DAE91D8C2}"/>
          </ac:spMkLst>
        </pc:spChg>
        <pc:spChg chg="mod">
          <ac:chgData name="Ad Gerrits" userId="1e844392-3ac1-496e-b414-2cc5963c111d" providerId="ADAL" clId="{AA33547A-746B-4033-8375-6D4F21051B2B}" dt="2021-11-18T13:12:10.859" v="968" actId="164"/>
          <ac:spMkLst>
            <pc:docMk/>
            <pc:sldMk cId="2576471657" sldId="751"/>
            <ac:spMk id="43" creationId="{9164C493-F342-F048-B2E9-19530668F841}"/>
          </ac:spMkLst>
        </pc:spChg>
        <pc:spChg chg="mod">
          <ac:chgData name="Ad Gerrits" userId="1e844392-3ac1-496e-b414-2cc5963c111d" providerId="ADAL" clId="{AA33547A-746B-4033-8375-6D4F21051B2B}" dt="2021-11-18T13:12:10.859" v="968" actId="164"/>
          <ac:spMkLst>
            <pc:docMk/>
            <pc:sldMk cId="2576471657" sldId="751"/>
            <ac:spMk id="46" creationId="{533C9D3B-A19F-6647-96F5-1D4DE7C3DA95}"/>
          </ac:spMkLst>
        </pc:spChg>
        <pc:spChg chg="mod">
          <ac:chgData name="Ad Gerrits" userId="1e844392-3ac1-496e-b414-2cc5963c111d" providerId="ADAL" clId="{AA33547A-746B-4033-8375-6D4F21051B2B}" dt="2021-11-18T13:12:10.859" v="968" actId="164"/>
          <ac:spMkLst>
            <pc:docMk/>
            <pc:sldMk cId="2576471657" sldId="751"/>
            <ac:spMk id="47" creationId="{A4C4C65D-52F2-3343-860B-B768BE94A344}"/>
          </ac:spMkLst>
        </pc:spChg>
        <pc:grpChg chg="add mod">
          <ac:chgData name="Ad Gerrits" userId="1e844392-3ac1-496e-b414-2cc5963c111d" providerId="ADAL" clId="{AA33547A-746B-4033-8375-6D4F21051B2B}" dt="2021-11-18T13:12:10.859" v="968" actId="164"/>
          <ac:grpSpMkLst>
            <pc:docMk/>
            <pc:sldMk cId="2576471657" sldId="751"/>
            <ac:grpSpMk id="3" creationId="{496B5A1B-E348-4534-AEE5-106C7BCF8E0E}"/>
          </ac:grpSpMkLst>
        </pc:grpChg>
      </pc:sldChg>
      <pc:sldChg chg="addSp delSp modSp add del mod delAnim modAnim">
        <pc:chgData name="Ad Gerrits" userId="1e844392-3ac1-496e-b414-2cc5963c111d" providerId="ADAL" clId="{AA33547A-746B-4033-8375-6D4F21051B2B}" dt="2021-11-18T16:13:19.832" v="1695" actId="47"/>
        <pc:sldMkLst>
          <pc:docMk/>
          <pc:sldMk cId="281907430" sldId="755"/>
        </pc:sldMkLst>
        <pc:spChg chg="del mod">
          <ac:chgData name="Ad Gerrits" userId="1e844392-3ac1-496e-b414-2cc5963c111d" providerId="ADAL" clId="{AA33547A-746B-4033-8375-6D4F21051B2B}" dt="2021-11-18T13:20:33.466" v="1134" actId="478"/>
          <ac:spMkLst>
            <pc:docMk/>
            <pc:sldMk cId="281907430" sldId="755"/>
            <ac:spMk id="5" creationId="{C476859D-1176-497B-A52C-78D2BD96B618}"/>
          </ac:spMkLst>
        </pc:spChg>
        <pc:spChg chg="del mod">
          <ac:chgData name="Ad Gerrits" userId="1e844392-3ac1-496e-b414-2cc5963c111d" providerId="ADAL" clId="{AA33547A-746B-4033-8375-6D4F21051B2B}" dt="2021-11-18T13:20:33.466" v="1134" actId="478"/>
          <ac:spMkLst>
            <pc:docMk/>
            <pc:sldMk cId="281907430" sldId="755"/>
            <ac:spMk id="15" creationId="{9688BE8F-FB04-49A6-9E60-CFAFFA954AC1}"/>
          </ac:spMkLst>
        </pc:spChg>
        <pc:spChg chg="del mod">
          <ac:chgData name="Ad Gerrits" userId="1e844392-3ac1-496e-b414-2cc5963c111d" providerId="ADAL" clId="{AA33547A-746B-4033-8375-6D4F21051B2B}" dt="2021-11-18T13:20:33.466" v="1134" actId="478"/>
          <ac:spMkLst>
            <pc:docMk/>
            <pc:sldMk cId="281907430" sldId="755"/>
            <ac:spMk id="16" creationId="{C868CB2D-A03C-4DAE-8496-DD1482D0328A}"/>
          </ac:spMkLst>
        </pc:spChg>
        <pc:spChg chg="add del mod">
          <ac:chgData name="Ad Gerrits" userId="1e844392-3ac1-496e-b414-2cc5963c111d" providerId="ADAL" clId="{AA33547A-746B-4033-8375-6D4F21051B2B}" dt="2021-11-18T13:26:47.460" v="1177" actId="478"/>
          <ac:spMkLst>
            <pc:docMk/>
            <pc:sldMk cId="281907430" sldId="755"/>
            <ac:spMk id="21" creationId="{EBE77546-3331-4DA2-B8D3-E599CA77465F}"/>
          </ac:spMkLst>
        </pc:spChg>
        <pc:spChg chg="add del mod">
          <ac:chgData name="Ad Gerrits" userId="1e844392-3ac1-496e-b414-2cc5963c111d" providerId="ADAL" clId="{AA33547A-746B-4033-8375-6D4F21051B2B}" dt="2021-11-18T13:26:47.460" v="1177" actId="478"/>
          <ac:spMkLst>
            <pc:docMk/>
            <pc:sldMk cId="281907430" sldId="755"/>
            <ac:spMk id="22" creationId="{56FBCE43-FE6E-4E3C-B102-BB71C2FC08CB}"/>
          </ac:spMkLst>
        </pc:spChg>
        <pc:spChg chg="add del mod">
          <ac:chgData name="Ad Gerrits" userId="1e844392-3ac1-496e-b414-2cc5963c111d" providerId="ADAL" clId="{AA33547A-746B-4033-8375-6D4F21051B2B}" dt="2021-11-18T13:26:47.460" v="1177" actId="478"/>
          <ac:spMkLst>
            <pc:docMk/>
            <pc:sldMk cId="281907430" sldId="755"/>
            <ac:spMk id="23" creationId="{0B4B192E-3256-4742-98F3-705189C6ABA7}"/>
          </ac:spMkLst>
        </pc:spChg>
        <pc:spChg chg="add mod">
          <ac:chgData name="Ad Gerrits" userId="1e844392-3ac1-496e-b414-2cc5963c111d" providerId="ADAL" clId="{AA33547A-746B-4033-8375-6D4F21051B2B}" dt="2021-11-18T13:27:08.181" v="1179"/>
          <ac:spMkLst>
            <pc:docMk/>
            <pc:sldMk cId="281907430" sldId="755"/>
            <ac:spMk id="24" creationId="{7A3141C1-82E9-4757-AC79-E1538273CD86}"/>
          </ac:spMkLst>
        </pc:spChg>
        <pc:spChg chg="add mod">
          <ac:chgData name="Ad Gerrits" userId="1e844392-3ac1-496e-b414-2cc5963c111d" providerId="ADAL" clId="{AA33547A-746B-4033-8375-6D4F21051B2B}" dt="2021-11-18T13:27:08.181" v="1179"/>
          <ac:spMkLst>
            <pc:docMk/>
            <pc:sldMk cId="281907430" sldId="755"/>
            <ac:spMk id="25" creationId="{931CEBDC-4C9E-46F5-A79B-513BC52467AB}"/>
          </ac:spMkLst>
        </pc:spChg>
        <pc:spChg chg="add mod">
          <ac:chgData name="Ad Gerrits" userId="1e844392-3ac1-496e-b414-2cc5963c111d" providerId="ADAL" clId="{AA33547A-746B-4033-8375-6D4F21051B2B}" dt="2021-11-18T13:27:08.181" v="1179"/>
          <ac:spMkLst>
            <pc:docMk/>
            <pc:sldMk cId="281907430" sldId="755"/>
            <ac:spMk id="26" creationId="{EC554577-A89F-4F0C-98B4-9EE8ABD6671C}"/>
          </ac:spMkLst>
        </pc:spChg>
        <pc:grpChg chg="mod">
          <ac:chgData name="Ad Gerrits" userId="1e844392-3ac1-496e-b414-2cc5963c111d" providerId="ADAL" clId="{AA33547A-746B-4033-8375-6D4F21051B2B}" dt="2021-11-18T13:26:55.758" v="1178" actId="14100"/>
          <ac:grpSpMkLst>
            <pc:docMk/>
            <pc:sldMk cId="281907430" sldId="755"/>
            <ac:grpSpMk id="10" creationId="{09E0E6ED-0A8A-4A7E-AC9B-0008278A0CB2}"/>
          </ac:grpSpMkLst>
        </pc:grpChg>
        <pc:grpChg chg="mod">
          <ac:chgData name="Ad Gerrits" userId="1e844392-3ac1-496e-b414-2cc5963c111d" providerId="ADAL" clId="{AA33547A-746B-4033-8375-6D4F21051B2B}" dt="2021-11-18T13:26:55.758" v="1178" actId="14100"/>
          <ac:grpSpMkLst>
            <pc:docMk/>
            <pc:sldMk cId="281907430" sldId="755"/>
            <ac:grpSpMk id="11" creationId="{C80703DA-194B-4907-8AB9-A10AF873CF73}"/>
          </ac:grpSpMkLst>
        </pc:grpChg>
        <pc:picChg chg="add mod ord">
          <ac:chgData name="Ad Gerrits" userId="1e844392-3ac1-496e-b414-2cc5963c111d" providerId="ADAL" clId="{AA33547A-746B-4033-8375-6D4F21051B2B}" dt="2021-11-18T13:21:55.746" v="1154" actId="1035"/>
          <ac:picMkLst>
            <pc:docMk/>
            <pc:sldMk cId="281907430" sldId="755"/>
            <ac:picMk id="4" creationId="{D21653F5-8B68-4E08-902D-057197DED3CB}"/>
          </ac:picMkLst>
        </pc:picChg>
        <pc:picChg chg="del">
          <ac:chgData name="Ad Gerrits" userId="1e844392-3ac1-496e-b414-2cc5963c111d" providerId="ADAL" clId="{AA33547A-746B-4033-8375-6D4F21051B2B}" dt="2021-11-18T13:20:38.597" v="1135" actId="478"/>
          <ac:picMkLst>
            <pc:docMk/>
            <pc:sldMk cId="281907430" sldId="755"/>
            <ac:picMk id="14" creationId="{B5FC7209-050F-41BD-9A30-2CB6EDBF3A41}"/>
          </ac:picMkLst>
        </pc:picChg>
      </pc:sldChg>
      <pc:sldChg chg="delSp modSp add mod delAnim modAnim modShow">
        <pc:chgData name="Ad Gerrits" userId="1e844392-3ac1-496e-b414-2cc5963c111d" providerId="ADAL" clId="{AA33547A-746B-4033-8375-6D4F21051B2B}" dt="2021-11-18T16:13:25.401" v="1696" actId="729"/>
        <pc:sldMkLst>
          <pc:docMk/>
          <pc:sldMk cId="239376757" sldId="756"/>
        </pc:sldMkLst>
        <pc:spChg chg="del">
          <ac:chgData name="Ad Gerrits" userId="1e844392-3ac1-496e-b414-2cc5963c111d" providerId="ADAL" clId="{AA33547A-746B-4033-8375-6D4F21051B2B}" dt="2021-11-18T13:24:17.327" v="1166" actId="478"/>
          <ac:spMkLst>
            <pc:docMk/>
            <pc:sldMk cId="239376757" sldId="756"/>
            <ac:spMk id="21" creationId="{EBE77546-3331-4DA2-B8D3-E599CA77465F}"/>
          </ac:spMkLst>
        </pc:spChg>
        <pc:spChg chg="del">
          <ac:chgData name="Ad Gerrits" userId="1e844392-3ac1-496e-b414-2cc5963c111d" providerId="ADAL" clId="{AA33547A-746B-4033-8375-6D4F21051B2B}" dt="2021-11-18T13:24:17.327" v="1166" actId="478"/>
          <ac:spMkLst>
            <pc:docMk/>
            <pc:sldMk cId="239376757" sldId="756"/>
            <ac:spMk id="22" creationId="{56FBCE43-FE6E-4E3C-B102-BB71C2FC08CB}"/>
          </ac:spMkLst>
        </pc:spChg>
        <pc:spChg chg="del">
          <ac:chgData name="Ad Gerrits" userId="1e844392-3ac1-496e-b414-2cc5963c111d" providerId="ADAL" clId="{AA33547A-746B-4033-8375-6D4F21051B2B}" dt="2021-11-18T13:24:17.327" v="1166" actId="478"/>
          <ac:spMkLst>
            <pc:docMk/>
            <pc:sldMk cId="239376757" sldId="756"/>
            <ac:spMk id="23" creationId="{0B4B192E-3256-4742-98F3-705189C6ABA7}"/>
          </ac:spMkLst>
        </pc:spChg>
        <pc:grpChg chg="mod">
          <ac:chgData name="Ad Gerrits" userId="1e844392-3ac1-496e-b414-2cc5963c111d" providerId="ADAL" clId="{AA33547A-746B-4033-8375-6D4F21051B2B}" dt="2021-11-18T13:26:14.715" v="1174" actId="14100"/>
          <ac:grpSpMkLst>
            <pc:docMk/>
            <pc:sldMk cId="239376757" sldId="756"/>
            <ac:grpSpMk id="10" creationId="{09E0E6ED-0A8A-4A7E-AC9B-0008278A0CB2}"/>
          </ac:grpSpMkLst>
        </pc:grpChg>
        <pc:grpChg chg="mod">
          <ac:chgData name="Ad Gerrits" userId="1e844392-3ac1-496e-b414-2cc5963c111d" providerId="ADAL" clId="{AA33547A-746B-4033-8375-6D4F21051B2B}" dt="2021-11-18T13:26:14.715" v="1174" actId="14100"/>
          <ac:grpSpMkLst>
            <pc:docMk/>
            <pc:sldMk cId="239376757" sldId="756"/>
            <ac:grpSpMk id="11" creationId="{C80703DA-194B-4907-8AB9-A10AF873CF73}"/>
          </ac:grpSpMkLst>
        </pc:grpChg>
      </pc:sldChg>
      <pc:sldChg chg="addSp delSp modSp add mod modAnim modShow">
        <pc:chgData name="Ad Gerrits" userId="1e844392-3ac1-496e-b414-2cc5963c111d" providerId="ADAL" clId="{AA33547A-746B-4033-8375-6D4F21051B2B}" dt="2021-11-18T13:36:21.747" v="1422" actId="1076"/>
        <pc:sldMkLst>
          <pc:docMk/>
          <pc:sldMk cId="415918296" sldId="757"/>
        </pc:sldMkLst>
        <pc:spChg chg="add mod">
          <ac:chgData name="Ad Gerrits" userId="1e844392-3ac1-496e-b414-2cc5963c111d" providerId="ADAL" clId="{AA33547A-746B-4033-8375-6D4F21051B2B}" dt="2021-11-18T13:36:21.747" v="1422" actId="1076"/>
          <ac:spMkLst>
            <pc:docMk/>
            <pc:sldMk cId="415918296" sldId="757"/>
            <ac:spMk id="14" creationId="{1247DD24-187E-458B-ACC3-B2CAE1A8E467}"/>
          </ac:spMkLst>
        </pc:spChg>
        <pc:grpChg chg="del">
          <ac:chgData name="Ad Gerrits" userId="1e844392-3ac1-496e-b414-2cc5963c111d" providerId="ADAL" clId="{AA33547A-746B-4033-8375-6D4F21051B2B}" dt="2021-11-18T13:25:20.033" v="1172" actId="478"/>
          <ac:grpSpMkLst>
            <pc:docMk/>
            <pc:sldMk cId="415918296" sldId="757"/>
            <ac:grpSpMk id="10" creationId="{09E0E6ED-0A8A-4A7E-AC9B-0008278A0CB2}"/>
          </ac:grpSpMkLst>
        </pc:grpChg>
        <pc:grpChg chg="mod">
          <ac:chgData name="Ad Gerrits" userId="1e844392-3ac1-496e-b414-2cc5963c111d" providerId="ADAL" clId="{AA33547A-746B-4033-8375-6D4F21051B2B}" dt="2021-11-18T13:27:45.272" v="1182" actId="14100"/>
          <ac:grpSpMkLst>
            <pc:docMk/>
            <pc:sldMk cId="415918296" sldId="757"/>
            <ac:grpSpMk id="11" creationId="{C80703DA-194B-4907-8AB9-A10AF873CF73}"/>
          </ac:grpSpMkLst>
        </pc:grpChg>
      </pc:sldChg>
      <pc:sldChg chg="add del">
        <pc:chgData name="Ad Gerrits" userId="1e844392-3ac1-496e-b414-2cc5963c111d" providerId="ADAL" clId="{AA33547A-746B-4033-8375-6D4F21051B2B}" dt="2021-11-18T13:27:28.182" v="1181" actId="47"/>
        <pc:sldMkLst>
          <pc:docMk/>
          <pc:sldMk cId="696456330" sldId="758"/>
        </pc:sldMkLst>
      </pc:sldChg>
    </pc:docChg>
  </pc:docChgLst>
  <pc:docChgLst>
    <pc:chgData name="Ad Gerrits" userId="1e844392-3ac1-496e-b414-2cc5963c111d" providerId="ADAL" clId="{861DA466-F8DA-4046-A023-1D2985F22B2E}"/>
    <pc:docChg chg="undo custSel addSld delSld modSld sldOrd">
      <pc:chgData name="Ad Gerrits" userId="1e844392-3ac1-496e-b414-2cc5963c111d" providerId="ADAL" clId="{861DA466-F8DA-4046-A023-1D2985F22B2E}" dt="2021-11-10T15:59:28" v="308" actId="14100"/>
      <pc:docMkLst>
        <pc:docMk/>
      </pc:docMkLst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4157768790" sldId="259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4174583167" sldId="260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1619039178" sldId="261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2864584688" sldId="262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488066720" sldId="264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4034426198" sldId="266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3681118295" sldId="275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190543256" sldId="280"/>
        </pc:sldMkLst>
      </pc:sldChg>
      <pc:sldChg chg="modSp mod">
        <pc:chgData name="Ad Gerrits" userId="1e844392-3ac1-496e-b414-2cc5963c111d" providerId="ADAL" clId="{861DA466-F8DA-4046-A023-1D2985F22B2E}" dt="2021-11-10T15:53:27.210" v="155" actId="6549"/>
        <pc:sldMkLst>
          <pc:docMk/>
          <pc:sldMk cId="716239402" sldId="303"/>
        </pc:sldMkLst>
        <pc:spChg chg="mod">
          <ac:chgData name="Ad Gerrits" userId="1e844392-3ac1-496e-b414-2cc5963c111d" providerId="ADAL" clId="{861DA466-F8DA-4046-A023-1D2985F22B2E}" dt="2021-11-10T15:53:27.210" v="155" actId="6549"/>
          <ac:spMkLst>
            <pc:docMk/>
            <pc:sldMk cId="716239402" sldId="303"/>
            <ac:spMk id="3" creationId="{B5B6DABD-4F1D-4D60-A530-598FE643A5CC}"/>
          </ac:spMkLst>
        </pc:spChg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1346764104" sldId="673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1415946765" sldId="690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2405553005" sldId="691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1849048887" sldId="692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4129259274" sldId="693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237040508" sldId="694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726753091" sldId="695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2426632451" sldId="696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1168471766" sldId="697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3147517294" sldId="698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579217885" sldId="699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4086684316" sldId="700"/>
        </pc:sldMkLst>
      </pc:sldChg>
      <pc:sldChg chg="addSp delSp modSp mod">
        <pc:chgData name="Ad Gerrits" userId="1e844392-3ac1-496e-b414-2cc5963c111d" providerId="ADAL" clId="{861DA466-F8DA-4046-A023-1D2985F22B2E}" dt="2021-11-10T15:57:44.240" v="277" actId="1076"/>
        <pc:sldMkLst>
          <pc:docMk/>
          <pc:sldMk cId="4232698611" sldId="701"/>
        </pc:sldMkLst>
        <pc:spChg chg="add del mod">
          <ac:chgData name="Ad Gerrits" userId="1e844392-3ac1-496e-b414-2cc5963c111d" providerId="ADAL" clId="{861DA466-F8DA-4046-A023-1D2985F22B2E}" dt="2021-11-10T15:57:06.602" v="245" actId="478"/>
          <ac:spMkLst>
            <pc:docMk/>
            <pc:sldMk cId="4232698611" sldId="701"/>
            <ac:spMk id="2" creationId="{17421C2D-C4AA-424D-B533-B7898CB42130}"/>
          </ac:spMkLst>
        </pc:spChg>
        <pc:spChg chg="add mod">
          <ac:chgData name="Ad Gerrits" userId="1e844392-3ac1-496e-b414-2cc5963c111d" providerId="ADAL" clId="{861DA466-F8DA-4046-A023-1D2985F22B2E}" dt="2021-11-10T15:57:44.240" v="277" actId="1076"/>
          <ac:spMkLst>
            <pc:docMk/>
            <pc:sldMk cId="4232698611" sldId="701"/>
            <ac:spMk id="3" creationId="{D866CBED-0A2F-4684-A09F-835DEE759B6F}"/>
          </ac:spMkLst>
        </pc:spChg>
        <pc:spChg chg="mod">
          <ac:chgData name="Ad Gerrits" userId="1e844392-3ac1-496e-b414-2cc5963c111d" providerId="ADAL" clId="{861DA466-F8DA-4046-A023-1D2985F22B2E}" dt="2021-11-10T15:56:02.647" v="172" actId="947"/>
          <ac:spMkLst>
            <pc:docMk/>
            <pc:sldMk cId="4232698611" sldId="701"/>
            <ac:spMk id="4" creationId="{A346B1A0-60C5-4108-936D-2AE5526D7705}"/>
          </ac:spMkLst>
        </pc:spChg>
        <pc:spChg chg="mod">
          <ac:chgData name="Ad Gerrits" userId="1e844392-3ac1-496e-b414-2cc5963c111d" providerId="ADAL" clId="{861DA466-F8DA-4046-A023-1D2985F22B2E}" dt="2021-11-10T15:56:39.032" v="211" actId="20577"/>
          <ac:spMkLst>
            <pc:docMk/>
            <pc:sldMk cId="4232698611" sldId="701"/>
            <ac:spMk id="5" creationId="{45BDFC2C-C252-429C-B1F0-66D916AE9A42}"/>
          </ac:spMkLst>
        </pc:spChg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3113688177" sldId="703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3289942218" sldId="704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3984107909" sldId="705"/>
        </pc:sldMkLst>
      </pc:sldChg>
      <pc:sldChg chg="del">
        <pc:chgData name="Ad Gerrits" userId="1e844392-3ac1-496e-b414-2cc5963c111d" providerId="ADAL" clId="{861DA466-F8DA-4046-A023-1D2985F22B2E}" dt="2021-11-10T15:53:19.995" v="154" actId="47"/>
        <pc:sldMkLst>
          <pc:docMk/>
          <pc:sldMk cId="3508647324" sldId="706"/>
        </pc:sldMkLst>
      </pc:sldChg>
      <pc:sldChg chg="addSp delSp modSp mod addAnim delAnim">
        <pc:chgData name="Ad Gerrits" userId="1e844392-3ac1-496e-b414-2cc5963c111d" providerId="ADAL" clId="{861DA466-F8DA-4046-A023-1D2985F22B2E}" dt="2021-11-10T15:59:28" v="308" actId="14100"/>
        <pc:sldMkLst>
          <pc:docMk/>
          <pc:sldMk cId="3019487895" sldId="707"/>
        </pc:sldMkLst>
        <pc:spChg chg="mod">
          <ac:chgData name="Ad Gerrits" userId="1e844392-3ac1-496e-b414-2cc5963c111d" providerId="ADAL" clId="{861DA466-F8DA-4046-A023-1D2985F22B2E}" dt="2021-11-10T15:59:02.450" v="291" actId="1076"/>
          <ac:spMkLst>
            <pc:docMk/>
            <pc:sldMk cId="3019487895" sldId="707"/>
            <ac:spMk id="6" creationId="{4160231C-309F-48AA-8FB1-BD8DA9E38A60}"/>
          </ac:spMkLst>
        </pc:spChg>
        <pc:spChg chg="add del">
          <ac:chgData name="Ad Gerrits" userId="1e844392-3ac1-496e-b414-2cc5963c111d" providerId="ADAL" clId="{861DA466-F8DA-4046-A023-1D2985F22B2E}" dt="2021-11-10T15:58:22.426" v="284" actId="478"/>
          <ac:spMkLst>
            <pc:docMk/>
            <pc:sldMk cId="3019487895" sldId="707"/>
            <ac:spMk id="14" creationId="{B321CDB2-B4E1-47A6-BAF6-C947C1D9AB1A}"/>
          </ac:spMkLst>
        </pc:spChg>
        <pc:spChg chg="del">
          <ac:chgData name="Ad Gerrits" userId="1e844392-3ac1-496e-b414-2cc5963c111d" providerId="ADAL" clId="{861DA466-F8DA-4046-A023-1D2985F22B2E}" dt="2021-11-10T15:58:27.593" v="285" actId="478"/>
          <ac:spMkLst>
            <pc:docMk/>
            <pc:sldMk cId="3019487895" sldId="707"/>
            <ac:spMk id="15" creationId="{F6A94378-BA7D-46C4-8DD5-476BB241FDB2}"/>
          </ac:spMkLst>
        </pc:spChg>
        <pc:spChg chg="del">
          <ac:chgData name="Ad Gerrits" userId="1e844392-3ac1-496e-b414-2cc5963c111d" providerId="ADAL" clId="{861DA466-F8DA-4046-A023-1D2985F22B2E}" dt="2021-11-10T15:58:28.986" v="286" actId="478"/>
          <ac:spMkLst>
            <pc:docMk/>
            <pc:sldMk cId="3019487895" sldId="707"/>
            <ac:spMk id="16" creationId="{E5D0F75E-B0F1-43BA-9C25-423528A7CF9F}"/>
          </ac:spMkLst>
        </pc:spChg>
        <pc:spChg chg="mod">
          <ac:chgData name="Ad Gerrits" userId="1e844392-3ac1-496e-b414-2cc5963c111d" providerId="ADAL" clId="{861DA466-F8DA-4046-A023-1D2985F22B2E}" dt="2021-11-10T15:59:28" v="308" actId="14100"/>
          <ac:spMkLst>
            <pc:docMk/>
            <pc:sldMk cId="3019487895" sldId="707"/>
            <ac:spMk id="17" creationId="{83B2A4FA-A1C0-44D0-BF76-9DEDEB317A18}"/>
          </ac:spMkLst>
        </pc:spChg>
        <pc:picChg chg="add del mod">
          <ac:chgData name="Ad Gerrits" userId="1e844392-3ac1-496e-b414-2cc5963c111d" providerId="ADAL" clId="{861DA466-F8DA-4046-A023-1D2985F22B2E}" dt="2021-11-10T15:58:15.397" v="282" actId="1076"/>
          <ac:picMkLst>
            <pc:docMk/>
            <pc:sldMk cId="3019487895" sldId="707"/>
            <ac:picMk id="4" creationId="{A65B9450-5E6D-488C-AA92-038CACBAF2C3}"/>
          </ac:picMkLst>
        </pc:picChg>
        <pc:picChg chg="mod">
          <ac:chgData name="Ad Gerrits" userId="1e844392-3ac1-496e-b414-2cc5963c111d" providerId="ADAL" clId="{861DA466-F8DA-4046-A023-1D2985F22B2E}" dt="2021-11-10T15:58:44.441" v="289" actId="14100"/>
          <ac:picMkLst>
            <pc:docMk/>
            <pc:sldMk cId="3019487895" sldId="707"/>
            <ac:picMk id="12" creationId="{D09ED3D9-69EB-4662-A24A-613982BA4D5A}"/>
          </ac:picMkLst>
        </pc:picChg>
      </pc:sldChg>
      <pc:sldChg chg="add">
        <pc:chgData name="Ad Gerrits" userId="1e844392-3ac1-496e-b414-2cc5963c111d" providerId="ADAL" clId="{861DA466-F8DA-4046-A023-1D2985F22B2E}" dt="2021-11-10T15:54:38.864" v="156"/>
        <pc:sldMkLst>
          <pc:docMk/>
          <pc:sldMk cId="1647084857" sldId="709"/>
        </pc:sldMkLst>
      </pc:sldChg>
      <pc:sldChg chg="add">
        <pc:chgData name="Ad Gerrits" userId="1e844392-3ac1-496e-b414-2cc5963c111d" providerId="ADAL" clId="{861DA466-F8DA-4046-A023-1D2985F22B2E}" dt="2021-11-10T15:54:38.864" v="156"/>
        <pc:sldMkLst>
          <pc:docMk/>
          <pc:sldMk cId="3747532857" sldId="711"/>
        </pc:sldMkLst>
      </pc:sldChg>
      <pc:sldChg chg="add">
        <pc:chgData name="Ad Gerrits" userId="1e844392-3ac1-496e-b414-2cc5963c111d" providerId="ADAL" clId="{861DA466-F8DA-4046-A023-1D2985F22B2E}" dt="2021-11-10T15:54:38.864" v="156"/>
        <pc:sldMkLst>
          <pc:docMk/>
          <pc:sldMk cId="1047908842" sldId="714"/>
        </pc:sldMkLst>
      </pc:sldChg>
      <pc:sldChg chg="add ord">
        <pc:chgData name="Ad Gerrits" userId="1e844392-3ac1-496e-b414-2cc5963c111d" providerId="ADAL" clId="{861DA466-F8DA-4046-A023-1D2985F22B2E}" dt="2021-11-10T15:55:32.658" v="160"/>
        <pc:sldMkLst>
          <pc:docMk/>
          <pc:sldMk cId="270285819" sldId="715"/>
        </pc:sldMkLst>
      </pc:sldChg>
    </pc:docChg>
  </pc:docChgLst>
  <pc:docChgLst>
    <pc:chgData name="Jeanot Bijpost" userId="S::jeanot.bijpost@vng.nl::cdf441b5-59e9-4346-906c-b64ac00bf298" providerId="AD" clId="Web-{D2CE862F-BAD9-48C5-A1E5-9B806BA31C53}"/>
    <pc:docChg chg="modSld">
      <pc:chgData name="Jeanot Bijpost" userId="S::jeanot.bijpost@vng.nl::cdf441b5-59e9-4346-906c-b64ac00bf298" providerId="AD" clId="Web-{D2CE862F-BAD9-48C5-A1E5-9B806BA31C53}" dt="2021-12-16T09:22:05.608" v="11" actId="20577"/>
      <pc:docMkLst>
        <pc:docMk/>
      </pc:docMkLst>
      <pc:sldChg chg="modSp">
        <pc:chgData name="Jeanot Bijpost" userId="S::jeanot.bijpost@vng.nl::cdf441b5-59e9-4346-906c-b64ac00bf298" providerId="AD" clId="Web-{D2CE862F-BAD9-48C5-A1E5-9B806BA31C53}" dt="2021-12-16T09:22:05.608" v="11" actId="20577"/>
        <pc:sldMkLst>
          <pc:docMk/>
          <pc:sldMk cId="3398439033" sldId="302"/>
        </pc:sldMkLst>
        <pc:spChg chg="mod">
          <ac:chgData name="Jeanot Bijpost" userId="S::jeanot.bijpost@vng.nl::cdf441b5-59e9-4346-906c-b64ac00bf298" providerId="AD" clId="Web-{D2CE862F-BAD9-48C5-A1E5-9B806BA31C53}" dt="2021-12-16T09:22:05.608" v="11" actId="20577"/>
          <ac:spMkLst>
            <pc:docMk/>
            <pc:sldMk cId="3398439033" sldId="302"/>
            <ac:spMk id="3" creationId="{E731D272-C428-42F4-90B2-BF60FAB2D7F1}"/>
          </ac:spMkLst>
        </pc:spChg>
      </pc:sldChg>
    </pc:docChg>
  </pc:docChgLst>
  <pc:docChgLst>
    <pc:chgData name="Ad Gerrits" userId="1e844392-3ac1-496e-b414-2cc5963c111d" providerId="ADAL" clId="{9A0AD9EF-6F40-4BBA-839A-3A7B8693F85F}"/>
    <pc:docChg chg="undo redo custSel addSld delSld modSld sldOrd">
      <pc:chgData name="Ad Gerrits" userId="1e844392-3ac1-496e-b414-2cc5963c111d" providerId="ADAL" clId="{9A0AD9EF-6F40-4BBA-839A-3A7B8693F85F}" dt="2021-12-15T21:21:43.835" v="2028" actId="207"/>
      <pc:docMkLst>
        <pc:docMk/>
      </pc:docMkLst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3183528154" sldId="269"/>
        </pc:sldMkLst>
      </pc:sldChg>
      <pc:sldChg chg="modSp mod">
        <pc:chgData name="Ad Gerrits" userId="1e844392-3ac1-496e-b414-2cc5963c111d" providerId="ADAL" clId="{9A0AD9EF-6F40-4BBA-839A-3A7B8693F85F}" dt="2021-12-15T21:21:43.835" v="2028" actId="207"/>
        <pc:sldMkLst>
          <pc:docMk/>
          <pc:sldMk cId="3398439033" sldId="302"/>
        </pc:sldMkLst>
        <pc:spChg chg="mod">
          <ac:chgData name="Ad Gerrits" userId="1e844392-3ac1-496e-b414-2cc5963c111d" providerId="ADAL" clId="{9A0AD9EF-6F40-4BBA-839A-3A7B8693F85F}" dt="2021-12-15T21:20:37.505" v="2023" actId="20577"/>
          <ac:spMkLst>
            <pc:docMk/>
            <pc:sldMk cId="3398439033" sldId="302"/>
            <ac:spMk id="3" creationId="{E731D272-C428-42F4-90B2-BF60FAB2D7F1}"/>
          </ac:spMkLst>
        </pc:spChg>
        <pc:spChg chg="mod">
          <ac:chgData name="Ad Gerrits" userId="1e844392-3ac1-496e-b414-2cc5963c111d" providerId="ADAL" clId="{9A0AD9EF-6F40-4BBA-839A-3A7B8693F85F}" dt="2021-12-15T21:20:25.482" v="2010" actId="207"/>
          <ac:spMkLst>
            <pc:docMk/>
            <pc:sldMk cId="3398439033" sldId="302"/>
            <ac:spMk id="4" creationId="{C2CC0797-1F24-4899-9DF0-BEB8309CA363}"/>
          </ac:spMkLst>
        </pc:spChg>
        <pc:spChg chg="mod">
          <ac:chgData name="Ad Gerrits" userId="1e844392-3ac1-496e-b414-2cc5963c111d" providerId="ADAL" clId="{9A0AD9EF-6F40-4BBA-839A-3A7B8693F85F}" dt="2021-12-15T21:21:43.835" v="2028" actId="207"/>
          <ac:spMkLst>
            <pc:docMk/>
            <pc:sldMk cId="3398439033" sldId="302"/>
            <ac:spMk id="10" creationId="{A79C1900-D57B-4102-AE1D-DE06813E1981}"/>
          </ac:spMkLst>
        </pc:spChg>
        <pc:picChg chg="mod">
          <ac:chgData name="Ad Gerrits" userId="1e844392-3ac1-496e-b414-2cc5963c111d" providerId="ADAL" clId="{9A0AD9EF-6F40-4BBA-839A-3A7B8693F85F}" dt="2021-12-15T21:20:03.335" v="2007" actId="14826"/>
          <ac:picMkLst>
            <pc:docMk/>
            <pc:sldMk cId="3398439033" sldId="302"/>
            <ac:picMk id="7" creationId="{7D0B6981-3575-C140-8F82-FCFA96A6FE08}"/>
          </ac:picMkLst>
        </pc:picChg>
      </pc:sldChg>
      <pc:sldChg chg="modSp mod">
        <pc:chgData name="Ad Gerrits" userId="1e844392-3ac1-496e-b414-2cc5963c111d" providerId="ADAL" clId="{9A0AD9EF-6F40-4BBA-839A-3A7B8693F85F}" dt="2021-12-15T21:06:15.361" v="1672" actId="20577"/>
        <pc:sldMkLst>
          <pc:docMk/>
          <pc:sldMk cId="716239402" sldId="303"/>
        </pc:sldMkLst>
        <pc:spChg chg="mod">
          <ac:chgData name="Ad Gerrits" userId="1e844392-3ac1-496e-b414-2cc5963c111d" providerId="ADAL" clId="{9A0AD9EF-6F40-4BBA-839A-3A7B8693F85F}" dt="2021-12-15T21:06:15.361" v="1672" actId="20577"/>
          <ac:spMkLst>
            <pc:docMk/>
            <pc:sldMk cId="716239402" sldId="303"/>
            <ac:spMk id="3" creationId="{B5B6DABD-4F1D-4D60-A530-598FE643A5CC}"/>
          </ac:spMkLst>
        </pc:spChg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3034497115" sldId="627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1732586335" sldId="645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1042599536" sldId="677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3289942218" sldId="704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270285819" sldId="715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2812079897" sldId="716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2987425592" sldId="717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1035781662" sldId="722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2600632635" sldId="729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1500465920" sldId="730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588296113" sldId="733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1599463291" sldId="734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2197040963" sldId="735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3218457359" sldId="736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18544656" sldId="737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2909624052" sldId="743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2455664432" sldId="744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83163006" sldId="746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2849032073" sldId="747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1623605173" sldId="748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3819810591" sldId="749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1632982471" sldId="750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2576471657" sldId="751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3064528960" sldId="752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300094569" sldId="754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239376757" sldId="756"/>
        </pc:sldMkLst>
      </pc:sldChg>
      <pc:sldChg chg="add del">
        <pc:chgData name="Ad Gerrits" userId="1e844392-3ac1-496e-b414-2cc5963c111d" providerId="ADAL" clId="{9A0AD9EF-6F40-4BBA-839A-3A7B8693F85F}" dt="2021-12-15T21:12:50.543" v="2006" actId="47"/>
        <pc:sldMkLst>
          <pc:docMk/>
          <pc:sldMk cId="415918296" sldId="757"/>
        </pc:sldMkLst>
      </pc:sldChg>
      <pc:sldChg chg="addSp delSp modSp new add del mod modClrScheme chgLayout">
        <pc:chgData name="Ad Gerrits" userId="1e844392-3ac1-496e-b414-2cc5963c111d" providerId="ADAL" clId="{9A0AD9EF-6F40-4BBA-839A-3A7B8693F85F}" dt="2021-12-15T21:12:50.543" v="2006" actId="47"/>
        <pc:sldMkLst>
          <pc:docMk/>
          <pc:sldMk cId="2597146237" sldId="758"/>
        </pc:sldMkLst>
        <pc:spChg chg="del mod ord">
          <ac:chgData name="Ad Gerrits" userId="1e844392-3ac1-496e-b414-2cc5963c111d" providerId="ADAL" clId="{9A0AD9EF-6F40-4BBA-839A-3A7B8693F85F}" dt="2021-12-08T14:31:06.312" v="164" actId="700"/>
          <ac:spMkLst>
            <pc:docMk/>
            <pc:sldMk cId="2597146237" sldId="758"/>
            <ac:spMk id="2" creationId="{D5D98157-340F-4780-ABB7-A09EEDB93977}"/>
          </ac:spMkLst>
        </pc:spChg>
        <pc:spChg chg="mod ord">
          <ac:chgData name="Ad Gerrits" userId="1e844392-3ac1-496e-b414-2cc5963c111d" providerId="ADAL" clId="{9A0AD9EF-6F40-4BBA-839A-3A7B8693F85F}" dt="2021-12-08T14:31:21.228" v="170" actId="20577"/>
          <ac:spMkLst>
            <pc:docMk/>
            <pc:sldMk cId="2597146237" sldId="758"/>
            <ac:spMk id="3" creationId="{0A9444BF-AAA3-498E-9B78-60501A5BA3D7}"/>
          </ac:spMkLst>
        </pc:spChg>
        <pc:spChg chg="add mod ord">
          <ac:chgData name="Ad Gerrits" userId="1e844392-3ac1-496e-b414-2cc5963c111d" providerId="ADAL" clId="{9A0AD9EF-6F40-4BBA-839A-3A7B8693F85F}" dt="2021-12-08T14:31:15.874" v="167" actId="21"/>
          <ac:spMkLst>
            <pc:docMk/>
            <pc:sldMk cId="2597146237" sldId="758"/>
            <ac:spMk id="4" creationId="{B41F1634-6689-48B6-A060-B5A553FB48BF}"/>
          </ac:spMkLst>
        </pc:spChg>
      </pc:sldChg>
      <pc:sldChg chg="addSp delSp modSp new mod modClrScheme chgLayout">
        <pc:chgData name="Ad Gerrits" userId="1e844392-3ac1-496e-b414-2cc5963c111d" providerId="ADAL" clId="{9A0AD9EF-6F40-4BBA-839A-3A7B8693F85F}" dt="2021-12-08T14:33:24.195" v="197" actId="20577"/>
        <pc:sldMkLst>
          <pc:docMk/>
          <pc:sldMk cId="2772096680" sldId="759"/>
        </pc:sldMkLst>
        <pc:spChg chg="del mod ord">
          <ac:chgData name="Ad Gerrits" userId="1e844392-3ac1-496e-b414-2cc5963c111d" providerId="ADAL" clId="{9A0AD9EF-6F40-4BBA-839A-3A7B8693F85F}" dt="2021-12-08T14:33:04.129" v="173" actId="700"/>
          <ac:spMkLst>
            <pc:docMk/>
            <pc:sldMk cId="2772096680" sldId="759"/>
            <ac:spMk id="2" creationId="{EF709C75-64CA-4AEE-9DFD-7997AC154772}"/>
          </ac:spMkLst>
        </pc:spChg>
        <pc:spChg chg="del mod ord">
          <ac:chgData name="Ad Gerrits" userId="1e844392-3ac1-496e-b414-2cc5963c111d" providerId="ADAL" clId="{9A0AD9EF-6F40-4BBA-839A-3A7B8693F85F}" dt="2021-12-08T14:33:04.129" v="173" actId="700"/>
          <ac:spMkLst>
            <pc:docMk/>
            <pc:sldMk cId="2772096680" sldId="759"/>
            <ac:spMk id="3" creationId="{B445B325-FAFC-43ED-9533-6C0469C4CAD2}"/>
          </ac:spMkLst>
        </pc:spChg>
        <pc:spChg chg="add mod ord">
          <ac:chgData name="Ad Gerrits" userId="1e844392-3ac1-496e-b414-2cc5963c111d" providerId="ADAL" clId="{9A0AD9EF-6F40-4BBA-839A-3A7B8693F85F}" dt="2021-12-08T14:33:24.195" v="197" actId="20577"/>
          <ac:spMkLst>
            <pc:docMk/>
            <pc:sldMk cId="2772096680" sldId="759"/>
            <ac:spMk id="4" creationId="{C5456A01-6D8A-4576-AF7C-3F05B8593DFB}"/>
          </ac:spMkLst>
        </pc:spChg>
        <pc:spChg chg="add mod ord">
          <ac:chgData name="Ad Gerrits" userId="1e844392-3ac1-496e-b414-2cc5963c111d" providerId="ADAL" clId="{9A0AD9EF-6F40-4BBA-839A-3A7B8693F85F}" dt="2021-12-08T14:33:04.129" v="173" actId="700"/>
          <ac:spMkLst>
            <pc:docMk/>
            <pc:sldMk cId="2772096680" sldId="759"/>
            <ac:spMk id="5" creationId="{85555031-4B0E-4B05-AF66-3B6DA72FE036}"/>
          </ac:spMkLst>
        </pc:spChg>
      </pc:sldChg>
      <pc:sldChg chg="modSp new mod">
        <pc:chgData name="Ad Gerrits" userId="1e844392-3ac1-496e-b414-2cc5963c111d" providerId="ADAL" clId="{9A0AD9EF-6F40-4BBA-839A-3A7B8693F85F}" dt="2021-12-08T14:47:12.439" v="739" actId="20577"/>
        <pc:sldMkLst>
          <pc:docMk/>
          <pc:sldMk cId="2700177400" sldId="760"/>
        </pc:sldMkLst>
        <pc:spChg chg="mod">
          <ac:chgData name="Ad Gerrits" userId="1e844392-3ac1-496e-b414-2cc5963c111d" providerId="ADAL" clId="{9A0AD9EF-6F40-4BBA-839A-3A7B8693F85F}" dt="2021-12-08T14:46:51.337" v="664" actId="20577"/>
          <ac:spMkLst>
            <pc:docMk/>
            <pc:sldMk cId="2700177400" sldId="760"/>
            <ac:spMk id="2" creationId="{7CB98AE7-979D-4582-965D-849CA9F43753}"/>
          </ac:spMkLst>
        </pc:spChg>
        <pc:spChg chg="mod">
          <ac:chgData name="Ad Gerrits" userId="1e844392-3ac1-496e-b414-2cc5963c111d" providerId="ADAL" clId="{9A0AD9EF-6F40-4BBA-839A-3A7B8693F85F}" dt="2021-12-08T14:47:12.439" v="739" actId="20577"/>
          <ac:spMkLst>
            <pc:docMk/>
            <pc:sldMk cId="2700177400" sldId="760"/>
            <ac:spMk id="3" creationId="{903D67A6-C8C0-49DF-AAF1-53A4A667382D}"/>
          </ac:spMkLst>
        </pc:spChg>
      </pc:sldChg>
      <pc:sldChg chg="addSp delSp modSp add del mod ord modClrScheme delAnim modAnim chgLayout">
        <pc:chgData name="Ad Gerrits" userId="1e844392-3ac1-496e-b414-2cc5963c111d" providerId="ADAL" clId="{9A0AD9EF-6F40-4BBA-839A-3A7B8693F85F}" dt="2021-12-15T21:09:54.603" v="1718" actId="47"/>
        <pc:sldMkLst>
          <pc:docMk/>
          <pc:sldMk cId="3939664869" sldId="761"/>
        </pc:sldMkLst>
        <pc:spChg chg="mod ord">
          <ac:chgData name="Ad Gerrits" userId="1e844392-3ac1-496e-b414-2cc5963c111d" providerId="ADAL" clId="{9A0AD9EF-6F40-4BBA-839A-3A7B8693F85F}" dt="2021-12-15T21:06:39.520" v="1686" actId="20577"/>
          <ac:spMkLst>
            <pc:docMk/>
            <pc:sldMk cId="3939664869" sldId="761"/>
            <ac:spMk id="2" creationId="{25DCBB00-8585-4A59-A4C1-BA7820EB29A6}"/>
          </ac:spMkLst>
        </pc:spChg>
        <pc:spChg chg="del mod">
          <ac:chgData name="Ad Gerrits" userId="1e844392-3ac1-496e-b414-2cc5963c111d" providerId="ADAL" clId="{9A0AD9EF-6F40-4BBA-839A-3A7B8693F85F}" dt="2021-12-15T18:31:24.966" v="866" actId="478"/>
          <ac:spMkLst>
            <pc:docMk/>
            <pc:sldMk cId="3939664869" sldId="761"/>
            <ac:spMk id="4" creationId="{11D12E81-4871-9146-B727-B298B91DAF7A}"/>
          </ac:spMkLst>
        </pc:spChg>
        <pc:spChg chg="add del mod ord">
          <ac:chgData name="Ad Gerrits" userId="1e844392-3ac1-496e-b414-2cc5963c111d" providerId="ADAL" clId="{9A0AD9EF-6F40-4BBA-839A-3A7B8693F85F}" dt="2021-12-15T18:30:19.756" v="863" actId="700"/>
          <ac:spMkLst>
            <pc:docMk/>
            <pc:sldMk cId="3939664869" sldId="761"/>
            <ac:spMk id="5" creationId="{C77661FE-C4B6-4854-9D00-71D013456F0B}"/>
          </ac:spMkLst>
        </pc:spChg>
        <pc:spChg chg="mod">
          <ac:chgData name="Ad Gerrits" userId="1e844392-3ac1-496e-b414-2cc5963c111d" providerId="ADAL" clId="{9A0AD9EF-6F40-4BBA-839A-3A7B8693F85F}" dt="2021-12-15T18:29:59.172" v="861" actId="1076"/>
          <ac:spMkLst>
            <pc:docMk/>
            <pc:sldMk cId="3939664869" sldId="761"/>
            <ac:spMk id="19" creationId="{3B3A1899-CBF1-4A67-9543-59BCC7DC8E0A}"/>
          </ac:spMkLst>
        </pc:spChg>
        <pc:spChg chg="mod">
          <ac:chgData name="Ad Gerrits" userId="1e844392-3ac1-496e-b414-2cc5963c111d" providerId="ADAL" clId="{9A0AD9EF-6F40-4BBA-839A-3A7B8693F85F}" dt="2021-12-15T18:29:59.172" v="861" actId="1076"/>
          <ac:spMkLst>
            <pc:docMk/>
            <pc:sldMk cId="3939664869" sldId="761"/>
            <ac:spMk id="20" creationId="{A74C1BCA-D2B9-4C6F-BCAD-BE1D080FEFC3}"/>
          </ac:spMkLst>
        </pc:spChg>
        <pc:spChg chg="mod">
          <ac:chgData name="Ad Gerrits" userId="1e844392-3ac1-496e-b414-2cc5963c111d" providerId="ADAL" clId="{9A0AD9EF-6F40-4BBA-839A-3A7B8693F85F}" dt="2021-12-15T18:29:59.172" v="861" actId="1076"/>
          <ac:spMkLst>
            <pc:docMk/>
            <pc:sldMk cId="3939664869" sldId="761"/>
            <ac:spMk id="23" creationId="{9DD8DF15-7C7F-41DD-B8F8-FCD2C2874893}"/>
          </ac:spMkLst>
        </pc:spChg>
        <pc:spChg chg="mod">
          <ac:chgData name="Ad Gerrits" userId="1e844392-3ac1-496e-b414-2cc5963c111d" providerId="ADAL" clId="{9A0AD9EF-6F40-4BBA-839A-3A7B8693F85F}" dt="2021-12-15T18:29:59.172" v="861" actId="1076"/>
          <ac:spMkLst>
            <pc:docMk/>
            <pc:sldMk cId="3939664869" sldId="761"/>
            <ac:spMk id="24" creationId="{B5119140-BB7E-4F61-AD28-54DABD6CAECD}"/>
          </ac:spMkLst>
        </pc:spChg>
        <pc:spChg chg="mod">
          <ac:chgData name="Ad Gerrits" userId="1e844392-3ac1-496e-b414-2cc5963c111d" providerId="ADAL" clId="{9A0AD9EF-6F40-4BBA-839A-3A7B8693F85F}" dt="2021-12-15T18:29:59.172" v="861" actId="1076"/>
          <ac:spMkLst>
            <pc:docMk/>
            <pc:sldMk cId="3939664869" sldId="761"/>
            <ac:spMk id="26" creationId="{C4C32DC4-639A-4509-9EC4-6B35074B4BF8}"/>
          </ac:spMkLst>
        </pc:spChg>
        <pc:spChg chg="mod">
          <ac:chgData name="Ad Gerrits" userId="1e844392-3ac1-496e-b414-2cc5963c111d" providerId="ADAL" clId="{9A0AD9EF-6F40-4BBA-839A-3A7B8693F85F}" dt="2021-12-15T18:29:59.172" v="861" actId="1076"/>
          <ac:spMkLst>
            <pc:docMk/>
            <pc:sldMk cId="3939664869" sldId="761"/>
            <ac:spMk id="27" creationId="{62E120F7-2BEA-4CB1-9DC3-FDCD36FF63F6}"/>
          </ac:spMkLst>
        </pc:spChg>
        <pc:spChg chg="del">
          <ac:chgData name="Ad Gerrits" userId="1e844392-3ac1-496e-b414-2cc5963c111d" providerId="ADAL" clId="{9A0AD9EF-6F40-4BBA-839A-3A7B8693F85F}" dt="2021-12-15T18:28:37.408" v="815" actId="478"/>
          <ac:spMkLst>
            <pc:docMk/>
            <pc:sldMk cId="3939664869" sldId="761"/>
            <ac:spMk id="28" creationId="{02653FC9-852B-4DE6-BA92-497647E9DB21}"/>
          </ac:spMkLst>
        </pc:spChg>
        <pc:spChg chg="add mod">
          <ac:chgData name="Ad Gerrits" userId="1e844392-3ac1-496e-b414-2cc5963c111d" providerId="ADAL" clId="{9A0AD9EF-6F40-4BBA-839A-3A7B8693F85F}" dt="2021-12-15T18:29:59.172" v="861" actId="1076"/>
          <ac:spMkLst>
            <pc:docMk/>
            <pc:sldMk cId="3939664869" sldId="761"/>
            <ac:spMk id="30" creationId="{CC5FB30E-C27C-49D7-9996-A1D44F2DF955}"/>
          </ac:spMkLst>
        </pc:spChg>
        <pc:spChg chg="mod">
          <ac:chgData name="Ad Gerrits" userId="1e844392-3ac1-496e-b414-2cc5963c111d" providerId="ADAL" clId="{9A0AD9EF-6F40-4BBA-839A-3A7B8693F85F}" dt="2021-12-15T18:43:40.553" v="1032" actId="1076"/>
          <ac:spMkLst>
            <pc:docMk/>
            <pc:sldMk cId="3939664869" sldId="761"/>
            <ac:spMk id="33" creationId="{59BE4B64-E2FA-40B0-BFC0-247429F7DBDD}"/>
          </ac:spMkLst>
        </pc:spChg>
        <pc:spChg chg="mod">
          <ac:chgData name="Ad Gerrits" userId="1e844392-3ac1-496e-b414-2cc5963c111d" providerId="ADAL" clId="{9A0AD9EF-6F40-4BBA-839A-3A7B8693F85F}" dt="2021-12-15T18:43:40.553" v="1032" actId="1076"/>
          <ac:spMkLst>
            <pc:docMk/>
            <pc:sldMk cId="3939664869" sldId="761"/>
            <ac:spMk id="34" creationId="{E31F319D-EC55-49FF-862E-DAF0A14CF5FE}"/>
          </ac:spMkLst>
        </pc:spChg>
        <pc:spChg chg="mod">
          <ac:chgData name="Ad Gerrits" userId="1e844392-3ac1-496e-b414-2cc5963c111d" providerId="ADAL" clId="{9A0AD9EF-6F40-4BBA-839A-3A7B8693F85F}" dt="2021-12-15T18:43:40.553" v="1032" actId="1076"/>
          <ac:spMkLst>
            <pc:docMk/>
            <pc:sldMk cId="3939664869" sldId="761"/>
            <ac:spMk id="35" creationId="{27987EAC-32DD-43EC-A8B7-B92D803EE96B}"/>
          </ac:spMkLst>
        </pc:spChg>
        <pc:spChg chg="mod">
          <ac:chgData name="Ad Gerrits" userId="1e844392-3ac1-496e-b414-2cc5963c111d" providerId="ADAL" clId="{9A0AD9EF-6F40-4BBA-839A-3A7B8693F85F}" dt="2021-12-15T18:29:59.172" v="861" actId="1076"/>
          <ac:spMkLst>
            <pc:docMk/>
            <pc:sldMk cId="3939664869" sldId="761"/>
            <ac:spMk id="38" creationId="{EB28CAFC-1F9B-4A97-8918-9BDA48527BE4}"/>
          </ac:spMkLst>
        </pc:spChg>
        <pc:spChg chg="mod">
          <ac:chgData name="Ad Gerrits" userId="1e844392-3ac1-496e-b414-2cc5963c111d" providerId="ADAL" clId="{9A0AD9EF-6F40-4BBA-839A-3A7B8693F85F}" dt="2021-12-15T18:29:59.172" v="861" actId="1076"/>
          <ac:spMkLst>
            <pc:docMk/>
            <pc:sldMk cId="3939664869" sldId="761"/>
            <ac:spMk id="39" creationId="{F85B6EA9-8ADC-4C55-9DC7-2C02B2A3B69B}"/>
          </ac:spMkLst>
        </pc:spChg>
        <pc:spChg chg="mod">
          <ac:chgData name="Ad Gerrits" userId="1e844392-3ac1-496e-b414-2cc5963c111d" providerId="ADAL" clId="{9A0AD9EF-6F40-4BBA-839A-3A7B8693F85F}" dt="2021-12-15T18:29:59.172" v="861" actId="1076"/>
          <ac:spMkLst>
            <pc:docMk/>
            <pc:sldMk cId="3939664869" sldId="761"/>
            <ac:spMk id="40" creationId="{AA2E7DB2-A38A-444C-9E7A-7ADED9966D46}"/>
          </ac:spMkLst>
        </pc:spChg>
        <pc:spChg chg="mod topLvl">
          <ac:chgData name="Ad Gerrits" userId="1e844392-3ac1-496e-b414-2cc5963c111d" providerId="ADAL" clId="{9A0AD9EF-6F40-4BBA-839A-3A7B8693F85F}" dt="2021-12-15T21:07:19.119" v="1691" actId="165"/>
          <ac:spMkLst>
            <pc:docMk/>
            <pc:sldMk cId="3939664869" sldId="761"/>
            <ac:spMk id="42" creationId="{5570E0A0-9766-7C40-957A-000DAE91D8C2}"/>
          </ac:spMkLst>
        </pc:spChg>
        <pc:spChg chg="mod topLvl">
          <ac:chgData name="Ad Gerrits" userId="1e844392-3ac1-496e-b414-2cc5963c111d" providerId="ADAL" clId="{9A0AD9EF-6F40-4BBA-839A-3A7B8693F85F}" dt="2021-12-15T21:08:08.413" v="1697" actId="14100"/>
          <ac:spMkLst>
            <pc:docMk/>
            <pc:sldMk cId="3939664869" sldId="761"/>
            <ac:spMk id="43" creationId="{9164C493-F342-F048-B2E9-19530668F841}"/>
          </ac:spMkLst>
        </pc:spChg>
        <pc:spChg chg="mod">
          <ac:chgData name="Ad Gerrits" userId="1e844392-3ac1-496e-b414-2cc5963c111d" providerId="ADAL" clId="{9A0AD9EF-6F40-4BBA-839A-3A7B8693F85F}" dt="2021-12-15T18:29:59.172" v="861" actId="1076"/>
          <ac:spMkLst>
            <pc:docMk/>
            <pc:sldMk cId="3939664869" sldId="761"/>
            <ac:spMk id="44" creationId="{8C89F4E3-642B-C54D-83B7-289F6FC9DC0A}"/>
          </ac:spMkLst>
        </pc:spChg>
        <pc:spChg chg="mod">
          <ac:chgData name="Ad Gerrits" userId="1e844392-3ac1-496e-b414-2cc5963c111d" providerId="ADAL" clId="{9A0AD9EF-6F40-4BBA-839A-3A7B8693F85F}" dt="2021-12-15T21:08:08.413" v="1697" actId="14100"/>
          <ac:spMkLst>
            <pc:docMk/>
            <pc:sldMk cId="3939664869" sldId="761"/>
            <ac:spMk id="45" creationId="{155C58E9-7136-2B4B-BD44-D924F19B0FEE}"/>
          </ac:spMkLst>
        </pc:spChg>
        <pc:spChg chg="mod topLvl">
          <ac:chgData name="Ad Gerrits" userId="1e844392-3ac1-496e-b414-2cc5963c111d" providerId="ADAL" clId="{9A0AD9EF-6F40-4BBA-839A-3A7B8693F85F}" dt="2021-12-15T21:07:19.119" v="1691" actId="165"/>
          <ac:spMkLst>
            <pc:docMk/>
            <pc:sldMk cId="3939664869" sldId="761"/>
            <ac:spMk id="46" creationId="{533C9D3B-A19F-6647-96F5-1D4DE7C3DA95}"/>
          </ac:spMkLst>
        </pc:spChg>
        <pc:spChg chg="del mod">
          <ac:chgData name="Ad Gerrits" userId="1e844392-3ac1-496e-b414-2cc5963c111d" providerId="ADAL" clId="{9A0AD9EF-6F40-4BBA-839A-3A7B8693F85F}" dt="2021-12-15T12:40:54.418" v="744" actId="478"/>
          <ac:spMkLst>
            <pc:docMk/>
            <pc:sldMk cId="3939664869" sldId="761"/>
            <ac:spMk id="47" creationId="{A4C4C65D-52F2-3343-860B-B768BE94A344}"/>
          </ac:spMkLst>
        </pc:spChg>
        <pc:spChg chg="mod">
          <ac:chgData name="Ad Gerrits" userId="1e844392-3ac1-496e-b414-2cc5963c111d" providerId="ADAL" clId="{9A0AD9EF-6F40-4BBA-839A-3A7B8693F85F}" dt="2021-12-15T18:29:59.172" v="861" actId="1076"/>
          <ac:spMkLst>
            <pc:docMk/>
            <pc:sldMk cId="3939664869" sldId="761"/>
            <ac:spMk id="50" creationId="{F8A8B726-E513-A241-8E35-48E7CE8838D9}"/>
          </ac:spMkLst>
        </pc:spChg>
        <pc:spChg chg="mod">
          <ac:chgData name="Ad Gerrits" userId="1e844392-3ac1-496e-b414-2cc5963c111d" providerId="ADAL" clId="{9A0AD9EF-6F40-4BBA-839A-3A7B8693F85F}" dt="2021-12-15T18:29:59.172" v="861" actId="1076"/>
          <ac:spMkLst>
            <pc:docMk/>
            <pc:sldMk cId="3939664869" sldId="761"/>
            <ac:spMk id="51" creationId="{E44A150F-1C25-CF4F-BA52-E8923B9501CF}"/>
          </ac:spMkLst>
        </pc:spChg>
        <pc:spChg chg="mod">
          <ac:chgData name="Ad Gerrits" userId="1e844392-3ac1-496e-b414-2cc5963c111d" providerId="ADAL" clId="{9A0AD9EF-6F40-4BBA-839A-3A7B8693F85F}" dt="2021-12-15T18:29:59.172" v="861" actId="1076"/>
          <ac:spMkLst>
            <pc:docMk/>
            <pc:sldMk cId="3939664869" sldId="761"/>
            <ac:spMk id="53" creationId="{8C8F01A9-ABE9-AB4F-BE84-9318826130A6}"/>
          </ac:spMkLst>
        </pc:spChg>
        <pc:spChg chg="mod">
          <ac:chgData name="Ad Gerrits" userId="1e844392-3ac1-496e-b414-2cc5963c111d" providerId="ADAL" clId="{9A0AD9EF-6F40-4BBA-839A-3A7B8693F85F}" dt="2021-12-15T18:29:59.172" v="861" actId="1076"/>
          <ac:spMkLst>
            <pc:docMk/>
            <pc:sldMk cId="3939664869" sldId="761"/>
            <ac:spMk id="55" creationId="{40ED32D1-118A-6A4A-9592-95F76C307FD4}"/>
          </ac:spMkLst>
        </pc:spChg>
        <pc:spChg chg="mod">
          <ac:chgData name="Ad Gerrits" userId="1e844392-3ac1-496e-b414-2cc5963c111d" providerId="ADAL" clId="{9A0AD9EF-6F40-4BBA-839A-3A7B8693F85F}" dt="2021-12-15T18:29:59.172" v="861" actId="1076"/>
          <ac:spMkLst>
            <pc:docMk/>
            <pc:sldMk cId="3939664869" sldId="761"/>
            <ac:spMk id="56" creationId="{029FEF57-0277-AE43-AC7E-1013D9BB513E}"/>
          </ac:spMkLst>
        </pc:spChg>
        <pc:spChg chg="mod">
          <ac:chgData name="Ad Gerrits" userId="1e844392-3ac1-496e-b414-2cc5963c111d" providerId="ADAL" clId="{9A0AD9EF-6F40-4BBA-839A-3A7B8693F85F}" dt="2021-12-15T18:29:59.172" v="861" actId="1076"/>
          <ac:spMkLst>
            <pc:docMk/>
            <pc:sldMk cId="3939664869" sldId="761"/>
            <ac:spMk id="61" creationId="{DF8D6C70-C8FC-2342-B574-A1008B0ACB8C}"/>
          </ac:spMkLst>
        </pc:spChg>
        <pc:grpChg chg="del mod">
          <ac:chgData name="Ad Gerrits" userId="1e844392-3ac1-496e-b414-2cc5963c111d" providerId="ADAL" clId="{9A0AD9EF-6F40-4BBA-839A-3A7B8693F85F}" dt="2021-12-15T21:07:19.119" v="1691" actId="165"/>
          <ac:grpSpMkLst>
            <pc:docMk/>
            <pc:sldMk cId="3939664869" sldId="761"/>
            <ac:grpSpMk id="3" creationId="{496B5A1B-E348-4534-AEE5-106C7BCF8E0E}"/>
          </ac:grpSpMkLst>
        </pc:grpChg>
      </pc:sldChg>
      <pc:sldChg chg="add del">
        <pc:chgData name="Ad Gerrits" userId="1e844392-3ac1-496e-b414-2cc5963c111d" providerId="ADAL" clId="{9A0AD9EF-6F40-4BBA-839A-3A7B8693F85F}" dt="2021-12-15T20:57:48.060" v="1484" actId="47"/>
        <pc:sldMkLst>
          <pc:docMk/>
          <pc:sldMk cId="1807287169" sldId="762"/>
        </pc:sldMkLst>
      </pc:sldChg>
      <pc:sldChg chg="add">
        <pc:chgData name="Ad Gerrits" userId="1e844392-3ac1-496e-b414-2cc5963c111d" providerId="ADAL" clId="{9A0AD9EF-6F40-4BBA-839A-3A7B8693F85F}" dt="2021-12-08T14:33:16.836" v="176"/>
        <pc:sldMkLst>
          <pc:docMk/>
          <pc:sldMk cId="3154844760" sldId="763"/>
        </pc:sldMkLst>
      </pc:sldChg>
      <pc:sldChg chg="addSp delSp modSp new mod modClrScheme chgLayout">
        <pc:chgData name="Ad Gerrits" userId="1e844392-3ac1-496e-b414-2cc5963c111d" providerId="ADAL" clId="{9A0AD9EF-6F40-4BBA-839A-3A7B8693F85F}" dt="2021-12-08T14:33:47.546" v="201" actId="20577"/>
        <pc:sldMkLst>
          <pc:docMk/>
          <pc:sldMk cId="414301976" sldId="764"/>
        </pc:sldMkLst>
        <pc:spChg chg="del mod ord">
          <ac:chgData name="Ad Gerrits" userId="1e844392-3ac1-496e-b414-2cc5963c111d" providerId="ADAL" clId="{9A0AD9EF-6F40-4BBA-839A-3A7B8693F85F}" dt="2021-12-08T14:33:44.660" v="199" actId="700"/>
          <ac:spMkLst>
            <pc:docMk/>
            <pc:sldMk cId="414301976" sldId="764"/>
            <ac:spMk id="2" creationId="{46A3FD2A-975F-4C17-B164-5C62D15D078A}"/>
          </ac:spMkLst>
        </pc:spChg>
        <pc:spChg chg="add mod ord">
          <ac:chgData name="Ad Gerrits" userId="1e844392-3ac1-496e-b414-2cc5963c111d" providerId="ADAL" clId="{9A0AD9EF-6F40-4BBA-839A-3A7B8693F85F}" dt="2021-12-08T14:33:47.546" v="201" actId="20577"/>
          <ac:spMkLst>
            <pc:docMk/>
            <pc:sldMk cId="414301976" sldId="764"/>
            <ac:spMk id="3" creationId="{BD5362B3-F6CA-4838-BE52-9D94C275F093}"/>
          </ac:spMkLst>
        </pc:spChg>
        <pc:spChg chg="add mod ord">
          <ac:chgData name="Ad Gerrits" userId="1e844392-3ac1-496e-b414-2cc5963c111d" providerId="ADAL" clId="{9A0AD9EF-6F40-4BBA-839A-3A7B8693F85F}" dt="2021-12-08T14:33:44.660" v="199" actId="700"/>
          <ac:spMkLst>
            <pc:docMk/>
            <pc:sldMk cId="414301976" sldId="764"/>
            <ac:spMk id="4" creationId="{5DE428B0-3666-4088-A29F-511EF69FABC4}"/>
          </ac:spMkLst>
        </pc:spChg>
      </pc:sldChg>
      <pc:sldChg chg="modSp add mod">
        <pc:chgData name="Ad Gerrits" userId="1e844392-3ac1-496e-b414-2cc5963c111d" providerId="ADAL" clId="{9A0AD9EF-6F40-4BBA-839A-3A7B8693F85F}" dt="2021-12-08T14:34:03.807" v="215" actId="20577"/>
        <pc:sldMkLst>
          <pc:docMk/>
          <pc:sldMk cId="4071235531" sldId="765"/>
        </pc:sldMkLst>
        <pc:spChg chg="mod">
          <ac:chgData name="Ad Gerrits" userId="1e844392-3ac1-496e-b414-2cc5963c111d" providerId="ADAL" clId="{9A0AD9EF-6F40-4BBA-839A-3A7B8693F85F}" dt="2021-12-08T14:34:03.807" v="215" actId="20577"/>
          <ac:spMkLst>
            <pc:docMk/>
            <pc:sldMk cId="4071235531" sldId="765"/>
            <ac:spMk id="3" creationId="{BD5362B3-F6CA-4838-BE52-9D94C275F093}"/>
          </ac:spMkLst>
        </pc:spChg>
      </pc:sldChg>
      <pc:sldChg chg="addSp delSp modSp new mod modClrScheme chgLayout">
        <pc:chgData name="Ad Gerrits" userId="1e844392-3ac1-496e-b414-2cc5963c111d" providerId="ADAL" clId="{9A0AD9EF-6F40-4BBA-839A-3A7B8693F85F}" dt="2021-12-08T14:45:02.275" v="552" actId="20577"/>
        <pc:sldMkLst>
          <pc:docMk/>
          <pc:sldMk cId="2250359838" sldId="766"/>
        </pc:sldMkLst>
        <pc:spChg chg="del mod ord">
          <ac:chgData name="Ad Gerrits" userId="1e844392-3ac1-496e-b414-2cc5963c111d" providerId="ADAL" clId="{9A0AD9EF-6F40-4BBA-839A-3A7B8693F85F}" dt="2021-12-08T14:41:43.548" v="217" actId="700"/>
          <ac:spMkLst>
            <pc:docMk/>
            <pc:sldMk cId="2250359838" sldId="766"/>
            <ac:spMk id="2" creationId="{7751D33E-C081-4053-848F-C11590587904}"/>
          </ac:spMkLst>
        </pc:spChg>
        <pc:spChg chg="del mod ord">
          <ac:chgData name="Ad Gerrits" userId="1e844392-3ac1-496e-b414-2cc5963c111d" providerId="ADAL" clId="{9A0AD9EF-6F40-4BBA-839A-3A7B8693F85F}" dt="2021-12-08T14:41:43.548" v="217" actId="700"/>
          <ac:spMkLst>
            <pc:docMk/>
            <pc:sldMk cId="2250359838" sldId="766"/>
            <ac:spMk id="3" creationId="{2A540112-AFD1-49BB-8BFE-EF82EDD898AF}"/>
          </ac:spMkLst>
        </pc:spChg>
        <pc:spChg chg="add mod ord">
          <ac:chgData name="Ad Gerrits" userId="1e844392-3ac1-496e-b414-2cc5963c111d" providerId="ADAL" clId="{9A0AD9EF-6F40-4BBA-839A-3A7B8693F85F}" dt="2021-12-08T14:42:00.887" v="274" actId="20577"/>
          <ac:spMkLst>
            <pc:docMk/>
            <pc:sldMk cId="2250359838" sldId="766"/>
            <ac:spMk id="4" creationId="{7839761F-DDA7-439F-80AC-125BF7C3EB3D}"/>
          </ac:spMkLst>
        </pc:spChg>
        <pc:spChg chg="add mod ord">
          <ac:chgData name="Ad Gerrits" userId="1e844392-3ac1-496e-b414-2cc5963c111d" providerId="ADAL" clId="{9A0AD9EF-6F40-4BBA-839A-3A7B8693F85F}" dt="2021-12-08T14:45:02.275" v="552" actId="20577"/>
          <ac:spMkLst>
            <pc:docMk/>
            <pc:sldMk cId="2250359838" sldId="766"/>
            <ac:spMk id="5" creationId="{EF303422-56D1-4CD9-9667-CBCDA5408237}"/>
          </ac:spMkLst>
        </pc:spChg>
      </pc:sldChg>
      <pc:sldChg chg="addSp delSp modSp new mod modClrScheme chgLayout">
        <pc:chgData name="Ad Gerrits" userId="1e844392-3ac1-496e-b414-2cc5963c111d" providerId="ADAL" clId="{9A0AD9EF-6F40-4BBA-839A-3A7B8693F85F}" dt="2021-12-15T21:12:02.538" v="2003" actId="20577"/>
        <pc:sldMkLst>
          <pc:docMk/>
          <pc:sldMk cId="2999353670" sldId="767"/>
        </pc:sldMkLst>
        <pc:spChg chg="del mod ord">
          <ac:chgData name="Ad Gerrits" userId="1e844392-3ac1-496e-b414-2cc5963c111d" providerId="ADAL" clId="{9A0AD9EF-6F40-4BBA-839A-3A7B8693F85F}" dt="2021-12-08T14:45:22.476" v="554" actId="700"/>
          <ac:spMkLst>
            <pc:docMk/>
            <pc:sldMk cId="2999353670" sldId="767"/>
            <ac:spMk id="2" creationId="{BA9DF97B-3256-4E6B-ABC5-7EA72C4174F5}"/>
          </ac:spMkLst>
        </pc:spChg>
        <pc:spChg chg="del mod ord">
          <ac:chgData name="Ad Gerrits" userId="1e844392-3ac1-496e-b414-2cc5963c111d" providerId="ADAL" clId="{9A0AD9EF-6F40-4BBA-839A-3A7B8693F85F}" dt="2021-12-08T14:45:22.476" v="554" actId="700"/>
          <ac:spMkLst>
            <pc:docMk/>
            <pc:sldMk cId="2999353670" sldId="767"/>
            <ac:spMk id="3" creationId="{6351E47F-7C4A-430C-9E79-CA3B60ED5746}"/>
          </ac:spMkLst>
        </pc:spChg>
        <pc:spChg chg="add mod ord">
          <ac:chgData name="Ad Gerrits" userId="1e844392-3ac1-496e-b414-2cc5963c111d" providerId="ADAL" clId="{9A0AD9EF-6F40-4BBA-839A-3A7B8693F85F}" dt="2021-12-08T14:45:26.712" v="569" actId="20577"/>
          <ac:spMkLst>
            <pc:docMk/>
            <pc:sldMk cId="2999353670" sldId="767"/>
            <ac:spMk id="4" creationId="{45078B18-C4E3-436D-94C5-FA377A14EF64}"/>
          </ac:spMkLst>
        </pc:spChg>
        <pc:spChg chg="add mod ord">
          <ac:chgData name="Ad Gerrits" userId="1e844392-3ac1-496e-b414-2cc5963c111d" providerId="ADAL" clId="{9A0AD9EF-6F40-4BBA-839A-3A7B8693F85F}" dt="2021-12-15T21:12:02.538" v="2003" actId="20577"/>
          <ac:spMkLst>
            <pc:docMk/>
            <pc:sldMk cId="2999353670" sldId="767"/>
            <ac:spMk id="5" creationId="{FDE63CF9-9F41-46F7-8ADD-FE99A0EFF840}"/>
          </ac:spMkLst>
        </pc:spChg>
      </pc:sldChg>
      <pc:sldChg chg="modSp new mod">
        <pc:chgData name="Ad Gerrits" userId="1e844392-3ac1-496e-b414-2cc5963c111d" providerId="ADAL" clId="{9A0AD9EF-6F40-4BBA-839A-3A7B8693F85F}" dt="2021-12-08T14:46:26.952" v="636" actId="20577"/>
        <pc:sldMkLst>
          <pc:docMk/>
          <pc:sldMk cId="2143431826" sldId="768"/>
        </pc:sldMkLst>
        <pc:spChg chg="mod">
          <ac:chgData name="Ad Gerrits" userId="1e844392-3ac1-496e-b414-2cc5963c111d" providerId="ADAL" clId="{9A0AD9EF-6F40-4BBA-839A-3A7B8693F85F}" dt="2021-12-08T14:46:19.721" v="631" actId="20577"/>
          <ac:spMkLst>
            <pc:docMk/>
            <pc:sldMk cId="2143431826" sldId="768"/>
            <ac:spMk id="2" creationId="{E6B8F4D0-82EB-422C-836C-C6B0DF275321}"/>
          </ac:spMkLst>
        </pc:spChg>
        <pc:spChg chg="mod">
          <ac:chgData name="Ad Gerrits" userId="1e844392-3ac1-496e-b414-2cc5963c111d" providerId="ADAL" clId="{9A0AD9EF-6F40-4BBA-839A-3A7B8693F85F}" dt="2021-12-08T14:46:26.952" v="636" actId="20577"/>
          <ac:spMkLst>
            <pc:docMk/>
            <pc:sldMk cId="2143431826" sldId="768"/>
            <ac:spMk id="3" creationId="{18477561-7429-41E7-985E-288D403BAA50}"/>
          </ac:spMkLst>
        </pc:spChg>
      </pc:sldChg>
      <pc:sldChg chg="new del">
        <pc:chgData name="Ad Gerrits" userId="1e844392-3ac1-496e-b414-2cc5963c111d" providerId="ADAL" clId="{9A0AD9EF-6F40-4BBA-839A-3A7B8693F85F}" dt="2021-12-15T21:12:50.543" v="2006" actId="47"/>
        <pc:sldMkLst>
          <pc:docMk/>
          <pc:sldMk cId="2310835128" sldId="769"/>
        </pc:sldMkLst>
      </pc:sldChg>
      <pc:sldChg chg="addSp delSp modSp add mod modAnim modNotesTx">
        <pc:chgData name="Ad Gerrits" userId="1e844392-3ac1-496e-b414-2cc5963c111d" providerId="ADAL" clId="{9A0AD9EF-6F40-4BBA-839A-3A7B8693F85F}" dt="2021-12-15T21:11:36.008" v="2000" actId="20577"/>
        <pc:sldMkLst>
          <pc:docMk/>
          <pc:sldMk cId="4022251025" sldId="770"/>
        </pc:sldMkLst>
        <pc:spChg chg="mod">
          <ac:chgData name="Ad Gerrits" userId="1e844392-3ac1-496e-b414-2cc5963c111d" providerId="ADAL" clId="{9A0AD9EF-6F40-4BBA-839A-3A7B8693F85F}" dt="2021-12-15T21:11:36.008" v="2000" actId="20577"/>
          <ac:spMkLst>
            <pc:docMk/>
            <pc:sldMk cId="4022251025" sldId="770"/>
            <ac:spMk id="2" creationId="{25DCBB00-8585-4A59-A4C1-BA7820EB29A6}"/>
          </ac:spMkLst>
        </pc:spChg>
        <pc:spChg chg="add del mod">
          <ac:chgData name="Ad Gerrits" userId="1e844392-3ac1-496e-b414-2cc5963c111d" providerId="ADAL" clId="{9A0AD9EF-6F40-4BBA-839A-3A7B8693F85F}" dt="2021-12-15T20:50:05.750" v="1378" actId="164"/>
          <ac:spMkLst>
            <pc:docMk/>
            <pc:sldMk cId="4022251025" sldId="770"/>
            <ac:spMk id="4" creationId="{0624EDFA-8B52-48A3-9F8B-2C7B28532395}"/>
          </ac:spMkLst>
        </pc:spChg>
        <pc:spChg chg="add del">
          <ac:chgData name="Ad Gerrits" userId="1e844392-3ac1-496e-b414-2cc5963c111d" providerId="ADAL" clId="{9A0AD9EF-6F40-4BBA-839A-3A7B8693F85F}" dt="2021-12-15T18:33:28.509" v="920" actId="11529"/>
          <ac:spMkLst>
            <pc:docMk/>
            <pc:sldMk cId="4022251025" sldId="770"/>
            <ac:spMk id="5" creationId="{138F38A1-658C-4DFE-8C15-454B4095A04E}"/>
          </ac:spMkLst>
        </pc:spChg>
        <pc:spChg chg="add mod">
          <ac:chgData name="Ad Gerrits" userId="1e844392-3ac1-496e-b414-2cc5963c111d" providerId="ADAL" clId="{9A0AD9EF-6F40-4BBA-839A-3A7B8693F85F}" dt="2021-12-15T20:50:05.750" v="1378" actId="164"/>
          <ac:spMkLst>
            <pc:docMk/>
            <pc:sldMk cId="4022251025" sldId="770"/>
            <ac:spMk id="6" creationId="{2E53205D-B3FF-4071-AF78-BC49733307C0}"/>
          </ac:spMkLst>
        </pc:spChg>
        <pc:spChg chg="add mod">
          <ac:chgData name="Ad Gerrits" userId="1e844392-3ac1-496e-b414-2cc5963c111d" providerId="ADAL" clId="{9A0AD9EF-6F40-4BBA-839A-3A7B8693F85F}" dt="2021-12-15T20:50:18.703" v="1380" actId="164"/>
          <ac:spMkLst>
            <pc:docMk/>
            <pc:sldMk cId="4022251025" sldId="770"/>
            <ac:spMk id="31" creationId="{63027C83-8D5F-4DDA-BD23-073B28CA3D44}"/>
          </ac:spMkLst>
        </pc:spChg>
        <pc:spChg chg="add mod">
          <ac:chgData name="Ad Gerrits" userId="1e844392-3ac1-496e-b414-2cc5963c111d" providerId="ADAL" clId="{9A0AD9EF-6F40-4BBA-839A-3A7B8693F85F}" dt="2021-12-15T20:50:18.703" v="1380" actId="164"/>
          <ac:spMkLst>
            <pc:docMk/>
            <pc:sldMk cId="4022251025" sldId="770"/>
            <ac:spMk id="32" creationId="{D385CCF8-8382-4FEC-94BB-69E917E0C637}"/>
          </ac:spMkLst>
        </pc:spChg>
        <pc:spChg chg="mod">
          <ac:chgData name="Ad Gerrits" userId="1e844392-3ac1-496e-b414-2cc5963c111d" providerId="ADAL" clId="{9A0AD9EF-6F40-4BBA-839A-3A7B8693F85F}" dt="2021-12-15T18:43:24.249" v="1031" actId="1076"/>
          <ac:spMkLst>
            <pc:docMk/>
            <pc:sldMk cId="4022251025" sldId="770"/>
            <ac:spMk id="33" creationId="{59BE4B64-E2FA-40B0-BFC0-247429F7DBDD}"/>
          </ac:spMkLst>
        </pc:spChg>
        <pc:spChg chg="mod">
          <ac:chgData name="Ad Gerrits" userId="1e844392-3ac1-496e-b414-2cc5963c111d" providerId="ADAL" clId="{9A0AD9EF-6F40-4BBA-839A-3A7B8693F85F}" dt="2021-12-15T18:43:24.249" v="1031" actId="1076"/>
          <ac:spMkLst>
            <pc:docMk/>
            <pc:sldMk cId="4022251025" sldId="770"/>
            <ac:spMk id="34" creationId="{E31F319D-EC55-49FF-862E-DAF0A14CF5FE}"/>
          </ac:spMkLst>
        </pc:spChg>
        <pc:spChg chg="mod">
          <ac:chgData name="Ad Gerrits" userId="1e844392-3ac1-496e-b414-2cc5963c111d" providerId="ADAL" clId="{9A0AD9EF-6F40-4BBA-839A-3A7B8693F85F}" dt="2021-12-15T18:43:24.249" v="1031" actId="1076"/>
          <ac:spMkLst>
            <pc:docMk/>
            <pc:sldMk cId="4022251025" sldId="770"/>
            <ac:spMk id="35" creationId="{27987EAC-32DD-43EC-A8B7-B92D803EE96B}"/>
          </ac:spMkLst>
        </pc:spChg>
        <pc:spChg chg="add mod">
          <ac:chgData name="Ad Gerrits" userId="1e844392-3ac1-496e-b414-2cc5963c111d" providerId="ADAL" clId="{9A0AD9EF-6F40-4BBA-839A-3A7B8693F85F}" dt="2021-12-15T20:50:18.703" v="1380" actId="164"/>
          <ac:spMkLst>
            <pc:docMk/>
            <pc:sldMk cId="4022251025" sldId="770"/>
            <ac:spMk id="36" creationId="{40EE20FA-2E15-4650-B54F-0C0A94D32D0D}"/>
          </ac:spMkLst>
        </pc:spChg>
        <pc:spChg chg="add mod">
          <ac:chgData name="Ad Gerrits" userId="1e844392-3ac1-496e-b414-2cc5963c111d" providerId="ADAL" clId="{9A0AD9EF-6F40-4BBA-839A-3A7B8693F85F}" dt="2021-12-15T18:39:49.076" v="999" actId="571"/>
          <ac:spMkLst>
            <pc:docMk/>
            <pc:sldMk cId="4022251025" sldId="770"/>
            <ac:spMk id="37" creationId="{23DA9718-C6A4-4BEF-AC85-E34CE3C43738}"/>
          </ac:spMkLst>
        </pc:spChg>
        <pc:spChg chg="add mod">
          <ac:chgData name="Ad Gerrits" userId="1e844392-3ac1-496e-b414-2cc5963c111d" providerId="ADAL" clId="{9A0AD9EF-6F40-4BBA-839A-3A7B8693F85F}" dt="2021-12-15T18:39:49.076" v="999" actId="571"/>
          <ac:spMkLst>
            <pc:docMk/>
            <pc:sldMk cId="4022251025" sldId="770"/>
            <ac:spMk id="41" creationId="{5CAC4582-3355-44A7-A6E5-D336C8EF8832}"/>
          </ac:spMkLst>
        </pc:spChg>
        <pc:spChg chg="mod topLvl">
          <ac:chgData name="Ad Gerrits" userId="1e844392-3ac1-496e-b414-2cc5963c111d" providerId="ADAL" clId="{9A0AD9EF-6F40-4BBA-839A-3A7B8693F85F}" dt="2021-12-15T21:09:04.794" v="1710" actId="165"/>
          <ac:spMkLst>
            <pc:docMk/>
            <pc:sldMk cId="4022251025" sldId="770"/>
            <ac:spMk id="42" creationId="{5570E0A0-9766-7C40-957A-000DAE91D8C2}"/>
          </ac:spMkLst>
        </pc:spChg>
        <pc:spChg chg="mod topLvl">
          <ac:chgData name="Ad Gerrits" userId="1e844392-3ac1-496e-b414-2cc5963c111d" providerId="ADAL" clId="{9A0AD9EF-6F40-4BBA-839A-3A7B8693F85F}" dt="2021-12-15T21:09:17.527" v="1713" actId="108"/>
          <ac:spMkLst>
            <pc:docMk/>
            <pc:sldMk cId="4022251025" sldId="770"/>
            <ac:spMk id="43" creationId="{9164C493-F342-F048-B2E9-19530668F841}"/>
          </ac:spMkLst>
        </pc:spChg>
        <pc:spChg chg="mod">
          <ac:chgData name="Ad Gerrits" userId="1e844392-3ac1-496e-b414-2cc5963c111d" providerId="ADAL" clId="{9A0AD9EF-6F40-4BBA-839A-3A7B8693F85F}" dt="2021-12-15T21:08:56.083" v="1709" actId="1076"/>
          <ac:spMkLst>
            <pc:docMk/>
            <pc:sldMk cId="4022251025" sldId="770"/>
            <ac:spMk id="45" creationId="{155C58E9-7136-2B4B-BD44-D924F19B0FEE}"/>
          </ac:spMkLst>
        </pc:spChg>
        <pc:spChg chg="mod topLvl">
          <ac:chgData name="Ad Gerrits" userId="1e844392-3ac1-496e-b414-2cc5963c111d" providerId="ADAL" clId="{9A0AD9EF-6F40-4BBA-839A-3A7B8693F85F}" dt="2021-12-15T21:09:04.794" v="1710" actId="165"/>
          <ac:spMkLst>
            <pc:docMk/>
            <pc:sldMk cId="4022251025" sldId="770"/>
            <ac:spMk id="46" creationId="{533C9D3B-A19F-6647-96F5-1D4DE7C3DA95}"/>
          </ac:spMkLst>
        </pc:spChg>
        <pc:spChg chg="add del mod">
          <ac:chgData name="Ad Gerrits" userId="1e844392-3ac1-496e-b414-2cc5963c111d" providerId="ADAL" clId="{9A0AD9EF-6F40-4BBA-839A-3A7B8693F85F}" dt="2021-12-15T18:40:15.863" v="1004"/>
          <ac:spMkLst>
            <pc:docMk/>
            <pc:sldMk cId="4022251025" sldId="770"/>
            <ac:spMk id="47" creationId="{5780385D-CB44-4E2C-8453-3A5B807DECD0}"/>
          </ac:spMkLst>
        </pc:spChg>
        <pc:spChg chg="add del mod">
          <ac:chgData name="Ad Gerrits" userId="1e844392-3ac1-496e-b414-2cc5963c111d" providerId="ADAL" clId="{9A0AD9EF-6F40-4BBA-839A-3A7B8693F85F}" dt="2021-12-15T18:40:57.381" v="1014"/>
          <ac:spMkLst>
            <pc:docMk/>
            <pc:sldMk cId="4022251025" sldId="770"/>
            <ac:spMk id="48" creationId="{01FF8563-3389-425A-8137-C88E7D9B3DDB}"/>
          </ac:spMkLst>
        </pc:spChg>
        <pc:spChg chg="mod">
          <ac:chgData name="Ad Gerrits" userId="1e844392-3ac1-496e-b414-2cc5963c111d" providerId="ADAL" clId="{9A0AD9EF-6F40-4BBA-839A-3A7B8693F85F}" dt="2021-12-15T21:09:24.396" v="1714" actId="113"/>
          <ac:spMkLst>
            <pc:docMk/>
            <pc:sldMk cId="4022251025" sldId="770"/>
            <ac:spMk id="50" creationId="{F8A8B726-E513-A241-8E35-48E7CE8838D9}"/>
          </ac:spMkLst>
        </pc:spChg>
        <pc:spChg chg="mod">
          <ac:chgData name="Ad Gerrits" userId="1e844392-3ac1-496e-b414-2cc5963c111d" providerId="ADAL" clId="{9A0AD9EF-6F40-4BBA-839A-3A7B8693F85F}" dt="2021-12-15T21:09:27.774" v="1715" actId="113"/>
          <ac:spMkLst>
            <pc:docMk/>
            <pc:sldMk cId="4022251025" sldId="770"/>
            <ac:spMk id="51" creationId="{E44A150F-1C25-CF4F-BA52-E8923B9501CF}"/>
          </ac:spMkLst>
        </pc:spChg>
        <pc:spChg chg="mod">
          <ac:chgData name="Ad Gerrits" userId="1e844392-3ac1-496e-b414-2cc5963c111d" providerId="ADAL" clId="{9A0AD9EF-6F40-4BBA-839A-3A7B8693F85F}" dt="2021-12-15T18:39:54.917" v="1001" actId="1076"/>
          <ac:spMkLst>
            <pc:docMk/>
            <pc:sldMk cId="4022251025" sldId="770"/>
            <ac:spMk id="53" creationId="{8C8F01A9-ABE9-AB4F-BE84-9318826130A6}"/>
          </ac:spMkLst>
        </pc:spChg>
        <pc:grpChg chg="del">
          <ac:chgData name="Ad Gerrits" userId="1e844392-3ac1-496e-b414-2cc5963c111d" providerId="ADAL" clId="{9A0AD9EF-6F40-4BBA-839A-3A7B8693F85F}" dt="2021-12-15T21:09:04.794" v="1710" actId="165"/>
          <ac:grpSpMkLst>
            <pc:docMk/>
            <pc:sldMk cId="4022251025" sldId="770"/>
            <ac:grpSpMk id="3" creationId="{496B5A1B-E348-4534-AEE5-106C7BCF8E0E}"/>
          </ac:grpSpMkLst>
        </pc:grpChg>
        <pc:grpChg chg="add mod">
          <ac:chgData name="Ad Gerrits" userId="1e844392-3ac1-496e-b414-2cc5963c111d" providerId="ADAL" clId="{9A0AD9EF-6F40-4BBA-839A-3A7B8693F85F}" dt="2021-12-15T20:50:05.750" v="1378" actId="164"/>
          <ac:grpSpMkLst>
            <pc:docMk/>
            <pc:sldMk cId="4022251025" sldId="770"/>
            <ac:grpSpMk id="7" creationId="{CCE17972-EFC3-4A64-83C2-F6B338DCD21D}"/>
          </ac:grpSpMkLst>
        </pc:grpChg>
        <pc:grpChg chg="add mod">
          <ac:chgData name="Ad Gerrits" userId="1e844392-3ac1-496e-b414-2cc5963c111d" providerId="ADAL" clId="{9A0AD9EF-6F40-4BBA-839A-3A7B8693F85F}" dt="2021-12-15T20:50:18.703" v="1380" actId="164"/>
          <ac:grpSpMkLst>
            <pc:docMk/>
            <pc:sldMk cId="4022251025" sldId="770"/>
            <ac:grpSpMk id="8" creationId="{B06B9126-6649-4A3B-B127-76B783C037A3}"/>
          </ac:grpSpMkLst>
        </pc:grpChg>
      </pc:sldChg>
      <pc:sldChg chg="addSp delSp modSp new del mod modClrScheme chgLayout">
        <pc:chgData name="Ad Gerrits" userId="1e844392-3ac1-496e-b414-2cc5963c111d" providerId="ADAL" clId="{9A0AD9EF-6F40-4BBA-839A-3A7B8693F85F}" dt="2021-12-15T21:02:51.956" v="1635" actId="2696"/>
        <pc:sldMkLst>
          <pc:docMk/>
          <pc:sldMk cId="2072283457" sldId="771"/>
        </pc:sldMkLst>
        <pc:spChg chg="del mod ord">
          <ac:chgData name="Ad Gerrits" userId="1e844392-3ac1-496e-b414-2cc5963c111d" providerId="ADAL" clId="{9A0AD9EF-6F40-4BBA-839A-3A7B8693F85F}" dt="2021-12-15T20:57:56.919" v="1485" actId="700"/>
          <ac:spMkLst>
            <pc:docMk/>
            <pc:sldMk cId="2072283457" sldId="771"/>
            <ac:spMk id="2" creationId="{17E223D4-A8E9-40D0-BA97-71C421D6F833}"/>
          </ac:spMkLst>
        </pc:spChg>
        <pc:spChg chg="add mod ord">
          <ac:chgData name="Ad Gerrits" userId="1e844392-3ac1-496e-b414-2cc5963c111d" providerId="ADAL" clId="{9A0AD9EF-6F40-4BBA-839A-3A7B8693F85F}" dt="2021-12-15T20:57:56.919" v="1485" actId="700"/>
          <ac:spMkLst>
            <pc:docMk/>
            <pc:sldMk cId="2072283457" sldId="771"/>
            <ac:spMk id="3" creationId="{87D68B92-2FA8-4FD2-BF9D-7B975B767B3C}"/>
          </ac:spMkLst>
        </pc:spChg>
        <pc:spChg chg="add mod ord">
          <ac:chgData name="Ad Gerrits" userId="1e844392-3ac1-496e-b414-2cc5963c111d" providerId="ADAL" clId="{9A0AD9EF-6F40-4BBA-839A-3A7B8693F85F}" dt="2021-12-15T20:57:56.919" v="1485" actId="700"/>
          <ac:spMkLst>
            <pc:docMk/>
            <pc:sldMk cId="2072283457" sldId="771"/>
            <ac:spMk id="4" creationId="{74652438-1852-4869-BA7F-4A8BEA47FF09}"/>
          </ac:spMkLst>
        </pc:spChg>
      </pc:sldChg>
      <pc:sldChg chg="addSp delSp modSp new del mod modClrScheme chgLayout">
        <pc:chgData name="Ad Gerrits" userId="1e844392-3ac1-496e-b414-2cc5963c111d" providerId="ADAL" clId="{9A0AD9EF-6F40-4BBA-839A-3A7B8693F85F}" dt="2021-12-15T19:02:01.594" v="1377" actId="2696"/>
        <pc:sldMkLst>
          <pc:docMk/>
          <pc:sldMk cId="2472233602" sldId="772"/>
        </pc:sldMkLst>
        <pc:spChg chg="del mod ord">
          <ac:chgData name="Ad Gerrits" userId="1e844392-3ac1-496e-b414-2cc5963c111d" providerId="ADAL" clId="{9A0AD9EF-6F40-4BBA-839A-3A7B8693F85F}" dt="2021-12-15T18:44:40.701" v="1054" actId="700"/>
          <ac:spMkLst>
            <pc:docMk/>
            <pc:sldMk cId="2472233602" sldId="772"/>
            <ac:spMk id="2" creationId="{15338286-6339-436F-99B7-BAC50D6A19CD}"/>
          </ac:spMkLst>
        </pc:spChg>
        <pc:spChg chg="add mod ord">
          <ac:chgData name="Ad Gerrits" userId="1e844392-3ac1-496e-b414-2cc5963c111d" providerId="ADAL" clId="{9A0AD9EF-6F40-4BBA-839A-3A7B8693F85F}" dt="2021-12-15T18:44:47.401" v="1075" actId="20577"/>
          <ac:spMkLst>
            <pc:docMk/>
            <pc:sldMk cId="2472233602" sldId="772"/>
            <ac:spMk id="3" creationId="{444A6DD2-FA64-4CDC-8117-9A148775BEB5}"/>
          </ac:spMkLst>
        </pc:spChg>
        <pc:spChg chg="add mod ord">
          <ac:chgData name="Ad Gerrits" userId="1e844392-3ac1-496e-b414-2cc5963c111d" providerId="ADAL" clId="{9A0AD9EF-6F40-4BBA-839A-3A7B8693F85F}" dt="2021-12-15T18:47:22.853" v="1185" actId="5793"/>
          <ac:spMkLst>
            <pc:docMk/>
            <pc:sldMk cId="2472233602" sldId="772"/>
            <ac:spMk id="4" creationId="{29A4A842-DA98-40C2-87D1-518EB1311236}"/>
          </ac:spMkLst>
        </pc:spChg>
      </pc:sldChg>
      <pc:sldChg chg="addSp modSp new mod ord modAnim">
        <pc:chgData name="Ad Gerrits" userId="1e844392-3ac1-496e-b414-2cc5963c111d" providerId="ADAL" clId="{9A0AD9EF-6F40-4BBA-839A-3A7B8693F85F}" dt="2021-12-15T21:04:09.081" v="1645"/>
        <pc:sldMkLst>
          <pc:docMk/>
          <pc:sldMk cId="3747016904" sldId="773"/>
        </pc:sldMkLst>
        <pc:spChg chg="mod">
          <ac:chgData name="Ad Gerrits" userId="1e844392-3ac1-496e-b414-2cc5963c111d" providerId="ADAL" clId="{9A0AD9EF-6F40-4BBA-839A-3A7B8693F85F}" dt="2021-12-15T21:02:30.385" v="1634"/>
          <ac:spMkLst>
            <pc:docMk/>
            <pc:sldMk cId="3747016904" sldId="773"/>
            <ac:spMk id="2" creationId="{76DFF3AA-21FA-450C-8376-C778CD6D6B10}"/>
          </ac:spMkLst>
        </pc:spChg>
        <pc:spChg chg="add mod">
          <ac:chgData name="Ad Gerrits" userId="1e844392-3ac1-496e-b414-2cc5963c111d" providerId="ADAL" clId="{9A0AD9EF-6F40-4BBA-839A-3A7B8693F85F}" dt="2021-12-15T20:56:43.929" v="1481" actId="164"/>
          <ac:spMkLst>
            <pc:docMk/>
            <pc:sldMk cId="3747016904" sldId="773"/>
            <ac:spMk id="12" creationId="{B6517595-555D-4060-AF13-D1C3F9E4ABFC}"/>
          </ac:spMkLst>
        </pc:spChg>
        <pc:spChg chg="add mod">
          <ac:chgData name="Ad Gerrits" userId="1e844392-3ac1-496e-b414-2cc5963c111d" providerId="ADAL" clId="{9A0AD9EF-6F40-4BBA-839A-3A7B8693F85F}" dt="2021-12-15T21:04:06.208" v="1644" actId="164"/>
          <ac:spMkLst>
            <pc:docMk/>
            <pc:sldMk cId="3747016904" sldId="773"/>
            <ac:spMk id="14" creationId="{1B46D8E4-5AF0-4182-AE95-75C06001ADE6}"/>
          </ac:spMkLst>
        </pc:spChg>
        <pc:grpChg chg="add mod">
          <ac:chgData name="Ad Gerrits" userId="1e844392-3ac1-496e-b414-2cc5963c111d" providerId="ADAL" clId="{9A0AD9EF-6F40-4BBA-839A-3A7B8693F85F}" dt="2021-12-15T20:56:43.929" v="1481" actId="164"/>
          <ac:grpSpMkLst>
            <pc:docMk/>
            <pc:sldMk cId="3747016904" sldId="773"/>
            <ac:grpSpMk id="11" creationId="{234A9228-03BA-4646-9A42-2F5C70250CEA}"/>
          </ac:grpSpMkLst>
        </pc:grpChg>
        <pc:grpChg chg="add mod">
          <ac:chgData name="Ad Gerrits" userId="1e844392-3ac1-496e-b414-2cc5963c111d" providerId="ADAL" clId="{9A0AD9EF-6F40-4BBA-839A-3A7B8693F85F}" dt="2021-12-15T21:04:06.208" v="1644" actId="164"/>
          <ac:grpSpMkLst>
            <pc:docMk/>
            <pc:sldMk cId="3747016904" sldId="773"/>
            <ac:grpSpMk id="13" creationId="{C5A916DB-3F6C-45E8-8DBA-87020B37B49A}"/>
          </ac:grpSpMkLst>
        </pc:grpChg>
        <pc:grpChg chg="add mod">
          <ac:chgData name="Ad Gerrits" userId="1e844392-3ac1-496e-b414-2cc5963c111d" providerId="ADAL" clId="{9A0AD9EF-6F40-4BBA-839A-3A7B8693F85F}" dt="2021-12-15T21:04:06.208" v="1644" actId="164"/>
          <ac:grpSpMkLst>
            <pc:docMk/>
            <pc:sldMk cId="3747016904" sldId="773"/>
            <ac:grpSpMk id="15" creationId="{0DF94082-4688-46C0-8534-8ACC89AD3F8E}"/>
          </ac:grpSpMkLst>
        </pc:grpChg>
        <pc:picChg chg="add mod">
          <ac:chgData name="Ad Gerrits" userId="1e844392-3ac1-496e-b414-2cc5963c111d" providerId="ADAL" clId="{9A0AD9EF-6F40-4BBA-839A-3A7B8693F85F}" dt="2021-12-15T20:57:16.110" v="1483" actId="14100"/>
          <ac:picMkLst>
            <pc:docMk/>
            <pc:sldMk cId="3747016904" sldId="773"/>
            <ac:picMk id="4" creationId="{851C2238-001C-4246-82C4-98965F192379}"/>
          </ac:picMkLst>
        </pc:picChg>
        <pc:picChg chg="add mod">
          <ac:chgData name="Ad Gerrits" userId="1e844392-3ac1-496e-b414-2cc5963c111d" providerId="ADAL" clId="{9A0AD9EF-6F40-4BBA-839A-3A7B8693F85F}" dt="2021-12-15T20:54:53.973" v="1461" actId="1076"/>
          <ac:picMkLst>
            <pc:docMk/>
            <pc:sldMk cId="3747016904" sldId="773"/>
            <ac:picMk id="6" creationId="{D1A6E6FE-7F6C-4625-A359-6C6BE08ACE1B}"/>
          </ac:picMkLst>
        </pc:picChg>
        <pc:picChg chg="add mod">
          <ac:chgData name="Ad Gerrits" userId="1e844392-3ac1-496e-b414-2cc5963c111d" providerId="ADAL" clId="{9A0AD9EF-6F40-4BBA-839A-3A7B8693F85F}" dt="2021-12-15T20:55:35.050" v="1469" actId="164"/>
          <ac:picMkLst>
            <pc:docMk/>
            <pc:sldMk cId="3747016904" sldId="773"/>
            <ac:picMk id="8" creationId="{A32792EF-558A-4300-AA7F-B3181CC40CFE}"/>
          </ac:picMkLst>
        </pc:picChg>
        <pc:picChg chg="add mod">
          <ac:chgData name="Ad Gerrits" userId="1e844392-3ac1-496e-b414-2cc5963c111d" providerId="ADAL" clId="{9A0AD9EF-6F40-4BBA-839A-3A7B8693F85F}" dt="2021-12-15T20:55:35.050" v="1469" actId="164"/>
          <ac:picMkLst>
            <pc:docMk/>
            <pc:sldMk cId="3747016904" sldId="773"/>
            <ac:picMk id="9" creationId="{1FC589AA-8EB5-4B3B-8C4C-23414FDE2F9E}"/>
          </ac:picMkLst>
        </pc:picChg>
        <pc:picChg chg="add mod">
          <ac:chgData name="Ad Gerrits" userId="1e844392-3ac1-496e-b414-2cc5963c111d" providerId="ADAL" clId="{9A0AD9EF-6F40-4BBA-839A-3A7B8693F85F}" dt="2021-12-15T20:55:35.050" v="1469" actId="164"/>
          <ac:picMkLst>
            <pc:docMk/>
            <pc:sldMk cId="3747016904" sldId="773"/>
            <ac:picMk id="10" creationId="{47F6D7F4-492B-4302-A4B6-BD87A4B14E7C}"/>
          </ac:picMkLst>
        </pc:picChg>
      </pc:sldChg>
      <pc:sldChg chg="addSp delSp modSp new mod ord modClrScheme chgLayout">
        <pc:chgData name="Ad Gerrits" userId="1e844392-3ac1-496e-b414-2cc5963c111d" providerId="ADAL" clId="{9A0AD9EF-6F40-4BBA-839A-3A7B8693F85F}" dt="2021-12-15T21:02:08.239" v="1632"/>
        <pc:sldMkLst>
          <pc:docMk/>
          <pc:sldMk cId="3497149028" sldId="774"/>
        </pc:sldMkLst>
        <pc:spChg chg="del mod ord">
          <ac:chgData name="Ad Gerrits" userId="1e844392-3ac1-496e-b414-2cc5963c111d" providerId="ADAL" clId="{9A0AD9EF-6F40-4BBA-839A-3A7B8693F85F}" dt="2021-12-15T18:50:51.845" v="1203" actId="700"/>
          <ac:spMkLst>
            <pc:docMk/>
            <pc:sldMk cId="3497149028" sldId="774"/>
            <ac:spMk id="2" creationId="{72981E1E-5DC0-47AF-8681-771D6BE9C506}"/>
          </ac:spMkLst>
        </pc:spChg>
        <pc:spChg chg="add mod ord">
          <ac:chgData name="Ad Gerrits" userId="1e844392-3ac1-496e-b414-2cc5963c111d" providerId="ADAL" clId="{9A0AD9EF-6F40-4BBA-839A-3A7B8693F85F}" dt="2021-12-15T20:52:11.319" v="1430"/>
          <ac:spMkLst>
            <pc:docMk/>
            <pc:sldMk cId="3497149028" sldId="774"/>
            <ac:spMk id="3" creationId="{894DE59E-1346-4EF9-8631-96C8B661AD5F}"/>
          </ac:spMkLst>
        </pc:spChg>
        <pc:spChg chg="add del mod ord">
          <ac:chgData name="Ad Gerrits" userId="1e844392-3ac1-496e-b414-2cc5963c111d" providerId="ADAL" clId="{9A0AD9EF-6F40-4BBA-839A-3A7B8693F85F}" dt="2021-12-15T18:51:08.771" v="1204" actId="3680"/>
          <ac:spMkLst>
            <pc:docMk/>
            <pc:sldMk cId="3497149028" sldId="774"/>
            <ac:spMk id="4" creationId="{4B76EDC6-B088-49B0-8947-4E86CA8D8B4D}"/>
          </ac:spMkLst>
        </pc:spChg>
        <pc:graphicFrameChg chg="add mod ord modGraphic">
          <ac:chgData name="Ad Gerrits" userId="1e844392-3ac1-496e-b414-2cc5963c111d" providerId="ADAL" clId="{9A0AD9EF-6F40-4BBA-839A-3A7B8693F85F}" dt="2021-12-15T21:01:57.275" v="1630" actId="1076"/>
          <ac:graphicFrameMkLst>
            <pc:docMk/>
            <pc:sldMk cId="3497149028" sldId="774"/>
            <ac:graphicFrameMk id="5" creationId="{AF501807-56F9-4013-8166-16F23AE0CCBC}"/>
          </ac:graphicFrameMkLst>
        </pc:graphicFrameChg>
      </pc:sldChg>
    </pc:docChg>
  </pc:docChgLst>
  <pc:docChgLst>
    <pc:chgData name="Ad Gerrits" userId="1e844392-3ac1-496e-b414-2cc5963c111d" providerId="ADAL" clId="{199BB6F7-657B-420D-8FA4-5D8F80381806}"/>
    <pc:docChg chg="undo custSel modSld">
      <pc:chgData name="Ad Gerrits" userId="1e844392-3ac1-496e-b414-2cc5963c111d" providerId="ADAL" clId="{199BB6F7-657B-420D-8FA4-5D8F80381806}" dt="2021-10-21T12:43:42.924" v="614" actId="14100"/>
      <pc:docMkLst>
        <pc:docMk/>
      </pc:docMkLst>
      <pc:sldChg chg="modAnim">
        <pc:chgData name="Ad Gerrits" userId="1e844392-3ac1-496e-b414-2cc5963c111d" providerId="ADAL" clId="{199BB6F7-657B-420D-8FA4-5D8F80381806}" dt="2021-10-21T11:19:40.871" v="320"/>
        <pc:sldMkLst>
          <pc:docMk/>
          <pc:sldMk cId="4157768790" sldId="259"/>
        </pc:sldMkLst>
      </pc:sldChg>
      <pc:sldChg chg="modSp mod">
        <pc:chgData name="Ad Gerrits" userId="1e844392-3ac1-496e-b414-2cc5963c111d" providerId="ADAL" clId="{199BB6F7-657B-420D-8FA4-5D8F80381806}" dt="2021-10-21T11:27:20.709" v="434" actId="20577"/>
        <pc:sldMkLst>
          <pc:docMk/>
          <pc:sldMk cId="2864584688" sldId="262"/>
        </pc:sldMkLst>
        <pc:spChg chg="mod">
          <ac:chgData name="Ad Gerrits" userId="1e844392-3ac1-496e-b414-2cc5963c111d" providerId="ADAL" clId="{199BB6F7-657B-420D-8FA4-5D8F80381806}" dt="2021-10-21T11:27:20.709" v="434" actId="20577"/>
          <ac:spMkLst>
            <pc:docMk/>
            <pc:sldMk cId="2864584688" sldId="262"/>
            <ac:spMk id="6" creationId="{AD9B91CB-2770-4F52-A999-C62CE2CE222D}"/>
          </ac:spMkLst>
        </pc:spChg>
      </pc:sldChg>
      <pc:sldChg chg="addSp delSp modSp mod">
        <pc:chgData name="Ad Gerrits" userId="1e844392-3ac1-496e-b414-2cc5963c111d" providerId="ADAL" clId="{199BB6F7-657B-420D-8FA4-5D8F80381806}" dt="2021-10-21T11:24:12.445" v="384" actId="478"/>
        <pc:sldMkLst>
          <pc:docMk/>
          <pc:sldMk cId="4034426198" sldId="266"/>
        </pc:sldMkLst>
        <pc:spChg chg="add del mod">
          <ac:chgData name="Ad Gerrits" userId="1e844392-3ac1-496e-b414-2cc5963c111d" providerId="ADAL" clId="{199BB6F7-657B-420D-8FA4-5D8F80381806}" dt="2021-10-21T11:24:12.445" v="384" actId="478"/>
          <ac:spMkLst>
            <pc:docMk/>
            <pc:sldMk cId="4034426198" sldId="266"/>
            <ac:spMk id="2" creationId="{65682916-B58A-4E67-87C5-C40CC604EFDA}"/>
          </ac:spMkLst>
        </pc:spChg>
        <pc:spChg chg="mod">
          <ac:chgData name="Ad Gerrits" userId="1e844392-3ac1-496e-b414-2cc5963c111d" providerId="ADAL" clId="{199BB6F7-657B-420D-8FA4-5D8F80381806}" dt="2021-10-21T11:24:08.691" v="383" actId="6549"/>
          <ac:spMkLst>
            <pc:docMk/>
            <pc:sldMk cId="4034426198" sldId="266"/>
            <ac:spMk id="3" creationId="{843E2090-D81C-43B3-ADAF-08AD6EEC1DDD}"/>
          </ac:spMkLst>
        </pc:spChg>
      </pc:sldChg>
      <pc:sldChg chg="modSp mod modAnim">
        <pc:chgData name="Ad Gerrits" userId="1e844392-3ac1-496e-b414-2cc5963c111d" providerId="ADAL" clId="{199BB6F7-657B-420D-8FA4-5D8F80381806}" dt="2021-10-21T10:56:48.802" v="46"/>
        <pc:sldMkLst>
          <pc:docMk/>
          <pc:sldMk cId="3681118295" sldId="275"/>
        </pc:sldMkLst>
        <pc:spChg chg="mod">
          <ac:chgData name="Ad Gerrits" userId="1e844392-3ac1-496e-b414-2cc5963c111d" providerId="ADAL" clId="{199BB6F7-657B-420D-8FA4-5D8F80381806}" dt="2021-10-21T10:56:20.014" v="45" actId="20577"/>
          <ac:spMkLst>
            <pc:docMk/>
            <pc:sldMk cId="3681118295" sldId="275"/>
            <ac:spMk id="4" creationId="{83C51D18-834C-4D12-A8AB-BFAF466F3C91}"/>
          </ac:spMkLst>
        </pc:spChg>
      </pc:sldChg>
      <pc:sldChg chg="addSp modSp mod">
        <pc:chgData name="Ad Gerrits" userId="1e844392-3ac1-496e-b414-2cc5963c111d" providerId="ADAL" clId="{199BB6F7-657B-420D-8FA4-5D8F80381806}" dt="2021-10-21T10:51:07.052" v="10" actId="1076"/>
        <pc:sldMkLst>
          <pc:docMk/>
          <pc:sldMk cId="3398439033" sldId="302"/>
        </pc:sldMkLst>
        <pc:spChg chg="mod">
          <ac:chgData name="Ad Gerrits" userId="1e844392-3ac1-496e-b414-2cc5963c111d" providerId="ADAL" clId="{199BB6F7-657B-420D-8FA4-5D8F80381806}" dt="2021-10-21T10:50:15.440" v="3" actId="20577"/>
          <ac:spMkLst>
            <pc:docMk/>
            <pc:sldMk cId="3398439033" sldId="302"/>
            <ac:spMk id="3" creationId="{E731D272-C428-42F4-90B2-BF60FAB2D7F1}"/>
          </ac:spMkLst>
        </pc:spChg>
        <pc:spChg chg="add mod">
          <ac:chgData name="Ad Gerrits" userId="1e844392-3ac1-496e-b414-2cc5963c111d" providerId="ADAL" clId="{199BB6F7-657B-420D-8FA4-5D8F80381806}" dt="2021-10-21T10:51:07.052" v="10" actId="1076"/>
          <ac:spMkLst>
            <pc:docMk/>
            <pc:sldMk cId="3398439033" sldId="302"/>
            <ac:spMk id="4" creationId="{C2CC0797-1F24-4899-9DF0-BEB8309CA363}"/>
          </ac:spMkLst>
        </pc:spChg>
        <pc:picChg chg="mod">
          <ac:chgData name="Ad Gerrits" userId="1e844392-3ac1-496e-b414-2cc5963c111d" providerId="ADAL" clId="{199BB6F7-657B-420D-8FA4-5D8F80381806}" dt="2021-10-21T10:50:06.753" v="0" actId="14826"/>
          <ac:picMkLst>
            <pc:docMk/>
            <pc:sldMk cId="3398439033" sldId="302"/>
            <ac:picMk id="7" creationId="{7D0B6981-3575-C140-8F82-FCFA96A6FE08}"/>
          </ac:picMkLst>
        </pc:picChg>
      </pc:sldChg>
      <pc:sldChg chg="delSp modSp mod delAnim modAnim">
        <pc:chgData name="Ad Gerrits" userId="1e844392-3ac1-496e-b414-2cc5963c111d" providerId="ADAL" clId="{199BB6F7-657B-420D-8FA4-5D8F80381806}" dt="2021-10-21T10:55:35.235" v="39" actId="20577"/>
        <pc:sldMkLst>
          <pc:docMk/>
          <pc:sldMk cId="1415946765" sldId="690"/>
        </pc:sldMkLst>
        <pc:spChg chg="mod">
          <ac:chgData name="Ad Gerrits" userId="1e844392-3ac1-496e-b414-2cc5963c111d" providerId="ADAL" clId="{199BB6F7-657B-420D-8FA4-5D8F80381806}" dt="2021-10-21T10:55:35.235" v="39" actId="20577"/>
          <ac:spMkLst>
            <pc:docMk/>
            <pc:sldMk cId="1415946765" sldId="690"/>
            <ac:spMk id="8" creationId="{DD73863C-4DE4-46E1-AE82-ECDF9C61F18B}"/>
          </ac:spMkLst>
        </pc:spChg>
        <pc:spChg chg="del mod">
          <ac:chgData name="Ad Gerrits" userId="1e844392-3ac1-496e-b414-2cc5963c111d" providerId="ADAL" clId="{199BB6F7-657B-420D-8FA4-5D8F80381806}" dt="2021-10-21T10:55:13.787" v="31" actId="478"/>
          <ac:spMkLst>
            <pc:docMk/>
            <pc:sldMk cId="1415946765" sldId="690"/>
            <ac:spMk id="11" creationId="{20000889-2704-464A-8F5D-CFD806FD6C98}"/>
          </ac:spMkLst>
        </pc:spChg>
        <pc:picChg chg="del">
          <ac:chgData name="Ad Gerrits" userId="1e844392-3ac1-496e-b414-2cc5963c111d" providerId="ADAL" clId="{199BB6F7-657B-420D-8FA4-5D8F80381806}" dt="2021-10-21T10:55:15.077" v="32" actId="478"/>
          <ac:picMkLst>
            <pc:docMk/>
            <pc:sldMk cId="1415946765" sldId="690"/>
            <ac:picMk id="10" creationId="{9976128E-9CE7-439D-A25E-4CE8E8957A99}"/>
          </ac:picMkLst>
        </pc:picChg>
      </pc:sldChg>
      <pc:sldChg chg="modSp mod">
        <pc:chgData name="Ad Gerrits" userId="1e844392-3ac1-496e-b414-2cc5963c111d" providerId="ADAL" clId="{199BB6F7-657B-420D-8FA4-5D8F80381806}" dt="2021-10-21T11:15:43.172" v="319" actId="20577"/>
        <pc:sldMkLst>
          <pc:docMk/>
          <pc:sldMk cId="237040508" sldId="694"/>
        </pc:sldMkLst>
        <pc:spChg chg="mod">
          <ac:chgData name="Ad Gerrits" userId="1e844392-3ac1-496e-b414-2cc5963c111d" providerId="ADAL" clId="{199BB6F7-657B-420D-8FA4-5D8F80381806}" dt="2021-10-21T11:15:43.172" v="319" actId="20577"/>
          <ac:spMkLst>
            <pc:docMk/>
            <pc:sldMk cId="237040508" sldId="694"/>
            <ac:spMk id="3" creationId="{B2678052-6630-4697-BC11-553EFB3CF0EC}"/>
          </ac:spMkLst>
        </pc:spChg>
      </pc:sldChg>
      <pc:sldChg chg="addSp delSp modSp mod delAnim modAnim">
        <pc:chgData name="Ad Gerrits" userId="1e844392-3ac1-496e-b414-2cc5963c111d" providerId="ADAL" clId="{199BB6F7-657B-420D-8FA4-5D8F80381806}" dt="2021-10-21T11:25:32.627" v="390" actId="478"/>
        <pc:sldMkLst>
          <pc:docMk/>
          <pc:sldMk cId="4086684316" sldId="700"/>
        </pc:sldMkLst>
        <pc:spChg chg="del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0" creationId="{76E25548-BA60-4818-87DB-CDC2ABAE1112}"/>
          </ac:spMkLst>
        </pc:spChg>
        <pc:spChg chg="del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1" creationId="{FFED84D4-3C34-4683-8995-6F2547F0E728}"/>
          </ac:spMkLst>
        </pc:spChg>
        <pc:spChg chg="del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2" creationId="{FDCBB704-D01C-48D9-9CBC-16C189457C24}"/>
          </ac:spMkLst>
        </pc:spChg>
        <pc:spChg chg="del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3" creationId="{2C1F88C7-D1CA-483D-8EE8-160F3928B468}"/>
          </ac:spMkLst>
        </pc:spChg>
        <pc:spChg chg="del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4" creationId="{E15B86D9-DBD4-4A04-972E-7BAE377325DF}"/>
          </ac:spMkLst>
        </pc:spChg>
        <pc:spChg chg="del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5" creationId="{A0A639FE-C79E-4F45-8247-856051334905}"/>
          </ac:spMkLst>
        </pc:spChg>
        <pc:spChg chg="del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6" creationId="{03A629EB-5EFC-42E5-8FA0-97126B0C52E9}"/>
          </ac:spMkLst>
        </pc:spChg>
        <pc:spChg chg="add del mod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7" creationId="{BABCDA02-6649-41B3-A59E-E54CC737B6D7}"/>
          </ac:spMkLst>
        </pc:spChg>
        <pc:spChg chg="add del mod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8" creationId="{6DC11C50-F48F-4C02-B368-047D7F21CF9A}"/>
          </ac:spMkLst>
        </pc:spChg>
      </pc:sldChg>
      <pc:sldChg chg="modAnim">
        <pc:chgData name="Ad Gerrits" userId="1e844392-3ac1-496e-b414-2cc5963c111d" providerId="ADAL" clId="{199BB6F7-657B-420D-8FA4-5D8F80381806}" dt="2021-10-21T10:54:37.721" v="30"/>
        <pc:sldMkLst>
          <pc:docMk/>
          <pc:sldMk cId="3113688177" sldId="703"/>
        </pc:sldMkLst>
      </pc:sldChg>
      <pc:sldChg chg="addSp delSp modSp mod">
        <pc:chgData name="Ad Gerrits" userId="1e844392-3ac1-496e-b414-2cc5963c111d" providerId="ADAL" clId="{199BB6F7-657B-420D-8FA4-5D8F80381806}" dt="2021-10-21T11:10:04.443" v="92" actId="20577"/>
        <pc:sldMkLst>
          <pc:docMk/>
          <pc:sldMk cId="3289942218" sldId="704"/>
        </pc:sldMkLst>
        <pc:spChg chg="del">
          <ac:chgData name="Ad Gerrits" userId="1e844392-3ac1-496e-b414-2cc5963c111d" providerId="ADAL" clId="{199BB6F7-657B-420D-8FA4-5D8F80381806}" dt="2021-10-21T11:07:17.288" v="76" actId="478"/>
          <ac:spMkLst>
            <pc:docMk/>
            <pc:sldMk cId="3289942218" sldId="704"/>
            <ac:spMk id="2" creationId="{D37669D3-F563-4FF2-9272-6F3266BF5120}"/>
          </ac:spMkLst>
        </pc:spChg>
        <pc:spChg chg="mod">
          <ac:chgData name="Ad Gerrits" userId="1e844392-3ac1-496e-b414-2cc5963c111d" providerId="ADAL" clId="{199BB6F7-657B-420D-8FA4-5D8F80381806}" dt="2021-10-21T11:10:04.443" v="92" actId="20577"/>
          <ac:spMkLst>
            <pc:docMk/>
            <pc:sldMk cId="3289942218" sldId="704"/>
            <ac:spMk id="5" creationId="{3F06CF23-9131-46DD-A062-B6F82C5BFA73}"/>
          </ac:spMkLst>
        </pc:spChg>
        <pc:spChg chg="add mod">
          <ac:chgData name="Ad Gerrits" userId="1e844392-3ac1-496e-b414-2cc5963c111d" providerId="ADAL" clId="{199BB6F7-657B-420D-8FA4-5D8F80381806}" dt="2021-10-21T11:07:18.285" v="77"/>
          <ac:spMkLst>
            <pc:docMk/>
            <pc:sldMk cId="3289942218" sldId="704"/>
            <ac:spMk id="37" creationId="{83CF6E86-24BA-4D17-96B6-BC0442EFBA7C}"/>
          </ac:spMkLst>
        </pc:spChg>
      </pc:sldChg>
      <pc:sldChg chg="addSp delSp modSp mod">
        <pc:chgData name="Ad Gerrits" userId="1e844392-3ac1-496e-b414-2cc5963c111d" providerId="ADAL" clId="{199BB6F7-657B-420D-8FA4-5D8F80381806}" dt="2021-10-21T11:09:56.962" v="86" actId="20577"/>
        <pc:sldMkLst>
          <pc:docMk/>
          <pc:sldMk cId="3984107909" sldId="705"/>
        </pc:sldMkLst>
        <pc:spChg chg="mod">
          <ac:chgData name="Ad Gerrits" userId="1e844392-3ac1-496e-b414-2cc5963c111d" providerId="ADAL" clId="{199BB6F7-657B-420D-8FA4-5D8F80381806}" dt="2021-10-21T11:06:39.195" v="75" actId="20577"/>
          <ac:spMkLst>
            <pc:docMk/>
            <pc:sldMk cId="3984107909" sldId="705"/>
            <ac:spMk id="2" creationId="{D37669D3-F563-4FF2-9272-6F3266BF5120}"/>
          </ac:spMkLst>
        </pc:spChg>
        <pc:spChg chg="add del mod">
          <ac:chgData name="Ad Gerrits" userId="1e844392-3ac1-496e-b414-2cc5963c111d" providerId="ADAL" clId="{199BB6F7-657B-420D-8FA4-5D8F80381806}" dt="2021-10-21T11:07:35.996" v="80"/>
          <ac:spMkLst>
            <pc:docMk/>
            <pc:sldMk cId="3984107909" sldId="705"/>
            <ac:spMk id="3" creationId="{16BD3414-670E-4D07-BF85-65DD3809F680}"/>
          </ac:spMkLst>
        </pc:spChg>
        <pc:spChg chg="mod">
          <ac:chgData name="Ad Gerrits" userId="1e844392-3ac1-496e-b414-2cc5963c111d" providerId="ADAL" clId="{199BB6F7-657B-420D-8FA4-5D8F80381806}" dt="2021-10-21T11:09:56.962" v="86" actId="20577"/>
          <ac:spMkLst>
            <pc:docMk/>
            <pc:sldMk cId="3984107909" sldId="705"/>
            <ac:spMk id="5" creationId="{3F06CF23-9131-46DD-A062-B6F82C5BFA73}"/>
          </ac:spMkLst>
        </pc:spChg>
      </pc:sldChg>
      <pc:sldChg chg="addSp modSp mod">
        <pc:chgData name="Ad Gerrits" userId="1e844392-3ac1-496e-b414-2cc5963c111d" providerId="ADAL" clId="{199BB6F7-657B-420D-8FA4-5D8F80381806}" dt="2021-10-21T12:43:42.924" v="614" actId="14100"/>
        <pc:sldMkLst>
          <pc:docMk/>
          <pc:sldMk cId="3755674070" sldId="708"/>
        </pc:sldMkLst>
        <pc:spChg chg="mod">
          <ac:chgData name="Ad Gerrits" userId="1e844392-3ac1-496e-b414-2cc5963c111d" providerId="ADAL" clId="{199BB6F7-657B-420D-8FA4-5D8F80381806}" dt="2021-10-21T12:38:50.842" v="566" actId="14100"/>
          <ac:spMkLst>
            <pc:docMk/>
            <pc:sldMk cId="3755674070" sldId="708"/>
            <ac:spMk id="3" creationId="{7A5291C4-9397-4D38-A8E7-7DA623674B56}"/>
          </ac:spMkLst>
        </pc:spChg>
        <pc:spChg chg="mod">
          <ac:chgData name="Ad Gerrits" userId="1e844392-3ac1-496e-b414-2cc5963c111d" providerId="ADAL" clId="{199BB6F7-657B-420D-8FA4-5D8F80381806}" dt="2021-10-21T12:41:09.016" v="608" actId="20577"/>
          <ac:spMkLst>
            <pc:docMk/>
            <pc:sldMk cId="3755674070" sldId="708"/>
            <ac:spMk id="4" creationId="{3F2BCE1A-E24D-49B5-B1FF-BF38311DE9B2}"/>
          </ac:spMkLst>
        </pc:spChg>
        <pc:spChg chg="mod">
          <ac:chgData name="Ad Gerrits" userId="1e844392-3ac1-496e-b414-2cc5963c111d" providerId="ADAL" clId="{199BB6F7-657B-420D-8FA4-5D8F80381806}" dt="2021-10-21T12:37:45.704" v="560" actId="14100"/>
          <ac:spMkLst>
            <pc:docMk/>
            <pc:sldMk cId="3755674070" sldId="708"/>
            <ac:spMk id="5" creationId="{6A9BA088-C217-42CC-B02C-881418F195F3}"/>
          </ac:spMkLst>
        </pc:spChg>
        <pc:spChg chg="mod">
          <ac:chgData name="Ad Gerrits" userId="1e844392-3ac1-496e-b414-2cc5963c111d" providerId="ADAL" clId="{199BB6F7-657B-420D-8FA4-5D8F80381806}" dt="2021-10-21T12:37:34.861" v="558" actId="14100"/>
          <ac:spMkLst>
            <pc:docMk/>
            <pc:sldMk cId="3755674070" sldId="708"/>
            <ac:spMk id="6" creationId="{01DB5C95-E298-48AE-8DA6-0A741A6CE2CD}"/>
          </ac:spMkLst>
        </pc:spChg>
        <pc:spChg chg="mod">
          <ac:chgData name="Ad Gerrits" userId="1e844392-3ac1-496e-b414-2cc5963c111d" providerId="ADAL" clId="{199BB6F7-657B-420D-8FA4-5D8F80381806}" dt="2021-10-21T12:35:16.425" v="441" actId="1076"/>
          <ac:spMkLst>
            <pc:docMk/>
            <pc:sldMk cId="3755674070" sldId="708"/>
            <ac:spMk id="7" creationId="{419E1F51-7F9F-4EF2-B2E9-58E74AC5A5F5}"/>
          </ac:spMkLst>
        </pc:spChg>
        <pc:spChg chg="mod ord">
          <ac:chgData name="Ad Gerrits" userId="1e844392-3ac1-496e-b414-2cc5963c111d" providerId="ADAL" clId="{199BB6F7-657B-420D-8FA4-5D8F80381806}" dt="2021-10-21T12:43:01.270" v="612" actId="166"/>
          <ac:spMkLst>
            <pc:docMk/>
            <pc:sldMk cId="3755674070" sldId="708"/>
            <ac:spMk id="8" creationId="{83BA1B03-3069-492F-BF0E-FC5FAEDC1F47}"/>
          </ac:spMkLst>
        </pc:spChg>
        <pc:spChg chg="add mod ord">
          <ac:chgData name="Ad Gerrits" userId="1e844392-3ac1-496e-b414-2cc5963c111d" providerId="ADAL" clId="{199BB6F7-657B-420D-8FA4-5D8F80381806}" dt="2021-10-21T12:43:42.924" v="614" actId="14100"/>
          <ac:spMkLst>
            <pc:docMk/>
            <pc:sldMk cId="3755674070" sldId="708"/>
            <ac:spMk id="12" creationId="{54A9E535-9025-404C-AC1C-F8A931EADFC0}"/>
          </ac:spMkLst>
        </pc:spChg>
        <pc:spChg chg="add mod ord">
          <ac:chgData name="Ad Gerrits" userId="1e844392-3ac1-496e-b414-2cc5963c111d" providerId="ADAL" clId="{199BB6F7-657B-420D-8FA4-5D8F80381806}" dt="2021-10-21T12:42:57.910" v="611" actId="14100"/>
          <ac:spMkLst>
            <pc:docMk/>
            <pc:sldMk cId="3755674070" sldId="708"/>
            <ac:spMk id="13" creationId="{D2C4FBDA-C1C0-447D-BFDB-A2120F23C7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F348-D584-47CA-A650-696F5D24627B}" type="datetimeFigureOut">
              <a:rPr lang="en-US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A622C-3CFE-4BF1-9203-7DBFD5A7D9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2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A622C-3CFE-4BF1-9203-7DBFD5A7D9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77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Eerst toelichting op gelaagdheid en onderscheid </a:t>
            </a:r>
          </a:p>
          <a:p>
            <a:pPr marL="171450" indent="-171450">
              <a:buFontTx/>
              <a:buChar char="-"/>
            </a:pPr>
            <a:r>
              <a:rPr lang="nl-NL"/>
              <a:t>Berichtstandaard vs interactiestandaarden</a:t>
            </a:r>
          </a:p>
          <a:p>
            <a:pPr marL="171450" indent="-171450">
              <a:buFontTx/>
              <a:buChar char="-"/>
            </a:pPr>
            <a:r>
              <a:rPr lang="nl-NL"/>
              <a:t>Functioneel en technisch</a:t>
            </a:r>
          </a:p>
          <a:p>
            <a:pPr marL="171450" indent="-171450">
              <a:buFontTx/>
              <a:buChar char="-"/>
            </a:pPr>
            <a:endParaRPr lang="nl-NL"/>
          </a:p>
          <a:p>
            <a:pPr marL="0" indent="0">
              <a:buFontTx/>
              <a:buNone/>
            </a:pPr>
            <a:r>
              <a:rPr lang="nl-NL"/>
              <a:t>Dan wat is opgeleverd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A622C-3CFE-4BF1-9203-7DBFD5A7D9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01649-886C-4324-AD4C-E61C88D47728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866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44E98-04B3-4205-8FBD-7B7FA3AC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D3C96C5-0332-4B46-8EF2-F72E0A476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1F5265-E3E7-46A9-A996-32C0BA1E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E2D924-9B09-4395-AB3D-1EFB041C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9061FB-A8B1-413E-BFEC-CC39111C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89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30A9B-00F9-4C89-8597-20DBAC0F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B62EE6E-AC86-4375-AC60-A4FF2A6A8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081628-5D3F-4C63-A437-BD2F94B2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B9F35E-8331-4ADA-B644-A326D7AB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B28636-5BF2-4CAB-8459-960CC308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98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A3DB775-CCCA-436C-95BF-828FEE834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02A384E-EA34-4828-8F87-0D71D3519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240DD6-BD4C-4A20-8CE5-AA55BD0F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461363-C42E-4EA7-AD45-91DB5644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3F4984-131D-49E9-BEAA-7CD648D8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69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C9148-9092-4064-9FAB-5AF5C407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D5B51-AC03-4D36-A373-8E77522E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F5B23A-797F-4E45-9FF1-B7E2A76A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ADE121-F317-4BF8-BED4-6B95862D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60C2D2-E057-4BDE-8ED3-3767DE16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18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AC5A1-1E5E-4B37-B608-8D84A745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CED4D1-A769-4DE0-9F34-FBF6FE13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89A999-BC8B-494A-B0A3-7CDC86CE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72F3A3-FF23-49C9-A57A-BED57E7E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5D0DE1-E451-422D-A005-75BC3034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210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63D64-61B9-4E49-87A9-BF3DA445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1BEE66-2C5D-4E8F-8FBD-45321A2BE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0F34DE2-B522-45BE-B49D-6B00FB67A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B34DF9-ED99-4327-B0C9-4077D827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CDA976-C696-4597-A90E-13DFC0F9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319CBA-D831-48FB-8FFA-7511A1B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965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C805C-B826-4CBF-84B2-E03AA1DB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B89ABE-F00E-497E-9133-D9708AB7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84F3B88-EE72-4AB7-B705-56AC6C5E5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6C98288-C823-47A6-8C69-AD56E7CCA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0DDB1E8-7AFB-4DC3-993E-7AC03003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0A418E-BAB2-48CF-AA6B-647913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16-12-2021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3BA2D6-8220-43EC-B2D2-872BAF60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DF928D0-BF96-40FA-8827-EA10BBF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493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55D33-727B-4AE0-B513-99442EB8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EF3F1A2-FFB8-4E11-B757-EC269C5C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16-12-2021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F83F405-CCA8-4818-99D1-E7375066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47CD8C-816C-4474-97F1-2FA4319E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8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42300BA-2250-4471-AD9E-718FEA1D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16-12-2021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2B4AB10-A88A-445D-BAA3-E81F2BAD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0DA355-7C51-40F9-B567-08158B2D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41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B8F0C-83C4-4793-88E9-CDEF83F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78CE6D-3E34-4B04-83FF-D0B2827E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11CB6A-F6BB-4810-8226-9A4573866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0D42210-7675-4574-A43D-2A7A6C2C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FA1877-FD19-45C0-966B-510A4158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6E51E74-C9CF-4AEE-A4AE-4B9E3A4A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040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1FEB8-3E30-4BDC-9795-588FDD56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83B7E2E-3574-4965-BADA-C2961ECAE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292166-BBD4-4288-8762-C9A495025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B644C8-C5BF-4FFD-AF03-0049B9D1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F317AF0-D354-485D-A61C-D26F8E8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6B23B0-81D1-4BFB-8469-2A100439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764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3AF32EE-7093-4662-B988-5770DE18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72238CC-89B0-423C-A20B-D52849E4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1133"/>
            <a:ext cx="10515600" cy="508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F5AD2C-BB7E-4307-8914-F1F6F6E12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2641-C9E8-475B-9831-8F1735D469E9}" type="datetimeFigureOut">
              <a:rPr lang="nl-NL" smtClean="0"/>
              <a:t>16-12-2021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45331B-C540-4035-9A31-5EDEFF6CB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4B1309-7E22-41D0-B729-1DC3123A7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895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splash.com/s/photos/standard?utm_source=unsplash&amp;utm_medium=referral&amp;utm_content=creditCopyText" TargetMode="External"/><Relationship Id="rId5" Type="http://schemas.openxmlformats.org/officeDocument/2006/relationships/hyperlink" Target="https://unsplash.com/@callmefred?utm_source=unsplash&amp;utm_medium=referral&amp;utm_content=creditCopyText" TargetMode="External"/><Relationship Id="rId4" Type="http://schemas.openxmlformats.org/officeDocument/2006/relationships/hyperlink" Target="https://samenwerken.pleio.nl/groups/view/1fde4814-ec84-49bd-a67a-935eb712e7a2/notificatieservic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ng-realisatie.github.io/NL-GOV-profile-for-CloudEvents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0B6981-3575-C140-8F82-FCFA96A6F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4" b="7894"/>
          <a:stretch/>
        </p:blipFill>
        <p:spPr>
          <a:xfrm>
            <a:off x="0" y="0"/>
            <a:ext cx="12187677" cy="6858000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CD379F8D-CF58-4F2A-BB4B-384E03D3B723}"/>
              </a:ext>
            </a:extLst>
          </p:cNvPr>
          <p:cNvSpPr/>
          <p:nvPr/>
        </p:nvSpPr>
        <p:spPr>
          <a:xfrm>
            <a:off x="1775901" y="241825"/>
            <a:ext cx="8710183" cy="21310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E6D81C-4863-421D-9747-F029E6F8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768" y="183150"/>
            <a:ext cx="10570464" cy="959850"/>
          </a:xfrm>
        </p:spPr>
        <p:txBody>
          <a:bodyPr>
            <a:normAutofit fontScale="90000"/>
          </a:bodyPr>
          <a:lstStyle/>
          <a:p>
            <a:r>
              <a:rPr lang="nl-NL" sz="2000"/>
              <a:t> </a:t>
            </a:r>
            <a:br>
              <a:rPr lang="nl-NL" sz="4400"/>
            </a:br>
            <a:r>
              <a:rPr lang="nl-NL" sz="5400"/>
              <a:t>Nederlandse Notificatie Strategie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31D272-C428-42F4-90B2-BF60FAB2D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3132" y="1317006"/>
            <a:ext cx="4745736" cy="959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ea typeface="+mn-lt"/>
                <a:cs typeface="+mn-lt"/>
              </a:rPr>
              <a:t>7</a:t>
            </a:r>
            <a:r>
              <a:rPr lang="nl-NL" baseline="30000">
                <a:ea typeface="+mn-lt"/>
                <a:cs typeface="+mn-lt"/>
              </a:rPr>
              <a:t>e</a:t>
            </a:r>
            <a:r>
              <a:rPr lang="nl-NL">
                <a:ea typeface="+mn-lt"/>
                <a:cs typeface="+mn-lt"/>
              </a:rPr>
              <a:t> bijeenkomst</a:t>
            </a:r>
            <a:r>
              <a:rPr lang="nl-NL"/>
              <a:t> berichtenwerkgroep</a:t>
            </a:r>
            <a:endParaRPr lang="en-US"/>
          </a:p>
          <a:p>
            <a:r>
              <a:rPr lang="nl-NL"/>
              <a:t>16 december 2021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79C1900-D57B-4102-AE1D-DE06813E1981}"/>
              </a:ext>
            </a:extLst>
          </p:cNvPr>
          <p:cNvSpPr txBox="1"/>
          <p:nvPr/>
        </p:nvSpPr>
        <p:spPr>
          <a:xfrm>
            <a:off x="2028852" y="1969079"/>
            <a:ext cx="121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140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Pleio</a:t>
            </a:r>
            <a:r>
              <a:rPr lang="nl-NL" sz="14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website</a:t>
            </a:r>
            <a:endParaRPr lang="nl-NL" sz="1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C0797-1F24-4899-9DF0-BEB8309CA363}"/>
              </a:ext>
            </a:extLst>
          </p:cNvPr>
          <p:cNvSpPr txBox="1"/>
          <p:nvPr/>
        </p:nvSpPr>
        <p:spPr>
          <a:xfrm>
            <a:off x="9675900" y="6477675"/>
            <a:ext cx="2342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Photo by </a:t>
            </a:r>
            <a:r>
              <a:rPr lang="en-US" sz="120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Call Me Fred</a:t>
            </a:r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 on </a:t>
            </a:r>
            <a:r>
              <a:rPr lang="en-US" sz="120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nl-NL" sz="12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3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5362B3-F6CA-4838-BE52-9D94C275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" panose="020F0502020204030204"/>
              </a:rPr>
              <a:t>Evaluatie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428B0-3666-4088-A29F-511EF69FA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23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FE878-6B0A-44C1-AB2E-2A34101E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B6DABD-4F1D-4D60-A530-598FE643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nl-NL">
              <a:cs typeface="Calibri" panose="020F0502020204030204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nl-NL">
                <a:cs typeface="Calibri" panose="020F0502020204030204"/>
              </a:rPr>
              <a:t>Inleiding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nl-NL">
                <a:cs typeface="Calibri" panose="020F0502020204030204"/>
              </a:rPr>
              <a:t>CloudEvents en gebruik van HTTP, JSON, Webhook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nl-NL">
                <a:cs typeface="Calibri" panose="020F0502020204030204"/>
              </a:rPr>
              <a:t>Stand van zaken en projectvervolg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nl-NL">
                <a:cs typeface="Calibri" panose="020F0502020204030204"/>
              </a:rPr>
              <a:t>Evaluatie werkgroep</a:t>
            </a:r>
          </a:p>
        </p:txBody>
      </p:sp>
    </p:spTree>
    <p:extLst>
      <p:ext uri="{BB962C8B-B14F-4D97-AF65-F5344CB8AC3E}">
        <p14:creationId xmlns:p14="http://schemas.microsoft.com/office/powerpoint/2010/main" val="71623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56A01-6D8A-4576-AF7C-3F05B859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NL" sz="4000">
                <a:cs typeface="Calibri" panose="020F0502020204030204"/>
              </a:rPr>
              <a:t>CloudEvents en gebruik van HTTP, JSON, Webhook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55031-4B0E-4B05-AF66-3B6DA72FE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Handreiking</a:t>
            </a:r>
          </a:p>
        </p:txBody>
      </p:sp>
    </p:spTree>
    <p:extLst>
      <p:ext uri="{BB962C8B-B14F-4D97-AF65-F5344CB8AC3E}">
        <p14:creationId xmlns:p14="http://schemas.microsoft.com/office/powerpoint/2010/main" val="315484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8C8F01A9-ABE9-AB4F-BE84-9318826130A6}"/>
              </a:ext>
            </a:extLst>
          </p:cNvPr>
          <p:cNvSpPr/>
          <p:nvPr/>
        </p:nvSpPr>
        <p:spPr>
          <a:xfrm>
            <a:off x="3399932" y="4312687"/>
            <a:ext cx="6490424" cy="775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CBB00-8585-4A59-A4C1-BA7820EB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/>
              <a:t>Gelaagde architectuur: modulair opleveren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119140-BB7E-4F61-AD28-54DABD6CAECD}"/>
              </a:ext>
            </a:extLst>
          </p:cNvPr>
          <p:cNvSpPr/>
          <p:nvPr/>
        </p:nvSpPr>
        <p:spPr>
          <a:xfrm>
            <a:off x="1598558" y="1602532"/>
            <a:ext cx="8565370" cy="463284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9BE4B64-E2FA-40B0-BFC0-247429F7DBDD}"/>
              </a:ext>
            </a:extLst>
          </p:cNvPr>
          <p:cNvSpPr/>
          <p:nvPr/>
        </p:nvSpPr>
        <p:spPr>
          <a:xfrm>
            <a:off x="5506748" y="4551914"/>
            <a:ext cx="860444" cy="396000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0" tIns="165100" rIns="165100" bIns="16510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400"/>
              <a:t>XML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31F319D-EC55-49FF-862E-DAF0A14CF5FE}"/>
              </a:ext>
            </a:extLst>
          </p:cNvPr>
          <p:cNvSpPr/>
          <p:nvPr/>
        </p:nvSpPr>
        <p:spPr>
          <a:xfrm>
            <a:off x="6455144" y="4550188"/>
            <a:ext cx="860444" cy="396000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0" tIns="165100" rIns="165100" bIns="16510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400"/>
              <a:t>Avro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987EAC-32DD-43EC-A8B7-B92D803EE96B}"/>
              </a:ext>
            </a:extLst>
          </p:cNvPr>
          <p:cNvSpPr/>
          <p:nvPr/>
        </p:nvSpPr>
        <p:spPr>
          <a:xfrm>
            <a:off x="7392009" y="4555653"/>
            <a:ext cx="860444" cy="396000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165100" rIns="72000" bIns="16510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400"/>
              <a:t>Protobuf</a:t>
            </a:r>
            <a:endParaRPr lang="nl-NL" sz="11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D8DF15-7C7F-41DD-B8F8-FCD2C2874893}"/>
              </a:ext>
            </a:extLst>
          </p:cNvPr>
          <p:cNvSpPr/>
          <p:nvPr/>
        </p:nvSpPr>
        <p:spPr>
          <a:xfrm>
            <a:off x="3604642" y="4556666"/>
            <a:ext cx="860444" cy="396000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rgbClr val="2CB12D"/>
          </a:solidFill>
          <a:ln w="254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165100" rIns="72000" bIns="16510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000"/>
              <a:t>JSON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89F4E3-642B-C54D-83B7-289F6FC9DC0A}"/>
              </a:ext>
            </a:extLst>
          </p:cNvPr>
          <p:cNvSpPr/>
          <p:nvPr/>
        </p:nvSpPr>
        <p:spPr>
          <a:xfrm>
            <a:off x="3416834" y="2336279"/>
            <a:ext cx="3172420" cy="17185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5C58E9-7136-2B4B-BD44-D924F19B0FEE}"/>
              </a:ext>
            </a:extLst>
          </p:cNvPr>
          <p:cNvSpPr txBox="1"/>
          <p:nvPr/>
        </p:nvSpPr>
        <p:spPr>
          <a:xfrm>
            <a:off x="3952616" y="2181918"/>
            <a:ext cx="203486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/>
              <a:t>Berichtstandaard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B3A1899-CBF1-4A67-9543-59BCC7DC8E0A}"/>
              </a:ext>
            </a:extLst>
          </p:cNvPr>
          <p:cNvSpPr/>
          <p:nvPr/>
        </p:nvSpPr>
        <p:spPr>
          <a:xfrm>
            <a:off x="3619227" y="2664860"/>
            <a:ext cx="2788177" cy="530599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rgbClr val="2CB12D"/>
          </a:solidFill>
          <a:ln w="254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0" tIns="165100" rIns="165100" bIns="1651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/>
              <a:t>B</a:t>
            </a:r>
            <a:r>
              <a:rPr lang="nl-NL" sz="2000" kern="1200"/>
              <a:t>ase </a:t>
            </a:r>
            <a:r>
              <a:rPr lang="nl-NL" sz="2000" kern="1200" err="1"/>
              <a:t>specification</a:t>
            </a:r>
            <a:endParaRPr lang="nl-NL" sz="20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74C1BCA-D2B9-4C6F-BCAD-BE1D080FEFC3}"/>
              </a:ext>
            </a:extLst>
          </p:cNvPr>
          <p:cNvSpPr/>
          <p:nvPr/>
        </p:nvSpPr>
        <p:spPr>
          <a:xfrm>
            <a:off x="3619227" y="3269908"/>
            <a:ext cx="2788177" cy="530599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rgbClr val="2CB12D"/>
          </a:solidFill>
          <a:ln w="254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0" tIns="165100" rIns="165100" bIns="1651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err="1"/>
              <a:t>Extensions</a:t>
            </a:r>
            <a:endParaRPr lang="nl-NL" sz="2000" kern="1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70E0A0-9766-7C40-957A-000DAE91D8C2}"/>
              </a:ext>
            </a:extLst>
          </p:cNvPr>
          <p:cNvSpPr/>
          <p:nvPr/>
        </p:nvSpPr>
        <p:spPr>
          <a:xfrm>
            <a:off x="6711421" y="2336279"/>
            <a:ext cx="3172420" cy="17185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64C493-F342-F048-B2E9-19530668F841}"/>
              </a:ext>
            </a:extLst>
          </p:cNvPr>
          <p:cNvSpPr txBox="1"/>
          <p:nvPr/>
        </p:nvSpPr>
        <p:spPr>
          <a:xfrm>
            <a:off x="7166979" y="2172119"/>
            <a:ext cx="2117793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 algn="ctr">
              <a:defRPr sz="1400"/>
            </a:lvl1pPr>
          </a:lstStyle>
          <a:p>
            <a:r>
              <a:rPr lang="nl-NL"/>
              <a:t>Interactiestandaarden</a:t>
            </a:r>
          </a:p>
        </p:txBody>
      </p:sp>
      <p:sp>
        <p:nvSpPr>
          <p:cNvPr id="46" name="Freeform: Shape 18">
            <a:extLst>
              <a:ext uri="{FF2B5EF4-FFF2-40B4-BE49-F238E27FC236}">
                <a16:creationId xmlns:a16="http://schemas.microsoft.com/office/drawing/2014/main" id="{533C9D3B-A19F-6647-96F5-1D4DE7C3DA95}"/>
              </a:ext>
            </a:extLst>
          </p:cNvPr>
          <p:cNvSpPr/>
          <p:nvPr/>
        </p:nvSpPr>
        <p:spPr>
          <a:xfrm>
            <a:off x="6903542" y="2692881"/>
            <a:ext cx="2788177" cy="530599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0" tIns="165100" rIns="165100" bIns="1651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/>
              <a:t>Discovery</a:t>
            </a:r>
            <a:endParaRPr lang="nl-NL" sz="2000" kern="1200"/>
          </a:p>
        </p:txBody>
      </p:sp>
      <p:sp>
        <p:nvSpPr>
          <p:cNvPr id="50" name="Freeform: Shape 18">
            <a:extLst>
              <a:ext uri="{FF2B5EF4-FFF2-40B4-BE49-F238E27FC236}">
                <a16:creationId xmlns:a16="http://schemas.microsoft.com/office/drawing/2014/main" id="{F8A8B726-E513-A241-8E35-48E7CE8838D9}"/>
              </a:ext>
            </a:extLst>
          </p:cNvPr>
          <p:cNvSpPr/>
          <p:nvPr/>
        </p:nvSpPr>
        <p:spPr>
          <a:xfrm>
            <a:off x="1702030" y="2335807"/>
            <a:ext cx="1606292" cy="1718563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0" tIns="165100" rIns="165100" bIns="165100" numCol="1" spcCol="1270" anchor="ctr" anchorCtr="0">
            <a:noAutofit/>
          </a:bodyPr>
          <a:lstStyle/>
          <a:p>
            <a:pPr marL="0" lvl="0" indent="0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1400" b="1">
                <a:solidFill>
                  <a:schemeClr val="tx1"/>
                </a:solidFill>
              </a:rPr>
              <a:t>Functioneel</a:t>
            </a:r>
          </a:p>
          <a:p>
            <a:pPr marL="0" lvl="0" indent="0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nl-NL" sz="1400" kern="1200">
              <a:solidFill>
                <a:schemeClr val="tx1"/>
              </a:solidFill>
            </a:endParaRPr>
          </a:p>
          <a:p>
            <a:pPr marL="0" lvl="0" indent="0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14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Formaat- en protocol-neutraal</a:t>
            </a:r>
            <a:endParaRPr lang="nl-NL" sz="1400" kern="120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" name="Freeform: Shape 18">
            <a:extLst>
              <a:ext uri="{FF2B5EF4-FFF2-40B4-BE49-F238E27FC236}">
                <a16:creationId xmlns:a16="http://schemas.microsoft.com/office/drawing/2014/main" id="{E44A150F-1C25-CF4F-BA52-E8923B9501CF}"/>
              </a:ext>
            </a:extLst>
          </p:cNvPr>
          <p:cNvSpPr/>
          <p:nvPr/>
        </p:nvSpPr>
        <p:spPr>
          <a:xfrm>
            <a:off x="1708546" y="4312686"/>
            <a:ext cx="1599776" cy="1800109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0" tIns="165100" rIns="165100" bIns="165100" numCol="1" spcCol="1270" anchor="ctr" anchorCtr="0">
            <a:noAutofit/>
          </a:bodyPr>
          <a:lstStyle/>
          <a:p>
            <a:pPr marL="0" lvl="0" indent="0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1400" b="1">
                <a:solidFill>
                  <a:schemeClr val="tx1"/>
                </a:solidFill>
              </a:rPr>
              <a:t>Techniek</a:t>
            </a:r>
            <a:endParaRPr lang="nl-NL" sz="1400" b="1" kern="120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ED32D1-118A-6A4A-9592-95F76C307FD4}"/>
              </a:ext>
            </a:extLst>
          </p:cNvPr>
          <p:cNvSpPr txBox="1"/>
          <p:nvPr/>
        </p:nvSpPr>
        <p:spPr>
          <a:xfrm>
            <a:off x="3539001" y="4166171"/>
            <a:ext cx="293195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/>
              <a:t>Format </a:t>
            </a:r>
            <a:r>
              <a:rPr lang="nl-NL" sz="1400" err="1"/>
              <a:t>encodings</a:t>
            </a:r>
            <a:endParaRPr lang="nl-NL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9FEF57-0277-AE43-AC7E-1013D9BB513E}"/>
              </a:ext>
            </a:extLst>
          </p:cNvPr>
          <p:cNvSpPr/>
          <p:nvPr/>
        </p:nvSpPr>
        <p:spPr>
          <a:xfrm>
            <a:off x="3416834" y="5337595"/>
            <a:ext cx="6490424" cy="775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8D6C70-C8FC-2342-B574-A1008B0ACB8C}"/>
              </a:ext>
            </a:extLst>
          </p:cNvPr>
          <p:cNvSpPr txBox="1"/>
          <p:nvPr/>
        </p:nvSpPr>
        <p:spPr>
          <a:xfrm>
            <a:off x="3555903" y="5191079"/>
            <a:ext cx="293195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 algn="ctr">
              <a:defRPr sz="1400"/>
            </a:lvl1pPr>
          </a:lstStyle>
          <a:p>
            <a:r>
              <a:rPr lang="nl-NL"/>
              <a:t>Protocol bindings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B28CAFC-1F9B-4A97-8918-9BDA48527BE4}"/>
              </a:ext>
            </a:extLst>
          </p:cNvPr>
          <p:cNvSpPr/>
          <p:nvPr/>
        </p:nvSpPr>
        <p:spPr>
          <a:xfrm>
            <a:off x="5506748" y="5603541"/>
            <a:ext cx="860444" cy="388359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0" tIns="165100" rIns="165100" bIns="16510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400"/>
              <a:t>AMQP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5B6EA9-8ADC-4C55-9DC7-2C02B2A3B69B}"/>
              </a:ext>
            </a:extLst>
          </p:cNvPr>
          <p:cNvSpPr/>
          <p:nvPr/>
        </p:nvSpPr>
        <p:spPr>
          <a:xfrm>
            <a:off x="6434351" y="5597471"/>
            <a:ext cx="860444" cy="388359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0" tIns="165100" rIns="165100" bIns="16510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400"/>
              <a:t>MQTT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2E7DB2-A38A-444C-9E7A-7ADED9966D46}"/>
              </a:ext>
            </a:extLst>
          </p:cNvPr>
          <p:cNvSpPr/>
          <p:nvPr/>
        </p:nvSpPr>
        <p:spPr>
          <a:xfrm>
            <a:off x="7365432" y="5597327"/>
            <a:ext cx="860444" cy="388359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0" tIns="165100" rIns="165100" bIns="16510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400"/>
              <a:t>…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4C32DC4-639A-4509-9EC4-6B35074B4BF8}"/>
              </a:ext>
            </a:extLst>
          </p:cNvPr>
          <p:cNvSpPr/>
          <p:nvPr/>
        </p:nvSpPr>
        <p:spPr>
          <a:xfrm>
            <a:off x="3599329" y="5602154"/>
            <a:ext cx="860444" cy="388359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rgbClr val="2CB12D"/>
          </a:solidFill>
          <a:ln w="254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165100" rIns="72000" bIns="16510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000"/>
              <a:t>HTTP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2E120F7-2BEA-4CB1-9DC3-FDCD36FF63F6}"/>
              </a:ext>
            </a:extLst>
          </p:cNvPr>
          <p:cNvSpPr/>
          <p:nvPr/>
        </p:nvSpPr>
        <p:spPr>
          <a:xfrm>
            <a:off x="4539827" y="5603543"/>
            <a:ext cx="860444" cy="388359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rgbClr val="2CB12D"/>
          </a:solidFill>
          <a:ln w="254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165100" rIns="72000" bIns="16510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400"/>
              <a:t>Webhook</a:t>
            </a:r>
            <a:endParaRPr lang="nl-NL" sz="2000"/>
          </a:p>
        </p:txBody>
      </p:sp>
      <p:sp>
        <p:nvSpPr>
          <p:cNvPr id="30" name="Freeform: Shape 18">
            <a:extLst>
              <a:ext uri="{FF2B5EF4-FFF2-40B4-BE49-F238E27FC236}">
                <a16:creationId xmlns:a16="http://schemas.microsoft.com/office/drawing/2014/main" id="{CC5FB30E-C27C-49D7-9996-A1D44F2DF955}"/>
              </a:ext>
            </a:extLst>
          </p:cNvPr>
          <p:cNvSpPr/>
          <p:nvPr/>
        </p:nvSpPr>
        <p:spPr>
          <a:xfrm>
            <a:off x="6903542" y="3269908"/>
            <a:ext cx="2788177" cy="530599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0" tIns="165100" rIns="165100" bIns="1651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/>
              <a:t>Subscription</a:t>
            </a:r>
            <a:endParaRPr lang="nl-NL" sz="2000" kern="12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E17972-EFC3-4A64-83C2-F6B338DCD21D}"/>
              </a:ext>
            </a:extLst>
          </p:cNvPr>
          <p:cNvGrpSpPr/>
          <p:nvPr/>
        </p:nvGrpSpPr>
        <p:grpSpPr>
          <a:xfrm>
            <a:off x="2904821" y="1275307"/>
            <a:ext cx="3918606" cy="2763140"/>
            <a:chOff x="2904821" y="1275307"/>
            <a:chExt cx="3918606" cy="2763140"/>
          </a:xfrm>
        </p:grpSpPr>
        <p:sp>
          <p:nvSpPr>
            <p:cNvPr id="4" name="Callout: Bent Line 3">
              <a:extLst>
                <a:ext uri="{FF2B5EF4-FFF2-40B4-BE49-F238E27FC236}">
                  <a16:creationId xmlns:a16="http://schemas.microsoft.com/office/drawing/2014/main" id="{0624EDFA-8B52-48A3-9F8B-2C7B28532395}"/>
                </a:ext>
              </a:extLst>
            </p:cNvPr>
            <p:cNvSpPr/>
            <p:nvPr/>
          </p:nvSpPr>
          <p:spPr>
            <a:xfrm>
              <a:off x="2904821" y="1275307"/>
              <a:ext cx="3918606" cy="473343"/>
            </a:xfrm>
            <a:prstGeom prst="borderCallout2">
              <a:avLst>
                <a:gd name="adj1" fmla="val 96022"/>
                <a:gd name="adj2" fmla="val 48030"/>
                <a:gd name="adj3" fmla="val 95642"/>
                <a:gd name="adj4" fmla="val 47782"/>
                <a:gd name="adj5" fmla="val 172436"/>
                <a:gd name="adj6" fmla="val 48933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>
                  <a:solidFill>
                    <a:schemeClr val="bg1"/>
                  </a:solidFill>
                </a:rPr>
                <a:t>NL GOV Profile for CloudEvents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53205D-B3FF-4071-AF78-BC49733307C0}"/>
                </a:ext>
              </a:extLst>
            </p:cNvPr>
            <p:cNvSpPr/>
            <p:nvPr/>
          </p:nvSpPr>
          <p:spPr>
            <a:xfrm>
              <a:off x="3384742" y="2086571"/>
              <a:ext cx="3254789" cy="1951876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6B9126-6649-4A3B-B127-76B783C037A3}"/>
              </a:ext>
            </a:extLst>
          </p:cNvPr>
          <p:cNvGrpSpPr/>
          <p:nvPr/>
        </p:nvGrpSpPr>
        <p:grpSpPr>
          <a:xfrm>
            <a:off x="1148186" y="4515978"/>
            <a:ext cx="4723128" cy="2131589"/>
            <a:chOff x="1148186" y="4515978"/>
            <a:chExt cx="4723128" cy="2131589"/>
          </a:xfrm>
        </p:grpSpPr>
        <p:sp>
          <p:nvSpPr>
            <p:cNvPr id="31" name="Callout: Bent Line 30">
              <a:extLst>
                <a:ext uri="{FF2B5EF4-FFF2-40B4-BE49-F238E27FC236}">
                  <a16:creationId xmlns:a16="http://schemas.microsoft.com/office/drawing/2014/main" id="{63027C83-8D5F-4DDA-BD23-073B28CA3D44}"/>
                </a:ext>
              </a:extLst>
            </p:cNvPr>
            <p:cNvSpPr/>
            <p:nvPr/>
          </p:nvSpPr>
          <p:spPr>
            <a:xfrm>
              <a:off x="1148186" y="4515978"/>
              <a:ext cx="1933055" cy="473343"/>
            </a:xfrm>
            <a:prstGeom prst="borderCallout2">
              <a:avLst>
                <a:gd name="adj1" fmla="val 51752"/>
                <a:gd name="adj2" fmla="val 99768"/>
                <a:gd name="adj3" fmla="val 49359"/>
                <a:gd name="adj4" fmla="val 103435"/>
                <a:gd name="adj5" fmla="val 47674"/>
                <a:gd name="adj6" fmla="val 128250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>
                  <a:solidFill>
                    <a:schemeClr val="bg1"/>
                  </a:solidFill>
                </a:rPr>
                <a:t>CloudEvents &amp; JSON handreiking</a:t>
              </a:r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32" name="Callout: Bent Line 31">
              <a:extLst>
                <a:ext uri="{FF2B5EF4-FFF2-40B4-BE49-F238E27FC236}">
                  <a16:creationId xmlns:a16="http://schemas.microsoft.com/office/drawing/2014/main" id="{D385CCF8-8382-4FEC-94BB-69E917E0C637}"/>
                </a:ext>
              </a:extLst>
            </p:cNvPr>
            <p:cNvSpPr/>
            <p:nvPr/>
          </p:nvSpPr>
          <p:spPr>
            <a:xfrm>
              <a:off x="1169377" y="5545321"/>
              <a:ext cx="1933055" cy="473343"/>
            </a:xfrm>
            <a:prstGeom prst="borderCallout2">
              <a:avLst>
                <a:gd name="adj1" fmla="val 51752"/>
                <a:gd name="adj2" fmla="val 99768"/>
                <a:gd name="adj3" fmla="val 51371"/>
                <a:gd name="adj4" fmla="val 109841"/>
                <a:gd name="adj5" fmla="val 51699"/>
                <a:gd name="adj6" fmla="val 125787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>
                  <a:solidFill>
                    <a:schemeClr val="bg1"/>
                  </a:solidFill>
                </a:rPr>
                <a:t>CloudEvents &amp; HTTP handreiking</a:t>
              </a:r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36" name="Callout: Bent Line 35">
              <a:extLst>
                <a:ext uri="{FF2B5EF4-FFF2-40B4-BE49-F238E27FC236}">
                  <a16:creationId xmlns:a16="http://schemas.microsoft.com/office/drawing/2014/main" id="{40EE20FA-2E15-4650-B54F-0C0A94D32D0D}"/>
                </a:ext>
              </a:extLst>
            </p:cNvPr>
            <p:cNvSpPr/>
            <p:nvPr/>
          </p:nvSpPr>
          <p:spPr>
            <a:xfrm>
              <a:off x="3938259" y="6174224"/>
              <a:ext cx="1933055" cy="473343"/>
            </a:xfrm>
            <a:prstGeom prst="borderCallout2">
              <a:avLst>
                <a:gd name="adj1" fmla="val -567"/>
                <a:gd name="adj2" fmla="val 51972"/>
                <a:gd name="adj3" fmla="val -2960"/>
                <a:gd name="adj4" fmla="val 54161"/>
                <a:gd name="adj5" fmla="val -38854"/>
                <a:gd name="adj6" fmla="val 53846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>
                  <a:solidFill>
                    <a:schemeClr val="bg1"/>
                  </a:solidFill>
                </a:rPr>
                <a:t>CloudEvents &amp; JSON handreiking</a:t>
              </a:r>
              <a:endParaRPr lang="nl-NL" sz="2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2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F3AA-21FA-450C-8376-C778CD6D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Opgeleverde producten berichtenwerkgroep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51C2238-001C-4246-82C4-98965F19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98925"/>
            <a:ext cx="4993998" cy="33979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A6E6FE-7F6C-4625-A359-6C6BE08AC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667" y="1478761"/>
            <a:ext cx="4933333" cy="50141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916DB-3F6C-45E8-8DBA-87020B37B49A}"/>
              </a:ext>
            </a:extLst>
          </p:cNvPr>
          <p:cNvGrpSpPr/>
          <p:nvPr/>
        </p:nvGrpSpPr>
        <p:grpSpPr>
          <a:xfrm>
            <a:off x="6096000" y="2274589"/>
            <a:ext cx="5855645" cy="4534771"/>
            <a:chOff x="6096000" y="2274589"/>
            <a:chExt cx="5855645" cy="453477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4A9228-03BA-4646-9A42-2F5C70250CEA}"/>
                </a:ext>
              </a:extLst>
            </p:cNvPr>
            <p:cNvGrpSpPr/>
            <p:nvPr/>
          </p:nvGrpSpPr>
          <p:grpSpPr>
            <a:xfrm>
              <a:off x="6609037" y="2274589"/>
              <a:ext cx="5342608" cy="4218285"/>
              <a:chOff x="6609037" y="2274589"/>
              <a:chExt cx="5342608" cy="421828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32792EF-558A-4300-AA7F-B3181CC40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7987" y="2274589"/>
                <a:ext cx="5133658" cy="3913485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FC589AA-8EB5-4B3B-8C4C-23414FDE2F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3512" y="2426989"/>
                <a:ext cx="5133658" cy="3913485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7F6D7F4-492B-4302-A4B6-BD87A4B14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9037" y="2579389"/>
                <a:ext cx="5133658" cy="3913485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B6517595-555D-4060-AF13-D1C3F9E4ABFC}"/>
                </a:ext>
              </a:extLst>
            </p:cNvPr>
            <p:cNvSpPr/>
            <p:nvPr/>
          </p:nvSpPr>
          <p:spPr>
            <a:xfrm>
              <a:off x="6096000" y="5084104"/>
              <a:ext cx="513037" cy="17252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74701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4DE59E-1346-4EF9-8631-96C8B661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Opgeleverde producten berichtenwerkgroep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F501807-56F9-4013-8166-16F23AE0C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071249"/>
              </p:ext>
            </p:extLst>
          </p:nvPr>
        </p:nvGraphicFramePr>
        <p:xfrm>
          <a:off x="838200" y="1850788"/>
          <a:ext cx="10515599" cy="349448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66481">
                  <a:extLst>
                    <a:ext uri="{9D8B030D-6E8A-4147-A177-3AD203B41FA5}">
                      <a16:colId xmlns:a16="http://schemas.microsoft.com/office/drawing/2014/main" val="2012925330"/>
                    </a:ext>
                  </a:extLst>
                </a:gridCol>
                <a:gridCol w="5214025">
                  <a:extLst>
                    <a:ext uri="{9D8B030D-6E8A-4147-A177-3AD203B41FA5}">
                      <a16:colId xmlns:a16="http://schemas.microsoft.com/office/drawing/2014/main" val="1978143069"/>
                    </a:ext>
                  </a:extLst>
                </a:gridCol>
                <a:gridCol w="2735093">
                  <a:extLst>
                    <a:ext uri="{9D8B030D-6E8A-4147-A177-3AD203B41FA5}">
                      <a16:colId xmlns:a16="http://schemas.microsoft.com/office/drawing/2014/main" val="3857145073"/>
                    </a:ext>
                  </a:extLst>
                </a:gridCol>
              </a:tblGrid>
              <a:tr h="698897">
                <a:tc>
                  <a:txBody>
                    <a:bodyPr/>
                    <a:lstStyle/>
                    <a:p>
                      <a:r>
                        <a:rPr lang="nl-NL" sz="2400" b="1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2400" b="1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2400" b="1"/>
                        <a:t>Per 31-12-2021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570328"/>
                  </a:ext>
                </a:extLst>
              </a:tr>
              <a:tr h="698897">
                <a:tc>
                  <a:txBody>
                    <a:bodyPr/>
                    <a:lstStyle/>
                    <a:p>
                      <a:r>
                        <a:rPr lang="nl-NL" sz="2400"/>
                        <a:t>Concept standaard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2400"/>
                        <a:t>NL GOV profile for CloudEvents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2400"/>
                        <a:t>Versie 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093051"/>
                  </a:ext>
                </a:extLst>
              </a:tr>
              <a:tr h="698897">
                <a:tc rowSpan="3">
                  <a:txBody>
                    <a:bodyPr/>
                    <a:lstStyle/>
                    <a:p>
                      <a:r>
                        <a:rPr lang="nl-NL" sz="2400"/>
                        <a:t>Handreikingen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800" kern="1200">
                          <a:solidFill>
                            <a:schemeClr val="tx1"/>
                          </a:solidFill>
                        </a:rPr>
                        <a:t>NL-GOV-Guideline-for-CloudEvents-and-JSON</a:t>
                      </a:r>
                      <a:endParaRPr lang="nl-NL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800" kern="1200">
                          <a:solidFill>
                            <a:schemeClr val="tx1"/>
                          </a:solidFill>
                        </a:rPr>
                        <a:t>Versie 0.1</a:t>
                      </a:r>
                      <a:endParaRPr lang="nl-NL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262111"/>
                  </a:ext>
                </a:extLst>
              </a:tr>
              <a:tr h="698897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>
                          <a:solidFill>
                            <a:schemeClr val="tx1"/>
                          </a:solidFill>
                        </a:rPr>
                        <a:t>NL-GOV-Guideline-for-CloudEvents-and-HTTP</a:t>
                      </a:r>
                      <a:endParaRPr lang="nl-NL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>
                          <a:solidFill>
                            <a:schemeClr val="tx1"/>
                          </a:solidFill>
                        </a:rPr>
                        <a:t>Versie 0.1</a:t>
                      </a:r>
                      <a:endParaRPr lang="nl-NL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498814"/>
                  </a:ext>
                </a:extLst>
              </a:tr>
              <a:tr h="698897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>
                          <a:solidFill>
                            <a:schemeClr val="tx1"/>
                          </a:solidFill>
                        </a:rPr>
                        <a:t>NL-GOV-Guideline-for-CloudEvents-and-Webhooks</a:t>
                      </a:r>
                      <a:endParaRPr lang="nl-NL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>
                          <a:solidFill>
                            <a:schemeClr val="tx1"/>
                          </a:solidFill>
                        </a:rPr>
                        <a:t>Versie 0.1</a:t>
                      </a:r>
                      <a:endParaRPr lang="nl-NL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052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14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5362B3-F6CA-4838-BE52-9D94C275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" panose="020F0502020204030204"/>
              </a:rPr>
              <a:t>Stand van zaken en projectvervolg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428B0-3666-4088-A29F-511EF69FA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30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869DEAF-4760-8242-B6AC-E00516473EE9}"/>
              </a:ext>
            </a:extLst>
          </p:cNvPr>
          <p:cNvGrpSpPr/>
          <p:nvPr/>
        </p:nvGrpSpPr>
        <p:grpSpPr>
          <a:xfrm>
            <a:off x="5132070" y="589388"/>
            <a:ext cx="6690599" cy="1882140"/>
            <a:chOff x="5132070" y="589388"/>
            <a:chExt cx="6690599" cy="18821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7323F31-E71B-464B-8538-C68966AFF2F7}"/>
                </a:ext>
              </a:extLst>
            </p:cNvPr>
            <p:cNvSpPr/>
            <p:nvPr/>
          </p:nvSpPr>
          <p:spPr>
            <a:xfrm>
              <a:off x="5132070" y="589388"/>
              <a:ext cx="6690599" cy="1882140"/>
            </a:xfrm>
            <a:prstGeom prst="rect">
              <a:avLst/>
            </a:prstGeom>
            <a:solidFill>
              <a:srgbClr val="B6D5F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L" sz="2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01CE66-8B5E-6146-A82F-4FB3DCF05E43}"/>
                </a:ext>
              </a:extLst>
            </p:cNvPr>
            <p:cNvSpPr/>
            <p:nvPr/>
          </p:nvSpPr>
          <p:spPr>
            <a:xfrm>
              <a:off x="5321140" y="1241372"/>
              <a:ext cx="1994535" cy="935355"/>
            </a:xfrm>
            <a:prstGeom prst="rect">
              <a:avLst/>
            </a:prstGeom>
            <a:solidFill>
              <a:srgbClr val="E2ED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NL" sz="1600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Berichtstandaard</a:t>
              </a:r>
            </a:p>
            <a:p>
              <a:pPr algn="ctr"/>
              <a:endParaRPr lang="en-NL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5A1B49-839C-854D-BFD2-5DBC8BB7EAAA}"/>
                </a:ext>
              </a:extLst>
            </p:cNvPr>
            <p:cNvSpPr/>
            <p:nvPr/>
          </p:nvSpPr>
          <p:spPr>
            <a:xfrm>
              <a:off x="9629300" y="1241372"/>
              <a:ext cx="1994535" cy="935355"/>
            </a:xfrm>
            <a:custGeom>
              <a:avLst/>
              <a:gdLst>
                <a:gd name="connsiteX0" fmla="*/ 0 w 1994535"/>
                <a:gd name="connsiteY0" fmla="*/ 0 h 935355"/>
                <a:gd name="connsiteX1" fmla="*/ 624954 w 1994535"/>
                <a:gd name="connsiteY1" fmla="*/ 0 h 935355"/>
                <a:gd name="connsiteX2" fmla="*/ 1269854 w 1994535"/>
                <a:gd name="connsiteY2" fmla="*/ 0 h 935355"/>
                <a:gd name="connsiteX3" fmla="*/ 1994535 w 1994535"/>
                <a:gd name="connsiteY3" fmla="*/ 0 h 935355"/>
                <a:gd name="connsiteX4" fmla="*/ 1994535 w 1994535"/>
                <a:gd name="connsiteY4" fmla="*/ 467678 h 935355"/>
                <a:gd name="connsiteX5" fmla="*/ 1994535 w 1994535"/>
                <a:gd name="connsiteY5" fmla="*/ 935355 h 935355"/>
                <a:gd name="connsiteX6" fmla="*/ 1329690 w 1994535"/>
                <a:gd name="connsiteY6" fmla="*/ 935355 h 935355"/>
                <a:gd name="connsiteX7" fmla="*/ 704736 w 1994535"/>
                <a:gd name="connsiteY7" fmla="*/ 935355 h 935355"/>
                <a:gd name="connsiteX8" fmla="*/ 0 w 1994535"/>
                <a:gd name="connsiteY8" fmla="*/ 935355 h 935355"/>
                <a:gd name="connsiteX9" fmla="*/ 0 w 1994535"/>
                <a:gd name="connsiteY9" fmla="*/ 486385 h 935355"/>
                <a:gd name="connsiteX10" fmla="*/ 0 w 1994535"/>
                <a:gd name="connsiteY10" fmla="*/ 0 h 93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4535" h="935355" fill="none" extrusionOk="0">
                  <a:moveTo>
                    <a:pt x="0" y="0"/>
                  </a:moveTo>
                  <a:cubicBezTo>
                    <a:pt x="156915" y="29279"/>
                    <a:pt x="474826" y="-8804"/>
                    <a:pt x="624954" y="0"/>
                  </a:cubicBezTo>
                  <a:cubicBezTo>
                    <a:pt x="775082" y="8804"/>
                    <a:pt x="992971" y="-3491"/>
                    <a:pt x="1269854" y="0"/>
                  </a:cubicBezTo>
                  <a:cubicBezTo>
                    <a:pt x="1546737" y="3491"/>
                    <a:pt x="1820890" y="-10391"/>
                    <a:pt x="1994535" y="0"/>
                  </a:cubicBezTo>
                  <a:cubicBezTo>
                    <a:pt x="2005587" y="100747"/>
                    <a:pt x="2001516" y="252408"/>
                    <a:pt x="1994535" y="467678"/>
                  </a:cubicBezTo>
                  <a:cubicBezTo>
                    <a:pt x="1987554" y="682948"/>
                    <a:pt x="2004681" y="815149"/>
                    <a:pt x="1994535" y="935355"/>
                  </a:cubicBezTo>
                  <a:cubicBezTo>
                    <a:pt x="1671379" y="963660"/>
                    <a:pt x="1494116" y="946948"/>
                    <a:pt x="1329690" y="935355"/>
                  </a:cubicBezTo>
                  <a:cubicBezTo>
                    <a:pt x="1165265" y="923762"/>
                    <a:pt x="968516" y="942599"/>
                    <a:pt x="704736" y="935355"/>
                  </a:cubicBezTo>
                  <a:cubicBezTo>
                    <a:pt x="440956" y="928111"/>
                    <a:pt x="243039" y="951493"/>
                    <a:pt x="0" y="935355"/>
                  </a:cubicBezTo>
                  <a:cubicBezTo>
                    <a:pt x="-7787" y="843626"/>
                    <a:pt x="18779" y="587093"/>
                    <a:pt x="0" y="486385"/>
                  </a:cubicBezTo>
                  <a:cubicBezTo>
                    <a:pt x="-18779" y="385677"/>
                    <a:pt x="-17328" y="211249"/>
                    <a:pt x="0" y="0"/>
                  </a:cubicBezTo>
                  <a:close/>
                </a:path>
                <a:path w="1994535" h="935355" stroke="0" extrusionOk="0">
                  <a:moveTo>
                    <a:pt x="0" y="0"/>
                  </a:moveTo>
                  <a:cubicBezTo>
                    <a:pt x="150041" y="13843"/>
                    <a:pt x="502343" y="17937"/>
                    <a:pt x="704736" y="0"/>
                  </a:cubicBezTo>
                  <a:cubicBezTo>
                    <a:pt x="907129" y="-17937"/>
                    <a:pt x="1047433" y="-14280"/>
                    <a:pt x="1369581" y="0"/>
                  </a:cubicBezTo>
                  <a:cubicBezTo>
                    <a:pt x="1691730" y="14280"/>
                    <a:pt x="1781283" y="9209"/>
                    <a:pt x="1994535" y="0"/>
                  </a:cubicBezTo>
                  <a:cubicBezTo>
                    <a:pt x="1975347" y="210786"/>
                    <a:pt x="1982912" y="261769"/>
                    <a:pt x="1994535" y="467678"/>
                  </a:cubicBezTo>
                  <a:cubicBezTo>
                    <a:pt x="2006158" y="673587"/>
                    <a:pt x="2005472" y="837030"/>
                    <a:pt x="1994535" y="935355"/>
                  </a:cubicBezTo>
                  <a:cubicBezTo>
                    <a:pt x="1805600" y="915451"/>
                    <a:pt x="1562296" y="954379"/>
                    <a:pt x="1329690" y="935355"/>
                  </a:cubicBezTo>
                  <a:cubicBezTo>
                    <a:pt x="1097085" y="916331"/>
                    <a:pt x="783675" y="912778"/>
                    <a:pt x="644900" y="935355"/>
                  </a:cubicBezTo>
                  <a:cubicBezTo>
                    <a:pt x="506125" y="957933"/>
                    <a:pt x="304911" y="965712"/>
                    <a:pt x="0" y="935355"/>
                  </a:cubicBezTo>
                  <a:cubicBezTo>
                    <a:pt x="-51" y="734830"/>
                    <a:pt x="-4555" y="688233"/>
                    <a:pt x="0" y="495738"/>
                  </a:cubicBezTo>
                  <a:cubicBezTo>
                    <a:pt x="4555" y="303243"/>
                    <a:pt x="-7434" y="241207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NL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Handreiking interactie (incl. abonneren)</a:t>
              </a:r>
              <a:endParaRPr lang="en-NL" sz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NL" sz="14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FED6E7-E8D3-3B45-B4FA-BA44CC0C9F7F}"/>
                </a:ext>
              </a:extLst>
            </p:cNvPr>
            <p:cNvSpPr/>
            <p:nvPr/>
          </p:nvSpPr>
          <p:spPr>
            <a:xfrm>
              <a:off x="7475220" y="1241372"/>
              <a:ext cx="1994535" cy="935355"/>
            </a:xfrm>
            <a:custGeom>
              <a:avLst/>
              <a:gdLst>
                <a:gd name="connsiteX0" fmla="*/ 0 w 1994535"/>
                <a:gd name="connsiteY0" fmla="*/ 0 h 935355"/>
                <a:gd name="connsiteX1" fmla="*/ 644900 w 1994535"/>
                <a:gd name="connsiteY1" fmla="*/ 0 h 935355"/>
                <a:gd name="connsiteX2" fmla="*/ 1309745 w 1994535"/>
                <a:gd name="connsiteY2" fmla="*/ 0 h 935355"/>
                <a:gd name="connsiteX3" fmla="*/ 1994535 w 1994535"/>
                <a:gd name="connsiteY3" fmla="*/ 0 h 935355"/>
                <a:gd name="connsiteX4" fmla="*/ 1994535 w 1994535"/>
                <a:gd name="connsiteY4" fmla="*/ 467678 h 935355"/>
                <a:gd name="connsiteX5" fmla="*/ 1994535 w 1994535"/>
                <a:gd name="connsiteY5" fmla="*/ 935355 h 935355"/>
                <a:gd name="connsiteX6" fmla="*/ 1329690 w 1994535"/>
                <a:gd name="connsiteY6" fmla="*/ 935355 h 935355"/>
                <a:gd name="connsiteX7" fmla="*/ 704736 w 1994535"/>
                <a:gd name="connsiteY7" fmla="*/ 935355 h 935355"/>
                <a:gd name="connsiteX8" fmla="*/ 0 w 1994535"/>
                <a:gd name="connsiteY8" fmla="*/ 935355 h 935355"/>
                <a:gd name="connsiteX9" fmla="*/ 0 w 1994535"/>
                <a:gd name="connsiteY9" fmla="*/ 477031 h 935355"/>
                <a:gd name="connsiteX10" fmla="*/ 0 w 1994535"/>
                <a:gd name="connsiteY10" fmla="*/ 0 h 93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4535" h="935355" fill="none" extrusionOk="0">
                  <a:moveTo>
                    <a:pt x="0" y="0"/>
                  </a:moveTo>
                  <a:cubicBezTo>
                    <a:pt x="181889" y="14803"/>
                    <a:pt x="384252" y="4152"/>
                    <a:pt x="644900" y="0"/>
                  </a:cubicBezTo>
                  <a:cubicBezTo>
                    <a:pt x="905548" y="-4152"/>
                    <a:pt x="1157001" y="29482"/>
                    <a:pt x="1309745" y="0"/>
                  </a:cubicBezTo>
                  <a:cubicBezTo>
                    <a:pt x="1462490" y="-29482"/>
                    <a:pt x="1690225" y="22841"/>
                    <a:pt x="1994535" y="0"/>
                  </a:cubicBezTo>
                  <a:cubicBezTo>
                    <a:pt x="1996228" y="189871"/>
                    <a:pt x="1972571" y="356013"/>
                    <a:pt x="1994535" y="467678"/>
                  </a:cubicBezTo>
                  <a:cubicBezTo>
                    <a:pt x="2016499" y="579343"/>
                    <a:pt x="2016434" y="755881"/>
                    <a:pt x="1994535" y="935355"/>
                  </a:cubicBezTo>
                  <a:cubicBezTo>
                    <a:pt x="1683825" y="928517"/>
                    <a:pt x="1637969" y="928981"/>
                    <a:pt x="1329690" y="935355"/>
                  </a:cubicBezTo>
                  <a:cubicBezTo>
                    <a:pt x="1021411" y="941729"/>
                    <a:pt x="980637" y="924142"/>
                    <a:pt x="704736" y="935355"/>
                  </a:cubicBezTo>
                  <a:cubicBezTo>
                    <a:pt x="428835" y="946568"/>
                    <a:pt x="157540" y="931867"/>
                    <a:pt x="0" y="935355"/>
                  </a:cubicBezTo>
                  <a:cubicBezTo>
                    <a:pt x="-22580" y="744854"/>
                    <a:pt x="-4740" y="684999"/>
                    <a:pt x="0" y="477031"/>
                  </a:cubicBezTo>
                  <a:cubicBezTo>
                    <a:pt x="4740" y="269063"/>
                    <a:pt x="-3990" y="147430"/>
                    <a:pt x="0" y="0"/>
                  </a:cubicBezTo>
                  <a:close/>
                </a:path>
                <a:path w="1994535" h="935355" stroke="0" extrusionOk="0">
                  <a:moveTo>
                    <a:pt x="0" y="0"/>
                  </a:moveTo>
                  <a:cubicBezTo>
                    <a:pt x="183146" y="16752"/>
                    <a:pt x="477018" y="-13708"/>
                    <a:pt x="644900" y="0"/>
                  </a:cubicBezTo>
                  <a:cubicBezTo>
                    <a:pt x="812782" y="13708"/>
                    <a:pt x="993198" y="-4931"/>
                    <a:pt x="1249909" y="0"/>
                  </a:cubicBezTo>
                  <a:cubicBezTo>
                    <a:pt x="1506620" y="4931"/>
                    <a:pt x="1677564" y="24330"/>
                    <a:pt x="1994535" y="0"/>
                  </a:cubicBezTo>
                  <a:cubicBezTo>
                    <a:pt x="2006587" y="155960"/>
                    <a:pt x="2014965" y="350250"/>
                    <a:pt x="1994535" y="458324"/>
                  </a:cubicBezTo>
                  <a:cubicBezTo>
                    <a:pt x="1974105" y="566398"/>
                    <a:pt x="2011954" y="806188"/>
                    <a:pt x="1994535" y="935355"/>
                  </a:cubicBezTo>
                  <a:cubicBezTo>
                    <a:pt x="1784740" y="919768"/>
                    <a:pt x="1578028" y="926509"/>
                    <a:pt x="1369581" y="935355"/>
                  </a:cubicBezTo>
                  <a:cubicBezTo>
                    <a:pt x="1161134" y="944201"/>
                    <a:pt x="901398" y="962280"/>
                    <a:pt x="744626" y="935355"/>
                  </a:cubicBezTo>
                  <a:cubicBezTo>
                    <a:pt x="587855" y="908430"/>
                    <a:pt x="241828" y="925069"/>
                    <a:pt x="0" y="935355"/>
                  </a:cubicBezTo>
                  <a:cubicBezTo>
                    <a:pt x="-8958" y="837393"/>
                    <a:pt x="14138" y="697655"/>
                    <a:pt x="0" y="495738"/>
                  </a:cubicBezTo>
                  <a:cubicBezTo>
                    <a:pt x="-14138" y="293821"/>
                    <a:pt x="2061" y="134060"/>
                    <a:pt x="0" y="0"/>
                  </a:cubicBezTo>
                  <a:close/>
                </a:path>
              </a:pathLst>
            </a:custGeom>
            <a:solidFill>
              <a:srgbClr val="E2EDFF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NL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Handreiking HTTP, JSON, Webhooks</a:t>
              </a:r>
              <a:endParaRPr lang="en-NL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NL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AECC9E-4B79-854D-A582-1594C7093143}"/>
                </a:ext>
              </a:extLst>
            </p:cNvPr>
            <p:cNvSpPr txBox="1"/>
            <p:nvPr/>
          </p:nvSpPr>
          <p:spPr>
            <a:xfrm>
              <a:off x="5226366" y="702139"/>
              <a:ext cx="5429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b="1">
                  <a:latin typeface="Calibri" panose="020F0502020204030204" pitchFamily="34" charset="0"/>
                  <a:cs typeface="Calibri" panose="020F0502020204030204" pitchFamily="34" charset="0"/>
                </a:rPr>
                <a:t>Standaard + Afspraken: GOV NL profile for CloudEvents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EADBA0-F09D-174A-AC9C-9ACBC0EAF245}"/>
              </a:ext>
            </a:extLst>
          </p:cNvPr>
          <p:cNvGrpSpPr/>
          <p:nvPr/>
        </p:nvGrpSpPr>
        <p:grpSpPr>
          <a:xfrm>
            <a:off x="407669" y="589388"/>
            <a:ext cx="4564856" cy="1882140"/>
            <a:chOff x="407669" y="589388"/>
            <a:chExt cx="4564856" cy="18821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98C7DBA-63ED-A94C-8FE3-1E8BFFE892A9}"/>
                </a:ext>
              </a:extLst>
            </p:cNvPr>
            <p:cNvSpPr/>
            <p:nvPr/>
          </p:nvSpPr>
          <p:spPr>
            <a:xfrm>
              <a:off x="407669" y="589388"/>
              <a:ext cx="4564856" cy="1882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343325-071F-3148-B831-3921FCDB0427}"/>
                </a:ext>
              </a:extLst>
            </p:cNvPr>
            <p:cNvSpPr/>
            <p:nvPr/>
          </p:nvSpPr>
          <p:spPr>
            <a:xfrm>
              <a:off x="620791" y="1241372"/>
              <a:ext cx="1994535" cy="935355"/>
            </a:xfrm>
            <a:prstGeom prst="rect">
              <a:avLst/>
            </a:prstGeom>
            <a:solidFill>
              <a:srgbClr val="B6D5F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NL" sz="16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Landingspagina</a:t>
              </a:r>
            </a:p>
            <a:p>
              <a:pPr algn="ctr"/>
              <a:endParaRPr lang="en-NL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D43F26-C12A-E74C-A260-1632DD5D89AB}"/>
                </a:ext>
              </a:extLst>
            </p:cNvPr>
            <p:cNvSpPr/>
            <p:nvPr/>
          </p:nvSpPr>
          <p:spPr>
            <a:xfrm>
              <a:off x="2774871" y="1241372"/>
              <a:ext cx="1994535" cy="935355"/>
            </a:xfrm>
            <a:prstGeom prst="rect">
              <a:avLst/>
            </a:prstGeom>
            <a:solidFill>
              <a:srgbClr val="B6D5F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NL" sz="16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Introductiemateriaal</a:t>
              </a:r>
            </a:p>
            <a:p>
              <a:pPr algn="ctr"/>
              <a:endParaRPr lang="en-NL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6F0817-F3A3-924E-B289-2AEA3D25BC3A}"/>
                </a:ext>
              </a:extLst>
            </p:cNvPr>
            <p:cNvSpPr txBox="1"/>
            <p:nvPr/>
          </p:nvSpPr>
          <p:spPr>
            <a:xfrm>
              <a:off x="557707" y="702139"/>
              <a:ext cx="2460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b="1">
                  <a:latin typeface="Calibri" panose="020F0502020204030204" pitchFamily="34" charset="0"/>
                  <a:cs typeface="Calibri" panose="020F0502020204030204" pitchFamily="34" charset="0"/>
                </a:rPr>
                <a:t>Introductie en overzicht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204126-701D-8548-B25A-43B23E92D85A}"/>
              </a:ext>
            </a:extLst>
          </p:cNvPr>
          <p:cNvGrpSpPr/>
          <p:nvPr/>
        </p:nvGrpSpPr>
        <p:grpSpPr>
          <a:xfrm>
            <a:off x="407669" y="2641429"/>
            <a:ext cx="4564855" cy="4002050"/>
            <a:chOff x="407669" y="2641429"/>
            <a:chExt cx="4564855" cy="400205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22A584-7118-F044-89E4-F9EDB5C576E9}"/>
                </a:ext>
              </a:extLst>
            </p:cNvPr>
            <p:cNvSpPr/>
            <p:nvPr/>
          </p:nvSpPr>
          <p:spPr>
            <a:xfrm>
              <a:off x="407669" y="2641429"/>
              <a:ext cx="4564855" cy="400205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D609F4-0DAD-FF4A-A2EC-72F3F154A727}"/>
                </a:ext>
              </a:extLst>
            </p:cNvPr>
            <p:cNvSpPr txBox="1"/>
            <p:nvPr/>
          </p:nvSpPr>
          <p:spPr>
            <a:xfrm>
              <a:off x="523829" y="2733549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b="1">
                  <a:latin typeface="Calibri" panose="020F0502020204030204" pitchFamily="34" charset="0"/>
                  <a:cs typeface="Calibri" panose="020F0502020204030204" pitchFamily="34" charset="0"/>
                </a:rPr>
                <a:t>Samenwerkingsruimte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B43889-C664-1049-BBBB-8B1D18CDD52E}"/>
                </a:ext>
              </a:extLst>
            </p:cNvPr>
            <p:cNvSpPr/>
            <p:nvPr/>
          </p:nvSpPr>
          <p:spPr>
            <a:xfrm>
              <a:off x="620791" y="4302959"/>
              <a:ext cx="1454919" cy="1846060"/>
            </a:xfrm>
            <a:prstGeom prst="rect">
              <a:avLst/>
            </a:prstGeom>
            <a:solidFill>
              <a:srgbClr val="F9E2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NL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Tijdgebonden content</a:t>
              </a:r>
            </a:p>
            <a:p>
              <a:pPr algn="ctr"/>
              <a:endParaRPr lang="en-NL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Pentagon 24">
              <a:extLst>
                <a:ext uri="{FF2B5EF4-FFF2-40B4-BE49-F238E27FC236}">
                  <a16:creationId xmlns:a16="http://schemas.microsoft.com/office/drawing/2014/main" id="{8CD1128D-8777-9C44-B223-8DD9DF5D317F}"/>
                </a:ext>
              </a:extLst>
            </p:cNvPr>
            <p:cNvSpPr/>
            <p:nvPr/>
          </p:nvSpPr>
          <p:spPr>
            <a:xfrm flipH="1">
              <a:off x="1939538" y="4350577"/>
              <a:ext cx="1454919" cy="369333"/>
            </a:xfrm>
            <a:prstGeom prst="homePlate">
              <a:avLst/>
            </a:prstGeom>
            <a:solidFill>
              <a:srgbClr val="F9E2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Presentaties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DC5A89-3E75-CE46-B3D3-DFE4C073BDFF}"/>
                </a:ext>
              </a:extLst>
            </p:cNvPr>
            <p:cNvSpPr/>
            <p:nvPr/>
          </p:nvSpPr>
          <p:spPr>
            <a:xfrm>
              <a:off x="616266" y="3279121"/>
              <a:ext cx="1994535" cy="935355"/>
            </a:xfrm>
            <a:prstGeom prst="rect">
              <a:avLst/>
            </a:prstGeom>
            <a:solidFill>
              <a:srgbClr val="F9E2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Ruimte voor discussie, reviews etc</a:t>
              </a:r>
            </a:p>
          </p:txBody>
        </p:sp>
        <p:sp>
          <p:nvSpPr>
            <p:cNvPr id="30" name="Pentagon 29">
              <a:extLst>
                <a:ext uri="{FF2B5EF4-FFF2-40B4-BE49-F238E27FC236}">
                  <a16:creationId xmlns:a16="http://schemas.microsoft.com/office/drawing/2014/main" id="{4D606179-D10D-5F4F-BDAD-7C44E7990236}"/>
                </a:ext>
              </a:extLst>
            </p:cNvPr>
            <p:cNvSpPr/>
            <p:nvPr/>
          </p:nvSpPr>
          <p:spPr>
            <a:xfrm flipH="1">
              <a:off x="1939539" y="4752685"/>
              <a:ext cx="1454918" cy="369333"/>
            </a:xfrm>
            <a:prstGeom prst="homePlate">
              <a:avLst/>
            </a:prstGeom>
            <a:solidFill>
              <a:srgbClr val="F9E2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Hackaton</a:t>
              </a:r>
            </a:p>
          </p:txBody>
        </p:sp>
        <p:sp>
          <p:nvSpPr>
            <p:cNvPr id="41" name="Pentagon 40">
              <a:extLst>
                <a:ext uri="{FF2B5EF4-FFF2-40B4-BE49-F238E27FC236}">
                  <a16:creationId xmlns:a16="http://schemas.microsoft.com/office/drawing/2014/main" id="{A50481D7-F681-5144-AABF-89EC0C4BD20C}"/>
                </a:ext>
              </a:extLst>
            </p:cNvPr>
            <p:cNvSpPr/>
            <p:nvPr/>
          </p:nvSpPr>
          <p:spPr>
            <a:xfrm flipH="1">
              <a:off x="1939539" y="5154686"/>
              <a:ext cx="1454918" cy="369333"/>
            </a:xfrm>
            <a:prstGeom prst="homePlate">
              <a:avLst/>
            </a:prstGeom>
            <a:solidFill>
              <a:srgbClr val="F9E2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Leerpunten</a:t>
              </a:r>
            </a:p>
          </p:txBody>
        </p:sp>
        <p:sp>
          <p:nvSpPr>
            <p:cNvPr id="42" name="Pentagon 41">
              <a:extLst>
                <a:ext uri="{FF2B5EF4-FFF2-40B4-BE49-F238E27FC236}">
                  <a16:creationId xmlns:a16="http://schemas.microsoft.com/office/drawing/2014/main" id="{443D127B-BE6D-E54F-B398-DE3538B35CD9}"/>
                </a:ext>
              </a:extLst>
            </p:cNvPr>
            <p:cNvSpPr/>
            <p:nvPr/>
          </p:nvSpPr>
          <p:spPr>
            <a:xfrm flipH="1">
              <a:off x="1939538" y="5556687"/>
              <a:ext cx="1454918" cy="369333"/>
            </a:xfrm>
            <a:prstGeom prst="homePlate">
              <a:avLst/>
            </a:prstGeom>
            <a:solidFill>
              <a:srgbClr val="F9E2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F9C9EE-98E4-A34B-B137-D037B7395764}"/>
              </a:ext>
            </a:extLst>
          </p:cNvPr>
          <p:cNvGrpSpPr/>
          <p:nvPr/>
        </p:nvGrpSpPr>
        <p:grpSpPr>
          <a:xfrm>
            <a:off x="5132070" y="2641429"/>
            <a:ext cx="6690599" cy="4002049"/>
            <a:chOff x="5132070" y="2641429"/>
            <a:chExt cx="6690599" cy="40020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A21569-2731-F642-B27C-6AB8EA09388F}"/>
                </a:ext>
              </a:extLst>
            </p:cNvPr>
            <p:cNvSpPr/>
            <p:nvPr/>
          </p:nvSpPr>
          <p:spPr>
            <a:xfrm>
              <a:off x="5132070" y="2641429"/>
              <a:ext cx="6690599" cy="400204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5EC929-3CAE-E94E-A004-215157D07F77}"/>
                </a:ext>
              </a:extLst>
            </p:cNvPr>
            <p:cNvSpPr/>
            <p:nvPr/>
          </p:nvSpPr>
          <p:spPr>
            <a:xfrm>
              <a:off x="5321140" y="3279121"/>
              <a:ext cx="1994535" cy="935355"/>
            </a:xfrm>
            <a:prstGeom prst="rect">
              <a:avLst/>
            </a:prstGeom>
            <a:solidFill>
              <a:srgbClr val="F9E2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NL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Terminologie</a:t>
              </a:r>
            </a:p>
            <a:p>
              <a:pPr algn="ctr"/>
              <a:endParaRPr lang="en-NL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91972D-799C-AB44-BCA4-E1BBF7074E3A}"/>
                </a:ext>
              </a:extLst>
            </p:cNvPr>
            <p:cNvSpPr/>
            <p:nvPr/>
          </p:nvSpPr>
          <p:spPr>
            <a:xfrm>
              <a:off x="5323996" y="4364252"/>
              <a:ext cx="1994535" cy="935355"/>
            </a:xfrm>
            <a:prstGeom prst="rect">
              <a:avLst/>
            </a:prstGeom>
            <a:solidFill>
              <a:srgbClr val="F9E2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NL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Handreiking definieren gebeurtenissen</a:t>
              </a:r>
            </a:p>
            <a:p>
              <a:pPr algn="ctr"/>
              <a:endParaRPr lang="en-NL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66FA1E-7832-9646-AABE-96A9CE564402}"/>
                </a:ext>
              </a:extLst>
            </p:cNvPr>
            <p:cNvSpPr/>
            <p:nvPr/>
          </p:nvSpPr>
          <p:spPr>
            <a:xfrm>
              <a:off x="7475218" y="4379250"/>
              <a:ext cx="1994535" cy="935355"/>
            </a:xfrm>
            <a:prstGeom prst="rect">
              <a:avLst/>
            </a:prstGeom>
            <a:solidFill>
              <a:srgbClr val="F9E2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NL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Transitiescenario's</a:t>
              </a:r>
            </a:p>
            <a:p>
              <a:pPr algn="ctr"/>
              <a:endParaRPr lang="en-NL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F572E6-E5B2-9141-86CB-326AB396E6E4}"/>
                </a:ext>
              </a:extLst>
            </p:cNvPr>
            <p:cNvSpPr/>
            <p:nvPr/>
          </p:nvSpPr>
          <p:spPr>
            <a:xfrm>
              <a:off x="9629299" y="4387112"/>
              <a:ext cx="1994535" cy="935355"/>
            </a:xfrm>
            <a:prstGeom prst="rect">
              <a:avLst/>
            </a:prstGeom>
            <a:solidFill>
              <a:srgbClr val="F9E2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Overzicht knelpunten</a:t>
              </a:r>
            </a:p>
            <a:p>
              <a:pPr algn="ctr"/>
              <a:r>
                <a:rPr lang="en-NL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(randvoorwaarden)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21F428-EDC9-554D-98D0-0A43D9358FA7}"/>
                </a:ext>
              </a:extLst>
            </p:cNvPr>
            <p:cNvSpPr txBox="1"/>
            <p:nvPr/>
          </p:nvSpPr>
          <p:spPr>
            <a:xfrm>
              <a:off x="5226367" y="2739888"/>
              <a:ext cx="1539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b="1">
                  <a:latin typeface="Calibri" panose="020F0502020204030204" pitchFamily="34" charset="0"/>
                  <a:cs typeface="Calibri" panose="020F0502020204030204" pitchFamily="34" charset="0"/>
                </a:rPr>
                <a:t>Documentatie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6BF505-C613-444F-8157-A60039A0D65B}"/>
                </a:ext>
              </a:extLst>
            </p:cNvPr>
            <p:cNvSpPr/>
            <p:nvPr/>
          </p:nvSpPr>
          <p:spPr>
            <a:xfrm>
              <a:off x="7475219" y="3279121"/>
              <a:ext cx="1994535" cy="935355"/>
            </a:xfrm>
            <a:prstGeom prst="rect">
              <a:avLst/>
            </a:prstGeom>
            <a:solidFill>
              <a:srgbClr val="F9E2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Overzicht bestaande architectuurpatronen en technologie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AEEC61-2C1C-2943-A445-0B68ABE83209}"/>
                </a:ext>
              </a:extLst>
            </p:cNvPr>
            <p:cNvSpPr/>
            <p:nvPr/>
          </p:nvSpPr>
          <p:spPr>
            <a:xfrm>
              <a:off x="5321140" y="5449383"/>
              <a:ext cx="1994535" cy="935355"/>
            </a:xfrm>
            <a:prstGeom prst="rect">
              <a:avLst/>
            </a:prstGeom>
            <a:solidFill>
              <a:srgbClr val="F9E2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61045F-178F-CA48-BE6D-CA579F7F4889}"/>
                </a:ext>
              </a:extLst>
            </p:cNvPr>
            <p:cNvSpPr txBox="1"/>
            <p:nvPr/>
          </p:nvSpPr>
          <p:spPr>
            <a:xfrm>
              <a:off x="6599222" y="4363813"/>
              <a:ext cx="7200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L" sz="1200"/>
                <a:t>H1-2022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7C50AF-7136-4D45-B8FA-ECCE1C634704}"/>
                </a:ext>
              </a:extLst>
            </p:cNvPr>
            <p:cNvSpPr txBox="1"/>
            <p:nvPr/>
          </p:nvSpPr>
          <p:spPr>
            <a:xfrm>
              <a:off x="8765868" y="4375484"/>
              <a:ext cx="7200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L" sz="1200"/>
                <a:t>H1-2022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8B2376D-E28E-944A-A559-AC0774CDC24E}"/>
                </a:ext>
              </a:extLst>
            </p:cNvPr>
            <p:cNvSpPr txBox="1"/>
            <p:nvPr/>
          </p:nvSpPr>
          <p:spPr>
            <a:xfrm>
              <a:off x="10903765" y="4378624"/>
              <a:ext cx="7200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L" sz="1200"/>
                <a:t>H1-2022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57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loud 35">
            <a:extLst>
              <a:ext uri="{FF2B5EF4-FFF2-40B4-BE49-F238E27FC236}">
                <a16:creationId xmlns:a16="http://schemas.microsoft.com/office/drawing/2014/main" id="{3D7C3CCD-A07A-EC40-BC9B-468395E13C69}"/>
              </a:ext>
            </a:extLst>
          </p:cNvPr>
          <p:cNvSpPr/>
          <p:nvPr/>
        </p:nvSpPr>
        <p:spPr>
          <a:xfrm>
            <a:off x="-30176" y="3751121"/>
            <a:ext cx="3522572" cy="2250450"/>
          </a:xfrm>
          <a:prstGeom prst="cloud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rgbClr val="C00000"/>
              </a:solidFill>
            </a:endParaRP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B17AA1BA-3081-6545-ACD1-9CDE96B04774}"/>
              </a:ext>
            </a:extLst>
          </p:cNvPr>
          <p:cNvSpPr/>
          <p:nvPr/>
        </p:nvSpPr>
        <p:spPr>
          <a:xfrm>
            <a:off x="3059499" y="2867088"/>
            <a:ext cx="5685083" cy="3876336"/>
          </a:xfrm>
          <a:prstGeom prst="cloud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4C7FFBD2-F93F-BD46-AD73-CD6909281F95}"/>
              </a:ext>
            </a:extLst>
          </p:cNvPr>
          <p:cNvSpPr/>
          <p:nvPr/>
        </p:nvSpPr>
        <p:spPr>
          <a:xfrm>
            <a:off x="251630" y="721540"/>
            <a:ext cx="5148822" cy="3461082"/>
          </a:xfrm>
          <a:prstGeom prst="cloud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EBD7AEA5-8A1F-364F-90DE-74AD1423856D}"/>
              </a:ext>
            </a:extLst>
          </p:cNvPr>
          <p:cNvSpPr/>
          <p:nvPr/>
        </p:nvSpPr>
        <p:spPr>
          <a:xfrm>
            <a:off x="6876129" y="725004"/>
            <a:ext cx="5148822" cy="3461082"/>
          </a:xfrm>
          <a:prstGeom prst="cloud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8F4D0-82EB-422C-836C-C6B0DF27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67" y="126691"/>
            <a:ext cx="3080657" cy="633798"/>
          </a:xfrm>
        </p:spPr>
        <p:txBody>
          <a:bodyPr/>
          <a:lstStyle/>
          <a:p>
            <a:r>
              <a:rPr lang="nl-NL"/>
              <a:t>Projectvervolg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730E3-AD23-4D49-B46A-F917B5E98163}"/>
              </a:ext>
            </a:extLst>
          </p:cNvPr>
          <p:cNvSpPr/>
          <p:nvPr/>
        </p:nvSpPr>
        <p:spPr>
          <a:xfrm>
            <a:off x="2786097" y="3315764"/>
            <a:ext cx="1994535" cy="935355"/>
          </a:xfrm>
          <a:prstGeom prst="rect">
            <a:avLst/>
          </a:prstGeom>
          <a:solidFill>
            <a:srgbClr val="F9E2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Viable 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E2E65-E167-7144-ABF4-3E4FD4E44923}"/>
              </a:ext>
            </a:extLst>
          </p:cNvPr>
          <p:cNvSpPr/>
          <p:nvPr/>
        </p:nvSpPr>
        <p:spPr>
          <a:xfrm>
            <a:off x="993527" y="1400850"/>
            <a:ext cx="1994535" cy="935355"/>
          </a:xfrm>
          <a:prstGeom prst="rect">
            <a:avLst/>
          </a:prstGeom>
          <a:solidFill>
            <a:srgbClr val="B6D5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Voorbereiden</a:t>
            </a:r>
          </a:p>
          <a:p>
            <a:pPr algn="ctr"/>
            <a:r>
              <a:rPr lang="en-N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standaardisatie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D1C5A4-B954-5F40-BEC6-1E107A1A8BA7}"/>
              </a:ext>
            </a:extLst>
          </p:cNvPr>
          <p:cNvSpPr/>
          <p:nvPr/>
        </p:nvSpPr>
        <p:spPr>
          <a:xfrm>
            <a:off x="5374471" y="4641839"/>
            <a:ext cx="1994535" cy="935355"/>
          </a:xfrm>
          <a:prstGeom prst="rect">
            <a:avLst/>
          </a:prstGeom>
          <a:solidFill>
            <a:srgbClr val="F9E2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Eerste implementaties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3277B-E342-564C-A167-717CF3CE7AA9}"/>
              </a:ext>
            </a:extLst>
          </p:cNvPr>
          <p:cNvSpPr/>
          <p:nvPr/>
        </p:nvSpPr>
        <p:spPr>
          <a:xfrm>
            <a:off x="9412919" y="909068"/>
            <a:ext cx="1994535" cy="935355"/>
          </a:xfrm>
          <a:prstGeom prst="rect">
            <a:avLst/>
          </a:prstGeom>
          <a:solidFill>
            <a:srgbClr val="B6D5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Randvoorwaarden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5B94B-3136-1640-93E5-7C3725BC83B2}"/>
              </a:ext>
            </a:extLst>
          </p:cNvPr>
          <p:cNvSpPr/>
          <p:nvPr/>
        </p:nvSpPr>
        <p:spPr>
          <a:xfrm>
            <a:off x="2979615" y="4468246"/>
            <a:ext cx="1994535" cy="935355"/>
          </a:xfrm>
          <a:prstGeom prst="rect">
            <a:avLst/>
          </a:prstGeom>
          <a:solidFill>
            <a:srgbClr val="F9E2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Aanvullende beproevingen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E4DAF4-769C-A343-9B5D-5DDFCFCE89C3}"/>
              </a:ext>
            </a:extLst>
          </p:cNvPr>
          <p:cNvSpPr/>
          <p:nvPr/>
        </p:nvSpPr>
        <p:spPr>
          <a:xfrm>
            <a:off x="3245324" y="2117250"/>
            <a:ext cx="1994535" cy="935355"/>
          </a:xfrm>
          <a:prstGeom prst="rect">
            <a:avLst/>
          </a:prstGeom>
          <a:solidFill>
            <a:srgbClr val="E2E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Uitbreiden standaard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6E0F0-0C5E-0440-9094-2FB6E11F4AEA}"/>
              </a:ext>
            </a:extLst>
          </p:cNvPr>
          <p:cNvSpPr/>
          <p:nvPr/>
        </p:nvSpPr>
        <p:spPr>
          <a:xfrm>
            <a:off x="1595694" y="4439010"/>
            <a:ext cx="1152000" cy="360000"/>
          </a:xfrm>
          <a:prstGeom prst="rect">
            <a:avLst/>
          </a:prstGeom>
          <a:solidFill>
            <a:srgbClr val="F9E2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NL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Abonneren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87D28-84EF-9942-A705-B27A15498CE5}"/>
              </a:ext>
            </a:extLst>
          </p:cNvPr>
          <p:cNvSpPr/>
          <p:nvPr/>
        </p:nvSpPr>
        <p:spPr>
          <a:xfrm>
            <a:off x="375576" y="4350080"/>
            <a:ext cx="1152000" cy="360000"/>
          </a:xfrm>
          <a:prstGeom prst="rect">
            <a:avLst/>
          </a:prstGeom>
          <a:solidFill>
            <a:srgbClr val="F9E2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NL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Authoriseren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82A6E-1C0E-B745-AFB3-90565FA45A28}"/>
              </a:ext>
            </a:extLst>
          </p:cNvPr>
          <p:cNvSpPr/>
          <p:nvPr/>
        </p:nvSpPr>
        <p:spPr>
          <a:xfrm>
            <a:off x="1264582" y="3936717"/>
            <a:ext cx="1152000" cy="360000"/>
          </a:xfrm>
          <a:prstGeom prst="rect">
            <a:avLst/>
          </a:prstGeom>
          <a:solidFill>
            <a:srgbClr val="F9E2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NL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415ED-352F-A641-9184-4138C34496F3}"/>
              </a:ext>
            </a:extLst>
          </p:cNvPr>
          <p:cNvSpPr/>
          <p:nvPr/>
        </p:nvSpPr>
        <p:spPr>
          <a:xfrm>
            <a:off x="4374115" y="5349270"/>
            <a:ext cx="1152000" cy="360000"/>
          </a:xfrm>
          <a:prstGeom prst="rect">
            <a:avLst/>
          </a:prstGeom>
          <a:solidFill>
            <a:srgbClr val="F9E2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NL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Burgerzaken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5E9244-F25C-7A47-83D6-3C3505692DC1}"/>
              </a:ext>
            </a:extLst>
          </p:cNvPr>
          <p:cNvSpPr/>
          <p:nvPr/>
        </p:nvSpPr>
        <p:spPr>
          <a:xfrm>
            <a:off x="3172329" y="5440728"/>
            <a:ext cx="1152000" cy="360000"/>
          </a:xfrm>
          <a:prstGeom prst="rect">
            <a:avLst/>
          </a:prstGeom>
          <a:solidFill>
            <a:srgbClr val="F9E2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NL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Distributie-systeem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B56B78-BDB1-1640-BE87-3C391B1CC1C3}"/>
              </a:ext>
            </a:extLst>
          </p:cNvPr>
          <p:cNvSpPr/>
          <p:nvPr/>
        </p:nvSpPr>
        <p:spPr>
          <a:xfrm>
            <a:off x="5995257" y="3081117"/>
            <a:ext cx="1994535" cy="935355"/>
          </a:xfrm>
          <a:prstGeom prst="rect">
            <a:avLst/>
          </a:prstGeom>
          <a:solidFill>
            <a:srgbClr val="F9E2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Aanhaken ontwikkelaars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E254A0-9E67-6444-90D8-A9142EB76FD0}"/>
              </a:ext>
            </a:extLst>
          </p:cNvPr>
          <p:cNvSpPr/>
          <p:nvPr/>
        </p:nvSpPr>
        <p:spPr>
          <a:xfrm>
            <a:off x="5254253" y="136723"/>
            <a:ext cx="1994535" cy="935355"/>
          </a:xfrm>
          <a:prstGeom prst="rect">
            <a:avLst/>
          </a:prstGeom>
          <a:solidFill>
            <a:srgbClr val="F9E2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DE899D-C26C-8E44-B720-459AC51A19AA}"/>
              </a:ext>
            </a:extLst>
          </p:cNvPr>
          <p:cNvSpPr/>
          <p:nvPr/>
        </p:nvSpPr>
        <p:spPr>
          <a:xfrm>
            <a:off x="5995257" y="917927"/>
            <a:ext cx="1152000" cy="360000"/>
          </a:xfrm>
          <a:prstGeom prst="rect">
            <a:avLst/>
          </a:prstGeom>
          <a:solidFill>
            <a:srgbClr val="F9E2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NL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Beheerder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BA7E34-FDBF-B849-94CD-2C5B3205DA95}"/>
              </a:ext>
            </a:extLst>
          </p:cNvPr>
          <p:cNvSpPr/>
          <p:nvPr/>
        </p:nvSpPr>
        <p:spPr>
          <a:xfrm>
            <a:off x="3816556" y="5893512"/>
            <a:ext cx="1152000" cy="360000"/>
          </a:xfrm>
          <a:prstGeom prst="rect">
            <a:avLst/>
          </a:prstGeom>
          <a:solidFill>
            <a:srgbClr val="F9E2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NL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ZGW notificeren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99F0C6-A29B-2F4A-9FC7-208E1D0F41A4}"/>
              </a:ext>
            </a:extLst>
          </p:cNvPr>
          <p:cNvSpPr/>
          <p:nvPr/>
        </p:nvSpPr>
        <p:spPr>
          <a:xfrm>
            <a:off x="7070378" y="1516845"/>
            <a:ext cx="1994535" cy="935355"/>
          </a:xfrm>
          <a:prstGeom prst="rect">
            <a:avLst/>
          </a:prstGeom>
          <a:solidFill>
            <a:srgbClr val="E2E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Transitiescenario's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14A5BE-70AB-7242-A509-8F973AC7DB2B}"/>
              </a:ext>
            </a:extLst>
          </p:cNvPr>
          <p:cNvSpPr/>
          <p:nvPr/>
        </p:nvSpPr>
        <p:spPr>
          <a:xfrm>
            <a:off x="6200957" y="3910893"/>
            <a:ext cx="1152000" cy="360000"/>
          </a:xfrm>
          <a:prstGeom prst="rect">
            <a:avLst/>
          </a:prstGeom>
          <a:solidFill>
            <a:srgbClr val="F9E2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NL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Referentie-implementatie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272048-F608-054D-A080-661C0FEC393C}"/>
              </a:ext>
            </a:extLst>
          </p:cNvPr>
          <p:cNvSpPr/>
          <p:nvPr/>
        </p:nvSpPr>
        <p:spPr>
          <a:xfrm>
            <a:off x="9387499" y="2762615"/>
            <a:ext cx="1994535" cy="935355"/>
          </a:xfrm>
          <a:prstGeom prst="rect">
            <a:avLst/>
          </a:prstGeom>
          <a:solidFill>
            <a:srgbClr val="E2E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Handreiking</a:t>
            </a:r>
          </a:p>
          <a:p>
            <a:pPr algn="ctr"/>
            <a:r>
              <a:rPr lang="en-N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opstellen gebeurtenistypen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30891B-CC55-AD45-A573-C31052E42160}"/>
              </a:ext>
            </a:extLst>
          </p:cNvPr>
          <p:cNvSpPr txBox="1"/>
          <p:nvPr/>
        </p:nvSpPr>
        <p:spPr>
          <a:xfrm>
            <a:off x="9226336" y="2068365"/>
            <a:ext cx="2367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2000">
                <a:solidFill>
                  <a:srgbClr val="C00000"/>
                </a:solidFill>
              </a:rPr>
              <a:t>Agenderen / Adoptie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80C2F-0899-2B4F-B697-ECCCAED67E0D}"/>
              </a:ext>
            </a:extLst>
          </p:cNvPr>
          <p:cNvSpPr txBox="1"/>
          <p:nvPr/>
        </p:nvSpPr>
        <p:spPr>
          <a:xfrm>
            <a:off x="5092437" y="3972057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>
                <a:solidFill>
                  <a:srgbClr val="C00000"/>
                </a:solidFill>
              </a:rPr>
              <a:t>Doen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D6672C-FBFF-1A48-BB73-66B14D4955E2}"/>
              </a:ext>
            </a:extLst>
          </p:cNvPr>
          <p:cNvSpPr txBox="1"/>
          <p:nvPr/>
        </p:nvSpPr>
        <p:spPr>
          <a:xfrm>
            <a:off x="3245324" y="1368827"/>
            <a:ext cx="1802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>
                <a:solidFill>
                  <a:srgbClr val="C00000"/>
                </a:solidFill>
              </a:rPr>
              <a:t>Standaardisatie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F67921-A51A-7048-B270-7AD05D34473A}"/>
              </a:ext>
            </a:extLst>
          </p:cNvPr>
          <p:cNvSpPr/>
          <p:nvPr/>
        </p:nvSpPr>
        <p:spPr>
          <a:xfrm>
            <a:off x="6275611" y="5665604"/>
            <a:ext cx="1152000" cy="360000"/>
          </a:xfrm>
          <a:prstGeom prst="rect">
            <a:avLst/>
          </a:prstGeom>
          <a:solidFill>
            <a:srgbClr val="F9E2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NL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Logius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8C597D-6BFA-E246-8A0B-E4FC7102BB0B}"/>
              </a:ext>
            </a:extLst>
          </p:cNvPr>
          <p:cNvSpPr/>
          <p:nvPr/>
        </p:nvSpPr>
        <p:spPr>
          <a:xfrm>
            <a:off x="5395711" y="6230294"/>
            <a:ext cx="1152000" cy="360000"/>
          </a:xfrm>
          <a:prstGeom prst="rect">
            <a:avLst/>
          </a:prstGeom>
          <a:solidFill>
            <a:srgbClr val="F9E2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NL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3083A0-2AAD-E949-B0AE-045A6DCEFE8F}"/>
              </a:ext>
            </a:extLst>
          </p:cNvPr>
          <p:cNvSpPr/>
          <p:nvPr/>
        </p:nvSpPr>
        <p:spPr>
          <a:xfrm>
            <a:off x="5048957" y="5799635"/>
            <a:ext cx="1152000" cy="360000"/>
          </a:xfrm>
          <a:prstGeom prst="rect">
            <a:avLst/>
          </a:prstGeom>
          <a:solidFill>
            <a:srgbClr val="F9E2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NL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Waarderings-kamer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6CDBDF-365C-C946-A7C4-8A4199B103FE}"/>
              </a:ext>
            </a:extLst>
          </p:cNvPr>
          <p:cNvSpPr txBox="1"/>
          <p:nvPr/>
        </p:nvSpPr>
        <p:spPr>
          <a:xfrm>
            <a:off x="302521" y="4876346"/>
            <a:ext cx="255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>
                <a:solidFill>
                  <a:srgbClr val="C00000"/>
                </a:solidFill>
              </a:rPr>
              <a:t>Verkennen /</a:t>
            </a:r>
          </a:p>
          <a:p>
            <a:pPr algn="ctr"/>
            <a:r>
              <a:rPr lang="en-NL" sz="1600">
                <a:solidFill>
                  <a:srgbClr val="C00000"/>
                </a:solidFill>
              </a:rPr>
              <a:t>Standaard te vroeg</a:t>
            </a:r>
          </a:p>
          <a:p>
            <a:pPr algn="ctr"/>
            <a:r>
              <a:rPr lang="en-NL" sz="1600">
                <a:solidFill>
                  <a:srgbClr val="C00000"/>
                </a:solidFill>
              </a:rPr>
              <a:t>of niet mogelijk?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2F455C-3410-6A47-AE20-B79DC0CC7D71}"/>
              </a:ext>
            </a:extLst>
          </p:cNvPr>
          <p:cNvSpPr/>
          <p:nvPr/>
        </p:nvSpPr>
        <p:spPr>
          <a:xfrm>
            <a:off x="7480709" y="3910893"/>
            <a:ext cx="1152000" cy="360000"/>
          </a:xfrm>
          <a:prstGeom prst="rect">
            <a:avLst/>
          </a:prstGeom>
          <a:solidFill>
            <a:srgbClr val="F9E2C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NL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21434318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B79C466-3077-462B-9D89-90EB78120BCE}">
  <we:reference id="wa104380121" version="2.0.0.0" store="nl-NL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6D6CE283D034DA7CAB9F5C19E35C5" ma:contentTypeVersion="16" ma:contentTypeDescription="Een nieuw document maken." ma:contentTypeScope="" ma:versionID="4507d87935aeb928e80dba22e489ba1e">
  <xsd:schema xmlns:xsd="http://www.w3.org/2001/XMLSchema" xmlns:xs="http://www.w3.org/2001/XMLSchema" xmlns:p="http://schemas.microsoft.com/office/2006/metadata/properties" xmlns:ns2="9c6c619d-3dda-43e0-965c-f72c6186b5e1" xmlns:ns3="bdcdeddd-627c-4bb4-a5c6-f691fe7e91ca" targetNamespace="http://schemas.microsoft.com/office/2006/metadata/properties" ma:root="true" ma:fieldsID="0c1382f4d27ffb6795cfbdee68da0fe0" ns2:_="" ns3:_="">
    <xsd:import namespace="9c6c619d-3dda-43e0-965c-f72c6186b5e1"/>
    <xsd:import namespace="bdcdeddd-627c-4bb4-a5c6-f691fe7e91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Project" minOccurs="0"/>
                <xsd:element ref="ns2:Jaar" minOccurs="0"/>
                <xsd:element ref="ns2:Typedocu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c619d-3dda-43e0-965c-f72c6186b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Project" ma:index="21" nillable="true" ma:displayName="Project" ma:description="Geef aan bij welk project/werkzaamheden het document hoort? (Beheer, rapportage, onderzoek, etc.)" ma:format="Dropdown" ma:internalName="Project">
      <xsd:simpleType>
        <xsd:restriction base="dms:Text">
          <xsd:maxLength value="255"/>
        </xsd:restriction>
      </xsd:simpleType>
    </xsd:element>
    <xsd:element name="Jaar" ma:index="22" nillable="true" ma:displayName="Jaar" ma:default="2022" ma:format="Dropdown" ma:internalName="Jaar">
      <xsd:simpleType>
        <xsd:restriction base="dms:Text">
          <xsd:maxLength value="255"/>
        </xsd:restriction>
      </xsd:simpleType>
    </xsd:element>
    <xsd:element name="Typedocument" ma:index="23" nillable="true" ma:displayName="Type document" ma:default="Notitie" ma:format="Dropdown" ma:internalName="Typedocu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deddd-627c-4bb4-a5c6-f691fe7e9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ject xmlns="9c6c619d-3dda-43e0-965c-f72c6186b5e1" xsi:nil="true"/>
    <Jaar xmlns="9c6c619d-3dda-43e0-965c-f72c6186b5e1">2022</Jaar>
    <Typedocument xmlns="9c6c619d-3dda-43e0-965c-f72c6186b5e1">Notitie</Typedocumen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76E0DC-F8DA-4D18-95CA-67D1A2BEDF20}"/>
</file>

<file path=customXml/itemProps2.xml><?xml version="1.0" encoding="utf-8"?>
<ds:datastoreItem xmlns:ds="http://schemas.openxmlformats.org/officeDocument/2006/customXml" ds:itemID="{A29AAC33-C1DD-43CA-96A1-56A920CC27CB}">
  <ds:schemaRefs>
    <ds:schemaRef ds:uri="9c6c619d-3dda-43e0-965c-f72c6186b5e1"/>
    <ds:schemaRef ds:uri="bdcdeddd-627c-4bb4-a5c6-f691fe7e91c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CD5ECAC-545A-4703-807D-C0D6CBBC56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Widescreen</PresentationFormat>
  <Paragraphs>129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  Nederlandse Notificatie Strategie</vt:lpstr>
      <vt:lpstr>Agenda</vt:lpstr>
      <vt:lpstr>CloudEvents en gebruik van HTTP, JSON, Webhook</vt:lpstr>
      <vt:lpstr>Gelaagde architectuur: modulair opleveren</vt:lpstr>
      <vt:lpstr>Opgeleverde producten berichtenwerkgroep</vt:lpstr>
      <vt:lpstr>Opgeleverde producten berichtenwerkgroep</vt:lpstr>
      <vt:lpstr>Stand van zaken en projectvervolg</vt:lpstr>
      <vt:lpstr>PowerPoint Presentation</vt:lpstr>
      <vt:lpstr>Projectvervolg ?</vt:lpstr>
      <vt:lpstr>Evaluatie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J.W. Bijpost</dc:creator>
  <cp:lastModifiedBy>Ad Gerrits</cp:lastModifiedBy>
  <cp:revision>3</cp:revision>
  <dcterms:created xsi:type="dcterms:W3CDTF">2021-03-10T08:47:22Z</dcterms:created>
  <dcterms:modified xsi:type="dcterms:W3CDTF">2021-12-16T16:01:57Z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0x0101008316D6CE283D034DA7CAB9F5C19E35C5</vt:lpwstr>
  </property>
</Properties>
</file>