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Lst>
  <p:sldSz cx="12192000" cy="6858000"/>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B02F5E4-FBDF-424A-BCF1-B948A6528F72}"/>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nl-NL" sz="1400" b="0" i="0" u="none" strike="noStrike" kern="1200" cap="none" spc="0" baseline="0">
              <a:solidFill>
                <a:srgbClr val="000000"/>
              </a:solidFill>
              <a:uFillTx/>
              <a:latin typeface="Arial" pitchFamily="18"/>
              <a:ea typeface="Microsoft YaHei" pitchFamily="2"/>
              <a:cs typeface="Lucida Sans" pitchFamily="2"/>
            </a:endParaRPr>
          </a:p>
        </p:txBody>
      </p:sp>
      <p:sp>
        <p:nvSpPr>
          <p:cNvPr id="3" name="Tijdelijke aanduiding voor datum 2">
            <a:extLst>
              <a:ext uri="{FF2B5EF4-FFF2-40B4-BE49-F238E27FC236}">
                <a16:creationId xmlns:a16="http://schemas.microsoft.com/office/drawing/2014/main" id="{2B8875FC-68FC-426E-AD56-81AB122642FF}"/>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nl-NL" sz="1400" b="0" i="0" u="none" strike="noStrike" kern="1200" cap="none" spc="0" baseline="0">
              <a:solidFill>
                <a:srgbClr val="000000"/>
              </a:solidFill>
              <a:uFillTx/>
              <a:latin typeface="Arial" pitchFamily="18"/>
              <a:ea typeface="Microsoft YaHei" pitchFamily="2"/>
              <a:cs typeface="Lucida Sans" pitchFamily="2"/>
            </a:endParaRPr>
          </a:p>
        </p:txBody>
      </p:sp>
      <p:sp>
        <p:nvSpPr>
          <p:cNvPr id="4" name="Tijdelijke aanduiding voor voettekst 3">
            <a:extLst>
              <a:ext uri="{FF2B5EF4-FFF2-40B4-BE49-F238E27FC236}">
                <a16:creationId xmlns:a16="http://schemas.microsoft.com/office/drawing/2014/main" id="{13E6EBB1-70CA-4074-99F0-ECE3BA5D4B65}"/>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nl-NL" sz="1400" b="0" i="0" u="none" strike="noStrike" kern="1200" cap="none" spc="0" baseline="0">
              <a:solidFill>
                <a:srgbClr val="000000"/>
              </a:solidFill>
              <a:uFillTx/>
              <a:latin typeface="Arial" pitchFamily="18"/>
              <a:ea typeface="Microsoft YaHei" pitchFamily="2"/>
              <a:cs typeface="Lucida Sans" pitchFamily="2"/>
            </a:endParaRPr>
          </a:p>
        </p:txBody>
      </p:sp>
      <p:sp>
        <p:nvSpPr>
          <p:cNvPr id="5" name="Tijdelijke aanduiding voor dianummer 4">
            <a:extLst>
              <a:ext uri="{FF2B5EF4-FFF2-40B4-BE49-F238E27FC236}">
                <a16:creationId xmlns:a16="http://schemas.microsoft.com/office/drawing/2014/main" id="{73D09E40-2FE7-466E-BA5A-BD3A3CF2EDE4}"/>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A0429244-C9AE-420E-B9A1-043FB72659D2}" type="slidenum">
              <a:t>‹nr.›</a:t>
            </a:fld>
            <a:endParaRPr lang="nl-NL" sz="1400" b="0" i="0" u="none" strike="noStrike" kern="1200" cap="none" spc="0" baseline="0">
              <a:solidFill>
                <a:srgbClr val="000000"/>
              </a:solidFill>
              <a:uFillTx/>
              <a:latin typeface="Arial" pitchFamily="18"/>
              <a:ea typeface="Microsoft YaHei" pitchFamily="2"/>
              <a:cs typeface="Lucida Sans" pitchFamily="2"/>
            </a:endParaRPr>
          </a:p>
        </p:txBody>
      </p:sp>
    </p:spTree>
    <p:extLst>
      <p:ext uri="{BB962C8B-B14F-4D97-AF65-F5344CB8AC3E}">
        <p14:creationId xmlns:p14="http://schemas.microsoft.com/office/powerpoint/2010/main" val="420406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DF1E748-0A7B-44CC-8A01-2193569EA5B1}"/>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Tijdelijke aanduiding voor notities 2">
            <a:extLst>
              <a:ext uri="{FF2B5EF4-FFF2-40B4-BE49-F238E27FC236}">
                <a16:creationId xmlns:a16="http://schemas.microsoft.com/office/drawing/2014/main" id="{A1FDE89C-A49F-4AD6-BC15-420F5E34670D}"/>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nl-NL"/>
          </a:p>
        </p:txBody>
      </p:sp>
      <p:sp>
        <p:nvSpPr>
          <p:cNvPr id="4" name="Tijdelijke aanduiding voor koptekst 3">
            <a:extLst>
              <a:ext uri="{FF2B5EF4-FFF2-40B4-BE49-F238E27FC236}">
                <a16:creationId xmlns:a16="http://schemas.microsoft.com/office/drawing/2014/main" id="{2F83399F-6013-4CA2-89DD-7A90C5847C7B}"/>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nl-NL"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nl-NL"/>
          </a:p>
        </p:txBody>
      </p:sp>
      <p:sp>
        <p:nvSpPr>
          <p:cNvPr id="5" name="Tijdelijke aanduiding voor datum 4">
            <a:extLst>
              <a:ext uri="{FF2B5EF4-FFF2-40B4-BE49-F238E27FC236}">
                <a16:creationId xmlns:a16="http://schemas.microsoft.com/office/drawing/2014/main" id="{430BFDFF-7332-4423-ABD4-FA7CB85D5A08}"/>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nl-NL"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nl-NL"/>
          </a:p>
        </p:txBody>
      </p:sp>
      <p:sp>
        <p:nvSpPr>
          <p:cNvPr id="6" name="Tijdelijke aanduiding voor voettekst 5">
            <a:extLst>
              <a:ext uri="{FF2B5EF4-FFF2-40B4-BE49-F238E27FC236}">
                <a16:creationId xmlns:a16="http://schemas.microsoft.com/office/drawing/2014/main" id="{62498EFB-DC44-4638-B530-73E4AE5E821B}"/>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nl-NL"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nl-NL"/>
          </a:p>
        </p:txBody>
      </p:sp>
      <p:sp>
        <p:nvSpPr>
          <p:cNvPr id="7" name="Tijdelijke aanduiding voor dianummer 6">
            <a:extLst>
              <a:ext uri="{FF2B5EF4-FFF2-40B4-BE49-F238E27FC236}">
                <a16:creationId xmlns:a16="http://schemas.microsoft.com/office/drawing/2014/main" id="{16704A9D-FF98-4423-8383-088CDE4E5628}"/>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nl-NL"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E8D844D8-E905-4313-90D5-9945FC5ABA07}" type="slidenum">
              <a:t>‹nr.›</a:t>
            </a:fld>
            <a:endParaRPr lang="nl-NL"/>
          </a:p>
        </p:txBody>
      </p:sp>
    </p:spTree>
    <p:extLst>
      <p:ext uri="{BB962C8B-B14F-4D97-AF65-F5344CB8AC3E}">
        <p14:creationId xmlns:p14="http://schemas.microsoft.com/office/powerpoint/2010/main" val="2328263940"/>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nl-NL" sz="2000" b="0" i="0" u="none" strike="noStrike" kern="1200" cap="none" spc="0" baseline="0">
        <a:solidFill>
          <a:srgbClr val="000000"/>
        </a:solidFill>
        <a:uFillTx/>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19CB35C9-7138-4E3C-9C2C-AACFB004A9D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54E4052-32F8-4033-B76E-A5F5FE064A1A}" type="slidenum">
              <a:t>1</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932209F9-82E3-4A17-8AFE-A0BEDFB687D8}"/>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B8A85F45-F03E-4300-9EC4-0C9F0D332DA6}"/>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3343472E-490F-47B7-9DA5-628CB20CED9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E20D7D2-D740-4311-9ABD-A4BCEA8C7939}" type="slidenum">
              <a:t>10</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5AF1A844-0BE6-4296-80D0-3D11A60C838B}"/>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58B705D0-677D-479A-A351-F27E8DAFBE07}"/>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B768FDC3-D54E-4112-915B-97A978A3F0D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66D18F-EC26-488E-B2BF-FADD5C0BBC68}" type="slidenum">
              <a:t>11</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E2C9D3C9-F8A5-427D-A1B5-5123FDD3D442}"/>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B37E5893-3A7D-4ABF-B699-E1058B9E3E38}"/>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64EA31FC-D2D3-4880-8859-18DACF46F15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F32400C-A98F-4DC7-8652-CF0B4D380B68}" type="slidenum">
              <a:t>12</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9CB358C4-515F-4AB0-9D1B-05221738F444}"/>
              </a:ext>
            </a:extLst>
          </p:cNvPr>
          <p:cNvSpPr>
            <a:spLocks noGrp="1" noRot="1" noChangeAspect="1"/>
          </p:cNvSpPr>
          <p:nvPr>
            <p:ph type="sldImg"/>
          </p:nvPr>
        </p:nvSpPr>
        <p:spPr>
          <a:xfrm>
            <a:off x="215999" y="812517"/>
            <a:ext cx="7127281" cy="4008958"/>
          </a:xfrm>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84E26CC9-B3D4-4772-A71A-A3F629F445C5}"/>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C99CAFA1-B9A1-4637-B3D2-0076A1D482A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FA9D3F-E403-4520-9D7A-CC5DC26AA1B9}" type="slidenum">
              <a:t>13</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C641DA5D-D019-43CB-97F3-C09321F7ABE0}"/>
              </a:ext>
            </a:extLst>
          </p:cNvPr>
          <p:cNvSpPr>
            <a:spLocks noGrp="1" noRot="1" noChangeAspect="1"/>
          </p:cNvSpPr>
          <p:nvPr>
            <p:ph type="sldImg"/>
          </p:nvPr>
        </p:nvSpPr>
        <p:spPr>
          <a:xfrm>
            <a:off x="217490" y="812801"/>
            <a:ext cx="7123111" cy="4008436"/>
          </a:xfrm>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0608786C-BCBF-40AE-9EDF-A6B78D1A3F07}"/>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984E51FD-BE08-43BE-96B1-F70031CDDE4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34ABBD-441E-4880-97F8-292A05D6CA2F}" type="slidenum">
              <a:t>2</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730D6415-B860-4F5A-B4EF-8D32507BFE46}"/>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5A57E2A2-FE1E-46E4-B6A3-174AB6D9B602}"/>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09AECF6E-332D-4021-8EE8-401C150C42D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FBA98B2-2E71-4256-BF26-61E6C6C4B447}" type="slidenum">
              <a:t>3</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C49342BB-F73B-4664-A094-5214F89BD93F}"/>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CD7DA6AB-ECBB-4691-9EA8-3915A1C484F6}"/>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C594E0A0-E5AF-46DC-8A1F-75FFE8B41F1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E90CAD6-D7BF-40B3-AF77-BA6639503B62}" type="slidenum">
              <a:t>4</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0B9F3253-77C0-4A61-9E0A-F697CA064CD2}"/>
              </a:ext>
            </a:extLst>
          </p:cNvPr>
          <p:cNvSpPr>
            <a:spLocks noGrp="1" noRot="1" noChangeAspect="1"/>
          </p:cNvSpPr>
          <p:nvPr>
            <p:ph type="sldImg"/>
          </p:nvPr>
        </p:nvSpPr>
        <p:spPr>
          <a:xfrm>
            <a:off x="217490" y="812801"/>
            <a:ext cx="7123111" cy="4008436"/>
          </a:xfrm>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222AE6F6-EED7-4FD5-94E3-7243A80460FA}"/>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374CCB58-C1EC-4B27-BAF1-E30E9BEC868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F1FD48C-5FB9-4F38-B5D3-A3FF27034124}" type="slidenum">
              <a:t>5</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94DFC6D7-D550-4982-A06C-354F392EDB07}"/>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96D8BA1E-B603-4067-970E-9B5817C3EC43}"/>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E21A93DF-164C-4F83-9205-F7BB5B0728C8}"/>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8BF9ADE-3355-49C0-92F8-DFCC9EB0F194}" type="slidenum">
              <a:t>6</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9FE8A94E-6819-46BE-A778-983B37AF7DAF}"/>
              </a:ext>
            </a:extLst>
          </p:cNvPr>
          <p:cNvSpPr>
            <a:spLocks noGrp="1" noRot="1" noChangeAspect="1"/>
          </p:cNvSpPr>
          <p:nvPr>
            <p:ph type="sldImg"/>
          </p:nvPr>
        </p:nvSpPr>
        <p:spPr>
          <a:xfrm>
            <a:off x="215999" y="812517"/>
            <a:ext cx="7127281" cy="4008958"/>
          </a:xfrm>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B3EB7998-63E9-4272-8290-77E3FFAE8E0D}"/>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B041970C-BDDD-4624-B301-716C034D5A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9B5AE77-D635-45B2-B06B-81D485076E7E}" type="slidenum">
              <a:t>7</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616F6C1E-6A13-4E71-8742-FD2A55E2CCDD}"/>
              </a:ext>
            </a:extLst>
          </p:cNvPr>
          <p:cNvSpPr>
            <a:spLocks noGrp="1" noRot="1" noChangeAspect="1"/>
          </p:cNvSpPr>
          <p:nvPr>
            <p:ph type="sldImg"/>
          </p:nvPr>
        </p:nvSpPr>
        <p:spPr>
          <a:xfrm>
            <a:off x="217490" y="812801"/>
            <a:ext cx="7123111" cy="4008436"/>
          </a:xfrm>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380C9EE3-503C-4B97-AE78-83AA7FA178CC}"/>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3183746B-66C4-4593-86AB-1A941EAB370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B84BD02-39A0-4A88-8D9E-460F1E3A3F06}" type="slidenum">
              <a:t>8</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C97FB335-17A6-4011-88AB-C5D7930A8456}"/>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FB3B8878-8220-41AB-9284-1F13FF49FB4E}"/>
              </a:ext>
            </a:extLst>
          </p:cNvPr>
          <p:cNvSpPr txBox="1">
            <a:spLocks noGrp="1"/>
          </p:cNvSpPr>
          <p:nvPr>
            <p:ph type="body" sz="quarter" idx="1"/>
          </p:nvPr>
        </p:nvSpPr>
        <p:spPr/>
        <p:txBody>
          <a:bodyPr/>
          <a:lstStyle/>
          <a:p>
            <a:endParaRPr lang="nl-N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6">
            <a:extLst>
              <a:ext uri="{FF2B5EF4-FFF2-40B4-BE49-F238E27FC236}">
                <a16:creationId xmlns:a16="http://schemas.microsoft.com/office/drawing/2014/main" id="{5BD6582B-3A6C-4920-833D-19B64222AD11}"/>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AA4CD0A-544B-46D4-88DF-B76DD76A19AE}" type="slidenum">
              <a:t>9</a:t>
            </a:fld>
            <a:endParaRPr lang="nl-NL"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Tijdelijke aanduiding voor dia-afbeelding 1">
            <a:extLst>
              <a:ext uri="{FF2B5EF4-FFF2-40B4-BE49-F238E27FC236}">
                <a16:creationId xmlns:a16="http://schemas.microsoft.com/office/drawing/2014/main" id="{A1DEF013-865E-4B67-BDF5-404601B1FE55}"/>
              </a:ext>
            </a:extLst>
          </p:cNvPr>
          <p:cNvSpPr>
            <a:spLocks noGrp="1" noRot="1" noChangeAspect="1"/>
          </p:cNvSpPr>
          <p:nvPr>
            <p:ph type="sldImg"/>
          </p:nvPr>
        </p:nvSpPr>
        <p:spPr>
          <a:solidFill>
            <a:srgbClr val="4472C4"/>
          </a:solidFill>
          <a:ln w="25402">
            <a:solidFill>
              <a:srgbClr val="2F528F"/>
            </a:solidFill>
            <a:prstDash val="solid"/>
          </a:ln>
        </p:spPr>
      </p:sp>
      <p:sp>
        <p:nvSpPr>
          <p:cNvPr id="4" name="Tijdelijke aanduiding voor notities 2">
            <a:extLst>
              <a:ext uri="{FF2B5EF4-FFF2-40B4-BE49-F238E27FC236}">
                <a16:creationId xmlns:a16="http://schemas.microsoft.com/office/drawing/2014/main" id="{DD47F97C-1610-4085-971B-564B845BEDF1}"/>
              </a:ext>
            </a:extLst>
          </p:cNvPr>
          <p:cNvSpPr txBox="1">
            <a:spLocks noGrp="1"/>
          </p:cNvSpPr>
          <p:nvPr>
            <p:ph type="body" sz="quarter" idx="1"/>
          </p:nvPr>
        </p:nvSpPr>
        <p:spPr/>
        <p:txBody>
          <a:bodyPr/>
          <a:lstStyle/>
          <a:p>
            <a:endParaRPr 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BF7B73-7A99-4C97-A5F7-2D0C2B3642A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nl-NL"/>
              <a:t>Klik om stijl te bewerken</a:t>
            </a:r>
          </a:p>
        </p:txBody>
      </p:sp>
      <p:sp>
        <p:nvSpPr>
          <p:cNvPr id="3" name="Ondertitel 2">
            <a:extLst>
              <a:ext uri="{FF2B5EF4-FFF2-40B4-BE49-F238E27FC236}">
                <a16:creationId xmlns:a16="http://schemas.microsoft.com/office/drawing/2014/main" id="{9D859CEE-4E4E-4DF5-9AF7-EAC2E7B5EF7D}"/>
              </a:ext>
            </a:extLst>
          </p:cNvPr>
          <p:cNvSpPr txBox="1">
            <a:spLocks noGrp="1"/>
          </p:cNvSpPr>
          <p:nvPr>
            <p:ph type="subTitle" idx="1"/>
          </p:nvPr>
        </p:nvSpPr>
        <p:spPr>
          <a:xfrm>
            <a:off x="1524003" y="3602041"/>
            <a:ext cx="9144000" cy="1655758"/>
          </a:xfrm>
        </p:spPr>
        <p:txBody>
          <a:bodyPr anchorCtr="1"/>
          <a:lstStyle>
            <a:lvl1pPr algn="ctr">
              <a:buNone/>
              <a:defRPr sz="2400"/>
            </a:lvl1pPr>
          </a:lstStyle>
          <a:p>
            <a:pPr lvl="0"/>
            <a:r>
              <a:rPr lang="nl-NL"/>
              <a:t>Klikken om de ondertitelstijl van het model te bewerken</a:t>
            </a:r>
          </a:p>
        </p:txBody>
      </p:sp>
      <p:sp>
        <p:nvSpPr>
          <p:cNvPr id="4" name="Tijdelijke aanduiding voor datum 3">
            <a:extLst>
              <a:ext uri="{FF2B5EF4-FFF2-40B4-BE49-F238E27FC236}">
                <a16:creationId xmlns:a16="http://schemas.microsoft.com/office/drawing/2014/main" id="{27B3F936-7354-4489-BDFD-ACA2723D1CE4}"/>
              </a:ext>
            </a:extLst>
          </p:cNvPr>
          <p:cNvSpPr txBox="1">
            <a:spLocks noGrp="1"/>
          </p:cNvSpPr>
          <p:nvPr>
            <p:ph type="dt" sz="half" idx="7"/>
          </p:nvPr>
        </p:nvSpPr>
        <p:spPr/>
        <p:txBody>
          <a:bodyPr/>
          <a:lstStyle>
            <a:lvl1pPr>
              <a:defRPr/>
            </a:lvl1pPr>
          </a:lstStyle>
          <a:p>
            <a:pPr lvl="0"/>
            <a:fld id="{4CA2FC1F-BB0F-43D6-998D-38F648E2AB9B}" type="datetime1">
              <a:rPr lang="nl-NL"/>
              <a:pPr lvl="0"/>
              <a:t>8-11-2018</a:t>
            </a:fld>
            <a:endParaRPr lang="nl-NL"/>
          </a:p>
        </p:txBody>
      </p:sp>
      <p:sp>
        <p:nvSpPr>
          <p:cNvPr id="5" name="Tijdelijke aanduiding voor voettekst 4">
            <a:extLst>
              <a:ext uri="{FF2B5EF4-FFF2-40B4-BE49-F238E27FC236}">
                <a16:creationId xmlns:a16="http://schemas.microsoft.com/office/drawing/2014/main" id="{920049A0-914D-4615-836D-06C740CAC530}"/>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D3DA8903-C98E-49CB-9C74-3EFBCFE8F8DB}"/>
              </a:ext>
            </a:extLst>
          </p:cNvPr>
          <p:cNvSpPr txBox="1">
            <a:spLocks noGrp="1"/>
          </p:cNvSpPr>
          <p:nvPr>
            <p:ph type="sldNum" sz="quarter" idx="8"/>
          </p:nvPr>
        </p:nvSpPr>
        <p:spPr/>
        <p:txBody>
          <a:bodyPr/>
          <a:lstStyle>
            <a:lvl1pPr>
              <a:defRPr/>
            </a:lvl1pPr>
          </a:lstStyle>
          <a:p>
            <a:pPr lvl="0"/>
            <a:fld id="{EBAFBC2E-A1F2-4B75-B1C7-1B74B47824AF}" type="slidenum">
              <a:t>‹nr.›</a:t>
            </a:fld>
            <a:endParaRPr lang="nl-NL"/>
          </a:p>
        </p:txBody>
      </p:sp>
    </p:spTree>
    <p:extLst>
      <p:ext uri="{BB962C8B-B14F-4D97-AF65-F5344CB8AC3E}">
        <p14:creationId xmlns:p14="http://schemas.microsoft.com/office/powerpoint/2010/main" val="48399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7673D-4030-4905-B33A-390AA45D42B9}"/>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verticale tekst 2">
            <a:extLst>
              <a:ext uri="{FF2B5EF4-FFF2-40B4-BE49-F238E27FC236}">
                <a16:creationId xmlns:a16="http://schemas.microsoft.com/office/drawing/2014/main" id="{989BB19E-93DB-4F8F-A096-491C220224F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01A9C6C-59AA-42F3-B201-E3973AEC0A67}"/>
              </a:ext>
            </a:extLst>
          </p:cNvPr>
          <p:cNvSpPr txBox="1">
            <a:spLocks noGrp="1"/>
          </p:cNvSpPr>
          <p:nvPr>
            <p:ph type="dt" sz="half" idx="7"/>
          </p:nvPr>
        </p:nvSpPr>
        <p:spPr/>
        <p:txBody>
          <a:bodyPr/>
          <a:lstStyle>
            <a:lvl1pPr>
              <a:defRPr/>
            </a:lvl1pPr>
          </a:lstStyle>
          <a:p>
            <a:pPr lvl="0"/>
            <a:fld id="{7B1BEF31-8C02-45FA-A29E-75E6B0E38541}" type="datetime1">
              <a:rPr lang="nl-NL"/>
              <a:pPr lvl="0"/>
              <a:t>8-11-2018</a:t>
            </a:fld>
            <a:endParaRPr lang="nl-NL"/>
          </a:p>
        </p:txBody>
      </p:sp>
      <p:sp>
        <p:nvSpPr>
          <p:cNvPr id="5" name="Tijdelijke aanduiding voor voettekst 4">
            <a:extLst>
              <a:ext uri="{FF2B5EF4-FFF2-40B4-BE49-F238E27FC236}">
                <a16:creationId xmlns:a16="http://schemas.microsoft.com/office/drawing/2014/main" id="{549FF062-832C-4189-81AC-54CB31BEA8F6}"/>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D93162F9-48C0-4D4E-ABBB-ADD23229FF78}"/>
              </a:ext>
            </a:extLst>
          </p:cNvPr>
          <p:cNvSpPr txBox="1">
            <a:spLocks noGrp="1"/>
          </p:cNvSpPr>
          <p:nvPr>
            <p:ph type="sldNum" sz="quarter" idx="8"/>
          </p:nvPr>
        </p:nvSpPr>
        <p:spPr/>
        <p:txBody>
          <a:bodyPr/>
          <a:lstStyle>
            <a:lvl1pPr>
              <a:defRPr/>
            </a:lvl1pPr>
          </a:lstStyle>
          <a:p>
            <a:pPr lvl="0"/>
            <a:fld id="{2333D867-294C-4929-BBAB-4DD23651809C}" type="slidenum">
              <a:t>‹nr.›</a:t>
            </a:fld>
            <a:endParaRPr lang="nl-NL"/>
          </a:p>
        </p:txBody>
      </p:sp>
    </p:spTree>
    <p:extLst>
      <p:ext uri="{BB962C8B-B14F-4D97-AF65-F5344CB8AC3E}">
        <p14:creationId xmlns:p14="http://schemas.microsoft.com/office/powerpoint/2010/main" val="258531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D341741-E397-479A-B742-417B0C069B65}"/>
              </a:ext>
            </a:extLst>
          </p:cNvPr>
          <p:cNvSpPr txBox="1">
            <a:spLocks noGrp="1"/>
          </p:cNvSpPr>
          <p:nvPr>
            <p:ph type="title" orient="vert"/>
          </p:nvPr>
        </p:nvSpPr>
        <p:spPr>
          <a:xfrm>
            <a:off x="8724903" y="365129"/>
            <a:ext cx="2628899" cy="5811834"/>
          </a:xfrm>
        </p:spPr>
        <p:txBody>
          <a:bodyPr vert="eaVert"/>
          <a:lstStyle>
            <a:lvl1pPr>
              <a:defRPr/>
            </a:lvl1pPr>
          </a:lstStyle>
          <a:p>
            <a:pPr lvl="0"/>
            <a:r>
              <a:rPr lang="nl-NL"/>
              <a:t>Klik om stijl te bewerken</a:t>
            </a:r>
          </a:p>
        </p:txBody>
      </p:sp>
      <p:sp>
        <p:nvSpPr>
          <p:cNvPr id="3" name="Tijdelijke aanduiding voor verticale tekst 2">
            <a:extLst>
              <a:ext uri="{FF2B5EF4-FFF2-40B4-BE49-F238E27FC236}">
                <a16:creationId xmlns:a16="http://schemas.microsoft.com/office/drawing/2014/main" id="{81B4A29D-DDC5-4294-81E4-6E7A0740CA3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3D42A3C-813E-434E-9C0A-0517B897C1D5}"/>
              </a:ext>
            </a:extLst>
          </p:cNvPr>
          <p:cNvSpPr txBox="1">
            <a:spLocks noGrp="1"/>
          </p:cNvSpPr>
          <p:nvPr>
            <p:ph type="dt" sz="half" idx="7"/>
          </p:nvPr>
        </p:nvSpPr>
        <p:spPr/>
        <p:txBody>
          <a:bodyPr/>
          <a:lstStyle>
            <a:lvl1pPr>
              <a:defRPr/>
            </a:lvl1pPr>
          </a:lstStyle>
          <a:p>
            <a:pPr lvl="0"/>
            <a:fld id="{E6E9C2E7-A41E-477C-8B9A-E531360D7709}" type="datetime1">
              <a:rPr lang="nl-NL"/>
              <a:pPr lvl="0"/>
              <a:t>8-11-2018</a:t>
            </a:fld>
            <a:endParaRPr lang="nl-NL"/>
          </a:p>
        </p:txBody>
      </p:sp>
      <p:sp>
        <p:nvSpPr>
          <p:cNvPr id="5" name="Tijdelijke aanduiding voor voettekst 4">
            <a:extLst>
              <a:ext uri="{FF2B5EF4-FFF2-40B4-BE49-F238E27FC236}">
                <a16:creationId xmlns:a16="http://schemas.microsoft.com/office/drawing/2014/main" id="{0E7E3009-5B86-4A44-AA9B-3CF1E3273362}"/>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9DA96F64-F904-4C2C-B73B-BEC01B42AF9C}"/>
              </a:ext>
            </a:extLst>
          </p:cNvPr>
          <p:cNvSpPr txBox="1">
            <a:spLocks noGrp="1"/>
          </p:cNvSpPr>
          <p:nvPr>
            <p:ph type="sldNum" sz="quarter" idx="8"/>
          </p:nvPr>
        </p:nvSpPr>
        <p:spPr/>
        <p:txBody>
          <a:bodyPr/>
          <a:lstStyle>
            <a:lvl1pPr>
              <a:defRPr/>
            </a:lvl1pPr>
          </a:lstStyle>
          <a:p>
            <a:pPr lvl="0"/>
            <a:fld id="{50061905-FBA0-4FFC-AC1C-3888B59721BE}" type="slidenum">
              <a:t>‹nr.›</a:t>
            </a:fld>
            <a:endParaRPr lang="nl-NL"/>
          </a:p>
        </p:txBody>
      </p:sp>
    </p:spTree>
    <p:extLst>
      <p:ext uri="{BB962C8B-B14F-4D97-AF65-F5344CB8AC3E}">
        <p14:creationId xmlns:p14="http://schemas.microsoft.com/office/powerpoint/2010/main" val="129550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8D521-0302-4897-8603-899E72329A94}"/>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nl-NL"/>
              <a:t>Klik om stijl te bewerken</a:t>
            </a:r>
          </a:p>
        </p:txBody>
      </p:sp>
      <p:sp>
        <p:nvSpPr>
          <p:cNvPr id="3" name="Ondertitel 2">
            <a:extLst>
              <a:ext uri="{FF2B5EF4-FFF2-40B4-BE49-F238E27FC236}">
                <a16:creationId xmlns:a16="http://schemas.microsoft.com/office/drawing/2014/main" id="{641E2320-F8C0-49B8-9508-3AED6EC3239C}"/>
              </a:ext>
            </a:extLst>
          </p:cNvPr>
          <p:cNvSpPr txBox="1">
            <a:spLocks noGrp="1"/>
          </p:cNvSpPr>
          <p:nvPr>
            <p:ph type="subTitle" idx="1"/>
          </p:nvPr>
        </p:nvSpPr>
        <p:spPr>
          <a:xfrm>
            <a:off x="1524003" y="3602041"/>
            <a:ext cx="9144000" cy="1655758"/>
          </a:xfrm>
        </p:spPr>
        <p:txBody>
          <a:bodyPr anchorCtr="1"/>
          <a:lstStyle>
            <a:lvl1pPr algn="ctr">
              <a:defRPr sz="2400"/>
            </a:lvl1pPr>
          </a:lstStyle>
          <a:p>
            <a:pPr lvl="0"/>
            <a:r>
              <a:rPr lang="nl-NL"/>
              <a:t>Klikken om de ondertitelstijl van het model te bewerken</a:t>
            </a:r>
          </a:p>
        </p:txBody>
      </p:sp>
      <p:sp>
        <p:nvSpPr>
          <p:cNvPr id="4" name="Tijdelijke aanduiding voor datum 3">
            <a:extLst>
              <a:ext uri="{FF2B5EF4-FFF2-40B4-BE49-F238E27FC236}">
                <a16:creationId xmlns:a16="http://schemas.microsoft.com/office/drawing/2014/main" id="{0184C1B1-58B2-45B2-8FDE-8D9CA654A96F}"/>
              </a:ext>
            </a:extLst>
          </p:cNvPr>
          <p:cNvSpPr txBox="1">
            <a:spLocks noGrp="1"/>
          </p:cNvSpPr>
          <p:nvPr>
            <p:ph type="dt" sz="half" idx="7"/>
          </p:nvPr>
        </p:nvSpPr>
        <p:spPr/>
        <p:txBody>
          <a:bodyPr/>
          <a:lstStyle>
            <a:lvl1pPr>
              <a:defRPr/>
            </a:lvl1pPr>
          </a:lstStyle>
          <a:p>
            <a:pPr lvl="0"/>
            <a:fld id="{2B2CB896-F87B-4979-83D2-CCF09847FCC3}" type="datetime1">
              <a:rPr lang="nl-NL"/>
              <a:pPr lvl="0"/>
              <a:t>8-11-2018</a:t>
            </a:fld>
            <a:endParaRPr lang="nl-NL"/>
          </a:p>
        </p:txBody>
      </p:sp>
      <p:sp>
        <p:nvSpPr>
          <p:cNvPr id="5" name="Tijdelijke aanduiding voor voettekst 4">
            <a:extLst>
              <a:ext uri="{FF2B5EF4-FFF2-40B4-BE49-F238E27FC236}">
                <a16:creationId xmlns:a16="http://schemas.microsoft.com/office/drawing/2014/main" id="{AE950ADA-1CA2-4A29-B5CC-21CA8B6CEFED}"/>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CE209480-2E04-4F42-8528-8FC5494A24A3}"/>
              </a:ext>
            </a:extLst>
          </p:cNvPr>
          <p:cNvSpPr txBox="1">
            <a:spLocks noGrp="1"/>
          </p:cNvSpPr>
          <p:nvPr>
            <p:ph type="sldNum" sz="quarter" idx="8"/>
          </p:nvPr>
        </p:nvSpPr>
        <p:spPr/>
        <p:txBody>
          <a:bodyPr/>
          <a:lstStyle>
            <a:lvl1pPr>
              <a:defRPr/>
            </a:lvl1pPr>
          </a:lstStyle>
          <a:p>
            <a:pPr lvl="0"/>
            <a:fld id="{E3F251E5-2529-4EC8-BEBC-7534938C4FAB}" type="slidenum">
              <a:t>‹nr.›</a:t>
            </a:fld>
            <a:endParaRPr lang="nl-NL"/>
          </a:p>
        </p:txBody>
      </p:sp>
    </p:spTree>
    <p:extLst>
      <p:ext uri="{BB962C8B-B14F-4D97-AF65-F5344CB8AC3E}">
        <p14:creationId xmlns:p14="http://schemas.microsoft.com/office/powerpoint/2010/main" val="1925449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8690D5-216C-4743-B4FB-A7CABDE9E60C}"/>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inhoud 2">
            <a:extLst>
              <a:ext uri="{FF2B5EF4-FFF2-40B4-BE49-F238E27FC236}">
                <a16:creationId xmlns:a16="http://schemas.microsoft.com/office/drawing/2014/main" id="{26574676-EE65-4F30-9A77-89D06A728F68}"/>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963EA6A-C463-402F-885B-776A07F517B7}"/>
              </a:ext>
            </a:extLst>
          </p:cNvPr>
          <p:cNvSpPr txBox="1">
            <a:spLocks noGrp="1"/>
          </p:cNvSpPr>
          <p:nvPr>
            <p:ph type="dt" sz="half" idx="7"/>
          </p:nvPr>
        </p:nvSpPr>
        <p:spPr/>
        <p:txBody>
          <a:bodyPr/>
          <a:lstStyle>
            <a:lvl1pPr>
              <a:defRPr/>
            </a:lvl1pPr>
          </a:lstStyle>
          <a:p>
            <a:pPr lvl="0"/>
            <a:fld id="{2C48B603-5CF6-4A89-B63C-C7009A7AD290}" type="datetime1">
              <a:rPr lang="nl-NL"/>
              <a:pPr lvl="0"/>
              <a:t>8-11-2018</a:t>
            </a:fld>
            <a:endParaRPr lang="nl-NL"/>
          </a:p>
        </p:txBody>
      </p:sp>
      <p:sp>
        <p:nvSpPr>
          <p:cNvPr id="5" name="Tijdelijke aanduiding voor voettekst 4">
            <a:extLst>
              <a:ext uri="{FF2B5EF4-FFF2-40B4-BE49-F238E27FC236}">
                <a16:creationId xmlns:a16="http://schemas.microsoft.com/office/drawing/2014/main" id="{E1D47784-B71B-479A-B23F-16B8AEA37EAE}"/>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6AAB0B48-7406-41EF-BD52-500588F13E4C}"/>
              </a:ext>
            </a:extLst>
          </p:cNvPr>
          <p:cNvSpPr txBox="1">
            <a:spLocks noGrp="1"/>
          </p:cNvSpPr>
          <p:nvPr>
            <p:ph type="sldNum" sz="quarter" idx="8"/>
          </p:nvPr>
        </p:nvSpPr>
        <p:spPr/>
        <p:txBody>
          <a:bodyPr/>
          <a:lstStyle>
            <a:lvl1pPr>
              <a:defRPr/>
            </a:lvl1pPr>
          </a:lstStyle>
          <a:p>
            <a:pPr lvl="0"/>
            <a:fld id="{28641D8E-792F-418B-8D35-D5F8EB33AD9B}" type="slidenum">
              <a:t>‹nr.›</a:t>
            </a:fld>
            <a:endParaRPr lang="nl-NL"/>
          </a:p>
        </p:txBody>
      </p:sp>
    </p:spTree>
    <p:extLst>
      <p:ext uri="{BB962C8B-B14F-4D97-AF65-F5344CB8AC3E}">
        <p14:creationId xmlns:p14="http://schemas.microsoft.com/office/powerpoint/2010/main" val="390145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548C7-B5C0-44C3-B2F8-D03C87299DA7}"/>
              </a:ext>
            </a:extLst>
          </p:cNvPr>
          <p:cNvSpPr txBox="1">
            <a:spLocks noGrp="1"/>
          </p:cNvSpPr>
          <p:nvPr>
            <p:ph type="title"/>
          </p:nvPr>
        </p:nvSpPr>
        <p:spPr>
          <a:xfrm>
            <a:off x="831847" y="1709735"/>
            <a:ext cx="10515600" cy="2852735"/>
          </a:xfrm>
        </p:spPr>
        <p:txBody>
          <a:bodyPr anchor="b"/>
          <a:lstStyle>
            <a:lvl1pPr>
              <a:defRPr sz="6000"/>
            </a:lvl1pPr>
          </a:lstStyle>
          <a:p>
            <a:pPr lvl="0"/>
            <a:r>
              <a:rPr lang="nl-NL"/>
              <a:t>Klik om stijl te bewerken</a:t>
            </a:r>
          </a:p>
        </p:txBody>
      </p:sp>
      <p:sp>
        <p:nvSpPr>
          <p:cNvPr id="3" name="Tijdelijke aanduiding voor tekst 2">
            <a:extLst>
              <a:ext uri="{FF2B5EF4-FFF2-40B4-BE49-F238E27FC236}">
                <a16:creationId xmlns:a16="http://schemas.microsoft.com/office/drawing/2014/main" id="{51A38DEA-7A4B-403D-869E-2B12856A9299}"/>
              </a:ext>
            </a:extLst>
          </p:cNvPr>
          <p:cNvSpPr txBox="1">
            <a:spLocks noGrp="1"/>
          </p:cNvSpPr>
          <p:nvPr>
            <p:ph type="body" idx="1"/>
          </p:nvPr>
        </p:nvSpPr>
        <p:spPr>
          <a:xfrm>
            <a:off x="831847" y="4589465"/>
            <a:ext cx="10515600" cy="1500182"/>
          </a:xfrm>
        </p:spPr>
        <p:txBody>
          <a:bodyPr/>
          <a:lstStyle>
            <a:lvl1pPr>
              <a:defRPr sz="2400">
                <a:solidFill>
                  <a:srgbClr val="898989"/>
                </a:solidFill>
              </a:defRPr>
            </a:lvl1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88B516B3-2847-4C25-A879-770509B51440}"/>
              </a:ext>
            </a:extLst>
          </p:cNvPr>
          <p:cNvSpPr txBox="1">
            <a:spLocks noGrp="1"/>
          </p:cNvSpPr>
          <p:nvPr>
            <p:ph type="dt" sz="half" idx="7"/>
          </p:nvPr>
        </p:nvSpPr>
        <p:spPr/>
        <p:txBody>
          <a:bodyPr/>
          <a:lstStyle>
            <a:lvl1pPr>
              <a:defRPr/>
            </a:lvl1pPr>
          </a:lstStyle>
          <a:p>
            <a:pPr lvl="0"/>
            <a:fld id="{081107F0-45AD-406D-8656-4ACA428012DB}" type="datetime1">
              <a:rPr lang="nl-NL"/>
              <a:pPr lvl="0"/>
              <a:t>8-11-2018</a:t>
            </a:fld>
            <a:endParaRPr lang="nl-NL"/>
          </a:p>
        </p:txBody>
      </p:sp>
      <p:sp>
        <p:nvSpPr>
          <p:cNvPr id="5" name="Tijdelijke aanduiding voor voettekst 4">
            <a:extLst>
              <a:ext uri="{FF2B5EF4-FFF2-40B4-BE49-F238E27FC236}">
                <a16:creationId xmlns:a16="http://schemas.microsoft.com/office/drawing/2014/main" id="{5EC5F73F-235C-4FD2-AA02-1E2042BF8675}"/>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748A9CBB-A5FD-41F1-BA8F-DB79C4720CC8}"/>
              </a:ext>
            </a:extLst>
          </p:cNvPr>
          <p:cNvSpPr txBox="1">
            <a:spLocks noGrp="1"/>
          </p:cNvSpPr>
          <p:nvPr>
            <p:ph type="sldNum" sz="quarter" idx="8"/>
          </p:nvPr>
        </p:nvSpPr>
        <p:spPr/>
        <p:txBody>
          <a:bodyPr/>
          <a:lstStyle>
            <a:lvl1pPr>
              <a:defRPr/>
            </a:lvl1pPr>
          </a:lstStyle>
          <a:p>
            <a:pPr lvl="0"/>
            <a:fld id="{B8CBA36D-F387-46AA-B697-B9A7D50CFE45}" type="slidenum">
              <a:t>‹nr.›</a:t>
            </a:fld>
            <a:endParaRPr lang="nl-NL"/>
          </a:p>
        </p:txBody>
      </p:sp>
    </p:spTree>
    <p:extLst>
      <p:ext uri="{BB962C8B-B14F-4D97-AF65-F5344CB8AC3E}">
        <p14:creationId xmlns:p14="http://schemas.microsoft.com/office/powerpoint/2010/main" val="1113715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5ABEC-B700-46CA-809A-10EBCBFFFBA2}"/>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inhoud 2">
            <a:extLst>
              <a:ext uri="{FF2B5EF4-FFF2-40B4-BE49-F238E27FC236}">
                <a16:creationId xmlns:a16="http://schemas.microsoft.com/office/drawing/2014/main" id="{759F1DCC-4771-4335-925B-FFE1CEBA93D1}"/>
              </a:ext>
            </a:extLst>
          </p:cNvPr>
          <p:cNvSpPr txBox="1">
            <a:spLocks noGrp="1"/>
          </p:cNvSpPr>
          <p:nvPr>
            <p:ph idx="1"/>
          </p:nvPr>
        </p:nvSpPr>
        <p:spPr>
          <a:xfrm>
            <a:off x="609603" y="1604964"/>
            <a:ext cx="5410203" cy="4525959"/>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F3C7A65B-9DD5-4673-A7BA-0FD594B059C3}"/>
              </a:ext>
            </a:extLst>
          </p:cNvPr>
          <p:cNvSpPr txBox="1">
            <a:spLocks noGrp="1"/>
          </p:cNvSpPr>
          <p:nvPr>
            <p:ph idx="2"/>
          </p:nvPr>
        </p:nvSpPr>
        <p:spPr>
          <a:xfrm>
            <a:off x="6172200" y="1604964"/>
            <a:ext cx="5410203" cy="4525959"/>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D295996-2147-4DBF-99E5-4284AB627C1E}"/>
              </a:ext>
            </a:extLst>
          </p:cNvPr>
          <p:cNvSpPr txBox="1">
            <a:spLocks noGrp="1"/>
          </p:cNvSpPr>
          <p:nvPr>
            <p:ph type="dt" sz="half" idx="7"/>
          </p:nvPr>
        </p:nvSpPr>
        <p:spPr/>
        <p:txBody>
          <a:bodyPr/>
          <a:lstStyle>
            <a:lvl1pPr>
              <a:defRPr/>
            </a:lvl1pPr>
          </a:lstStyle>
          <a:p>
            <a:pPr lvl="0"/>
            <a:fld id="{D590A4D3-90CB-49C1-BEDC-7133C84208B9}" type="datetime1">
              <a:rPr lang="nl-NL"/>
              <a:pPr lvl="0"/>
              <a:t>8-11-2018</a:t>
            </a:fld>
            <a:endParaRPr lang="nl-NL"/>
          </a:p>
        </p:txBody>
      </p:sp>
      <p:sp>
        <p:nvSpPr>
          <p:cNvPr id="6" name="Tijdelijke aanduiding voor voettekst 5">
            <a:extLst>
              <a:ext uri="{FF2B5EF4-FFF2-40B4-BE49-F238E27FC236}">
                <a16:creationId xmlns:a16="http://schemas.microsoft.com/office/drawing/2014/main" id="{7043733F-D13C-493A-B398-5673F5F69677}"/>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8C1169CB-CCCC-4D47-A27C-879088B6A555}"/>
              </a:ext>
            </a:extLst>
          </p:cNvPr>
          <p:cNvSpPr txBox="1">
            <a:spLocks noGrp="1"/>
          </p:cNvSpPr>
          <p:nvPr>
            <p:ph type="sldNum" sz="quarter" idx="8"/>
          </p:nvPr>
        </p:nvSpPr>
        <p:spPr/>
        <p:txBody>
          <a:bodyPr/>
          <a:lstStyle>
            <a:lvl1pPr>
              <a:defRPr/>
            </a:lvl1pPr>
          </a:lstStyle>
          <a:p>
            <a:pPr lvl="0"/>
            <a:fld id="{9198A32D-952C-406A-8115-6097265876DD}" type="slidenum">
              <a:t>‹nr.›</a:t>
            </a:fld>
            <a:endParaRPr lang="nl-NL"/>
          </a:p>
        </p:txBody>
      </p:sp>
    </p:spTree>
    <p:extLst>
      <p:ext uri="{BB962C8B-B14F-4D97-AF65-F5344CB8AC3E}">
        <p14:creationId xmlns:p14="http://schemas.microsoft.com/office/powerpoint/2010/main" val="246983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4EA551-CE32-40A7-B035-8F7BF41BAEF8}"/>
              </a:ext>
            </a:extLst>
          </p:cNvPr>
          <p:cNvSpPr txBox="1">
            <a:spLocks noGrp="1"/>
          </p:cNvSpPr>
          <p:nvPr>
            <p:ph type="title"/>
          </p:nvPr>
        </p:nvSpPr>
        <p:spPr>
          <a:xfrm>
            <a:off x="839784" y="365129"/>
            <a:ext cx="10515600" cy="1325559"/>
          </a:xfrm>
        </p:spPr>
        <p:txBody>
          <a:bodyPr/>
          <a:lstStyle>
            <a:lvl1pPr>
              <a:defRPr/>
            </a:lvl1pPr>
          </a:lstStyle>
          <a:p>
            <a:pPr lvl="0"/>
            <a:r>
              <a:rPr lang="nl-NL"/>
              <a:t>Klik om stijl te bewerken</a:t>
            </a:r>
          </a:p>
        </p:txBody>
      </p:sp>
      <p:sp>
        <p:nvSpPr>
          <p:cNvPr id="3" name="Tijdelijke aanduiding voor tekst 2">
            <a:extLst>
              <a:ext uri="{FF2B5EF4-FFF2-40B4-BE49-F238E27FC236}">
                <a16:creationId xmlns:a16="http://schemas.microsoft.com/office/drawing/2014/main" id="{C7ED974D-78F8-4AEA-8E8F-0F68B2FFC097}"/>
              </a:ext>
            </a:extLst>
          </p:cNvPr>
          <p:cNvSpPr txBox="1">
            <a:spLocks noGrp="1"/>
          </p:cNvSpPr>
          <p:nvPr>
            <p:ph type="body" idx="1"/>
          </p:nvPr>
        </p:nvSpPr>
        <p:spPr>
          <a:xfrm>
            <a:off x="839784" y="1681160"/>
            <a:ext cx="5157782" cy="823910"/>
          </a:xfrm>
        </p:spPr>
        <p:txBody>
          <a:bodyPr anchor="b"/>
          <a:lstStyle>
            <a:lvl1pPr>
              <a:defRPr sz="2400" b="1"/>
            </a:lvl1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193D8BB4-02D7-45BB-9146-994C4AC18EAE}"/>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517D2587-4F88-4128-8E4F-596528E7CE5B}"/>
              </a:ext>
            </a:extLst>
          </p:cNvPr>
          <p:cNvSpPr txBox="1">
            <a:spLocks noGrp="1"/>
          </p:cNvSpPr>
          <p:nvPr>
            <p:ph type="body" idx="3"/>
          </p:nvPr>
        </p:nvSpPr>
        <p:spPr>
          <a:xfrm>
            <a:off x="6172200" y="1681160"/>
            <a:ext cx="5183184" cy="823910"/>
          </a:xfrm>
        </p:spPr>
        <p:txBody>
          <a:bodyPr anchor="b"/>
          <a:lstStyle>
            <a:lvl1pPr>
              <a:defRPr sz="2400" b="1"/>
            </a:lvl1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33DB02AF-99B4-4490-ACB2-98C734F56011}"/>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0EDC7FF7-B187-47C9-B8D0-45D1BD6B768F}"/>
              </a:ext>
            </a:extLst>
          </p:cNvPr>
          <p:cNvSpPr txBox="1">
            <a:spLocks noGrp="1"/>
          </p:cNvSpPr>
          <p:nvPr>
            <p:ph type="dt" sz="half" idx="7"/>
          </p:nvPr>
        </p:nvSpPr>
        <p:spPr/>
        <p:txBody>
          <a:bodyPr/>
          <a:lstStyle>
            <a:lvl1pPr>
              <a:defRPr/>
            </a:lvl1pPr>
          </a:lstStyle>
          <a:p>
            <a:pPr lvl="0"/>
            <a:fld id="{A9E9B4DD-93DC-4A9C-B270-7BCA40CBE04C}" type="datetime1">
              <a:rPr lang="nl-NL"/>
              <a:pPr lvl="0"/>
              <a:t>8-11-2018</a:t>
            </a:fld>
            <a:endParaRPr lang="nl-NL"/>
          </a:p>
        </p:txBody>
      </p:sp>
      <p:sp>
        <p:nvSpPr>
          <p:cNvPr id="8" name="Tijdelijke aanduiding voor voettekst 7">
            <a:extLst>
              <a:ext uri="{FF2B5EF4-FFF2-40B4-BE49-F238E27FC236}">
                <a16:creationId xmlns:a16="http://schemas.microsoft.com/office/drawing/2014/main" id="{0409C198-F45A-41B9-94A2-4270362E5D57}"/>
              </a:ext>
            </a:extLst>
          </p:cNvPr>
          <p:cNvSpPr txBox="1">
            <a:spLocks noGrp="1"/>
          </p:cNvSpPr>
          <p:nvPr>
            <p:ph type="ftr" sz="quarter" idx="9"/>
          </p:nvPr>
        </p:nvSpPr>
        <p:spPr/>
        <p:txBody>
          <a:bodyPr/>
          <a:lstStyle>
            <a:lvl1pPr>
              <a:defRPr/>
            </a:lvl1pPr>
          </a:lstStyle>
          <a:p>
            <a:pPr lvl="0"/>
            <a:endParaRPr lang="nl-NL"/>
          </a:p>
        </p:txBody>
      </p:sp>
      <p:sp>
        <p:nvSpPr>
          <p:cNvPr id="9" name="Tijdelijke aanduiding voor dianummer 8">
            <a:extLst>
              <a:ext uri="{FF2B5EF4-FFF2-40B4-BE49-F238E27FC236}">
                <a16:creationId xmlns:a16="http://schemas.microsoft.com/office/drawing/2014/main" id="{777C327A-7B93-4067-BA8B-FFE614296197}"/>
              </a:ext>
            </a:extLst>
          </p:cNvPr>
          <p:cNvSpPr txBox="1">
            <a:spLocks noGrp="1"/>
          </p:cNvSpPr>
          <p:nvPr>
            <p:ph type="sldNum" sz="quarter" idx="8"/>
          </p:nvPr>
        </p:nvSpPr>
        <p:spPr/>
        <p:txBody>
          <a:bodyPr/>
          <a:lstStyle>
            <a:lvl1pPr>
              <a:defRPr/>
            </a:lvl1pPr>
          </a:lstStyle>
          <a:p>
            <a:pPr lvl="0"/>
            <a:fld id="{66D51B99-F993-44D3-9B95-83A0ACFD04A1}" type="slidenum">
              <a:t>‹nr.›</a:t>
            </a:fld>
            <a:endParaRPr lang="nl-NL"/>
          </a:p>
        </p:txBody>
      </p:sp>
    </p:spTree>
    <p:extLst>
      <p:ext uri="{BB962C8B-B14F-4D97-AF65-F5344CB8AC3E}">
        <p14:creationId xmlns:p14="http://schemas.microsoft.com/office/powerpoint/2010/main" val="3665024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095D46-8BBB-4717-9E6D-38A77F49722E}"/>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datum 2">
            <a:extLst>
              <a:ext uri="{FF2B5EF4-FFF2-40B4-BE49-F238E27FC236}">
                <a16:creationId xmlns:a16="http://schemas.microsoft.com/office/drawing/2014/main" id="{E560CD1A-A80B-4DD2-839F-BE0C42F28360}"/>
              </a:ext>
            </a:extLst>
          </p:cNvPr>
          <p:cNvSpPr txBox="1">
            <a:spLocks noGrp="1"/>
          </p:cNvSpPr>
          <p:nvPr>
            <p:ph type="dt" sz="half" idx="7"/>
          </p:nvPr>
        </p:nvSpPr>
        <p:spPr/>
        <p:txBody>
          <a:bodyPr/>
          <a:lstStyle>
            <a:lvl1pPr>
              <a:defRPr/>
            </a:lvl1pPr>
          </a:lstStyle>
          <a:p>
            <a:pPr lvl="0"/>
            <a:fld id="{738A2222-9CCF-464B-8CDD-84CC9CD0117A}" type="datetime1">
              <a:rPr lang="nl-NL"/>
              <a:pPr lvl="0"/>
              <a:t>8-11-2018</a:t>
            </a:fld>
            <a:endParaRPr lang="nl-NL"/>
          </a:p>
        </p:txBody>
      </p:sp>
      <p:sp>
        <p:nvSpPr>
          <p:cNvPr id="4" name="Tijdelijke aanduiding voor voettekst 3">
            <a:extLst>
              <a:ext uri="{FF2B5EF4-FFF2-40B4-BE49-F238E27FC236}">
                <a16:creationId xmlns:a16="http://schemas.microsoft.com/office/drawing/2014/main" id="{8468AD3F-CEBD-4510-BAA7-855645FF18FF}"/>
              </a:ext>
            </a:extLst>
          </p:cNvPr>
          <p:cNvSpPr txBox="1">
            <a:spLocks noGrp="1"/>
          </p:cNvSpPr>
          <p:nvPr>
            <p:ph type="ftr" sz="quarter" idx="9"/>
          </p:nvPr>
        </p:nvSpPr>
        <p:spPr/>
        <p:txBody>
          <a:bodyPr/>
          <a:lstStyle>
            <a:lvl1pPr>
              <a:defRPr/>
            </a:lvl1pPr>
          </a:lstStyle>
          <a:p>
            <a:pPr lvl="0"/>
            <a:endParaRPr lang="nl-NL"/>
          </a:p>
        </p:txBody>
      </p:sp>
      <p:sp>
        <p:nvSpPr>
          <p:cNvPr id="5" name="Tijdelijke aanduiding voor dianummer 4">
            <a:extLst>
              <a:ext uri="{FF2B5EF4-FFF2-40B4-BE49-F238E27FC236}">
                <a16:creationId xmlns:a16="http://schemas.microsoft.com/office/drawing/2014/main" id="{70E7FB00-85ED-4D23-B225-F51F5F300D55}"/>
              </a:ext>
            </a:extLst>
          </p:cNvPr>
          <p:cNvSpPr txBox="1">
            <a:spLocks noGrp="1"/>
          </p:cNvSpPr>
          <p:nvPr>
            <p:ph type="sldNum" sz="quarter" idx="8"/>
          </p:nvPr>
        </p:nvSpPr>
        <p:spPr/>
        <p:txBody>
          <a:bodyPr/>
          <a:lstStyle>
            <a:lvl1pPr>
              <a:defRPr/>
            </a:lvl1pPr>
          </a:lstStyle>
          <a:p>
            <a:pPr lvl="0"/>
            <a:fld id="{724F3D91-EAC6-443F-98A1-0F6BAFE0DD00}" type="slidenum">
              <a:t>‹nr.›</a:t>
            </a:fld>
            <a:endParaRPr lang="nl-NL"/>
          </a:p>
        </p:txBody>
      </p:sp>
    </p:spTree>
    <p:extLst>
      <p:ext uri="{BB962C8B-B14F-4D97-AF65-F5344CB8AC3E}">
        <p14:creationId xmlns:p14="http://schemas.microsoft.com/office/powerpoint/2010/main" val="1483920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FD63D63-91E3-42F2-92A0-1909D4D56440}"/>
              </a:ext>
            </a:extLst>
          </p:cNvPr>
          <p:cNvSpPr txBox="1">
            <a:spLocks noGrp="1"/>
          </p:cNvSpPr>
          <p:nvPr>
            <p:ph type="dt" sz="half" idx="7"/>
          </p:nvPr>
        </p:nvSpPr>
        <p:spPr/>
        <p:txBody>
          <a:bodyPr/>
          <a:lstStyle>
            <a:lvl1pPr>
              <a:defRPr/>
            </a:lvl1pPr>
          </a:lstStyle>
          <a:p>
            <a:pPr lvl="0"/>
            <a:fld id="{E3EF9486-0C0E-400F-AE13-6E0F09F391D9}" type="datetime1">
              <a:rPr lang="nl-NL"/>
              <a:pPr lvl="0"/>
              <a:t>8-11-2018</a:t>
            </a:fld>
            <a:endParaRPr lang="nl-NL"/>
          </a:p>
        </p:txBody>
      </p:sp>
      <p:sp>
        <p:nvSpPr>
          <p:cNvPr id="3" name="Tijdelijke aanduiding voor voettekst 2">
            <a:extLst>
              <a:ext uri="{FF2B5EF4-FFF2-40B4-BE49-F238E27FC236}">
                <a16:creationId xmlns:a16="http://schemas.microsoft.com/office/drawing/2014/main" id="{72CBDF12-2407-4587-A6F0-5BB159933471}"/>
              </a:ext>
            </a:extLst>
          </p:cNvPr>
          <p:cNvSpPr txBox="1">
            <a:spLocks noGrp="1"/>
          </p:cNvSpPr>
          <p:nvPr>
            <p:ph type="ftr" sz="quarter" idx="9"/>
          </p:nvPr>
        </p:nvSpPr>
        <p:spPr/>
        <p:txBody>
          <a:bodyPr/>
          <a:lstStyle>
            <a:lvl1pPr>
              <a:defRPr/>
            </a:lvl1pPr>
          </a:lstStyle>
          <a:p>
            <a:pPr lvl="0"/>
            <a:endParaRPr lang="nl-NL"/>
          </a:p>
        </p:txBody>
      </p:sp>
      <p:sp>
        <p:nvSpPr>
          <p:cNvPr id="4" name="Tijdelijke aanduiding voor dianummer 3">
            <a:extLst>
              <a:ext uri="{FF2B5EF4-FFF2-40B4-BE49-F238E27FC236}">
                <a16:creationId xmlns:a16="http://schemas.microsoft.com/office/drawing/2014/main" id="{5B12DCC5-3E56-4C31-8CD0-8C72CB8057A7}"/>
              </a:ext>
            </a:extLst>
          </p:cNvPr>
          <p:cNvSpPr txBox="1">
            <a:spLocks noGrp="1"/>
          </p:cNvSpPr>
          <p:nvPr>
            <p:ph type="sldNum" sz="quarter" idx="8"/>
          </p:nvPr>
        </p:nvSpPr>
        <p:spPr/>
        <p:txBody>
          <a:bodyPr/>
          <a:lstStyle>
            <a:lvl1pPr>
              <a:defRPr/>
            </a:lvl1pPr>
          </a:lstStyle>
          <a:p>
            <a:pPr lvl="0"/>
            <a:fld id="{1514C2EC-5586-4AB3-A9E1-FA24CE4F80C1}" type="slidenum">
              <a:t>‹nr.›</a:t>
            </a:fld>
            <a:endParaRPr lang="nl-NL"/>
          </a:p>
        </p:txBody>
      </p:sp>
    </p:spTree>
    <p:extLst>
      <p:ext uri="{BB962C8B-B14F-4D97-AF65-F5344CB8AC3E}">
        <p14:creationId xmlns:p14="http://schemas.microsoft.com/office/powerpoint/2010/main" val="17402363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F5EEFF-5FE9-4528-BD9E-1093297CECC4}"/>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p>
        </p:txBody>
      </p:sp>
      <p:sp>
        <p:nvSpPr>
          <p:cNvPr id="3" name="Tijdelijke aanduiding voor inhoud 2">
            <a:extLst>
              <a:ext uri="{FF2B5EF4-FFF2-40B4-BE49-F238E27FC236}">
                <a16:creationId xmlns:a16="http://schemas.microsoft.com/office/drawing/2014/main" id="{85B43AD3-E2D7-4B0D-8726-CABCD1769D5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C651672-A7E5-40C6-AC41-B0D0F542C10B}"/>
              </a:ext>
            </a:extLst>
          </p:cNvPr>
          <p:cNvSpPr txBox="1">
            <a:spLocks noGrp="1"/>
          </p:cNvSpPr>
          <p:nvPr>
            <p:ph type="body" idx="2"/>
          </p:nvPr>
        </p:nvSpPr>
        <p:spPr>
          <a:xfrm>
            <a:off x="839784" y="2057400"/>
            <a:ext cx="3932240" cy="3811584"/>
          </a:xfrm>
        </p:spPr>
        <p:txBody>
          <a:bodyPr/>
          <a:lstStyle>
            <a:lvl1pPr>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EE669D0E-B8AC-4ED7-AD66-C011E65F3C19}"/>
              </a:ext>
            </a:extLst>
          </p:cNvPr>
          <p:cNvSpPr txBox="1">
            <a:spLocks noGrp="1"/>
          </p:cNvSpPr>
          <p:nvPr>
            <p:ph type="dt" sz="half" idx="7"/>
          </p:nvPr>
        </p:nvSpPr>
        <p:spPr/>
        <p:txBody>
          <a:bodyPr/>
          <a:lstStyle>
            <a:lvl1pPr>
              <a:defRPr/>
            </a:lvl1pPr>
          </a:lstStyle>
          <a:p>
            <a:pPr lvl="0"/>
            <a:fld id="{AA91DA7F-7CA9-4514-A45A-D50EBCCFD112}" type="datetime1">
              <a:rPr lang="nl-NL"/>
              <a:pPr lvl="0"/>
              <a:t>8-11-2018</a:t>
            </a:fld>
            <a:endParaRPr lang="nl-NL"/>
          </a:p>
        </p:txBody>
      </p:sp>
      <p:sp>
        <p:nvSpPr>
          <p:cNvPr id="6" name="Tijdelijke aanduiding voor voettekst 5">
            <a:extLst>
              <a:ext uri="{FF2B5EF4-FFF2-40B4-BE49-F238E27FC236}">
                <a16:creationId xmlns:a16="http://schemas.microsoft.com/office/drawing/2014/main" id="{6D02E596-45E0-492B-B77B-1C647C40235C}"/>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EFA74B45-C770-474A-B149-979D231EA903}"/>
              </a:ext>
            </a:extLst>
          </p:cNvPr>
          <p:cNvSpPr txBox="1">
            <a:spLocks noGrp="1"/>
          </p:cNvSpPr>
          <p:nvPr>
            <p:ph type="sldNum" sz="quarter" idx="8"/>
          </p:nvPr>
        </p:nvSpPr>
        <p:spPr/>
        <p:txBody>
          <a:bodyPr/>
          <a:lstStyle>
            <a:lvl1pPr>
              <a:defRPr/>
            </a:lvl1pPr>
          </a:lstStyle>
          <a:p>
            <a:pPr lvl="0"/>
            <a:fld id="{47EA38CB-E6AB-44D1-B69C-45269CA1913E}" type="slidenum">
              <a:t>‹nr.›</a:t>
            </a:fld>
            <a:endParaRPr lang="nl-NL"/>
          </a:p>
        </p:txBody>
      </p:sp>
    </p:spTree>
    <p:extLst>
      <p:ext uri="{BB962C8B-B14F-4D97-AF65-F5344CB8AC3E}">
        <p14:creationId xmlns:p14="http://schemas.microsoft.com/office/powerpoint/2010/main" val="112730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F6CD7-AFD7-4214-97D3-D8D7E0BB4C75}"/>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inhoud 2">
            <a:extLst>
              <a:ext uri="{FF2B5EF4-FFF2-40B4-BE49-F238E27FC236}">
                <a16:creationId xmlns:a16="http://schemas.microsoft.com/office/drawing/2014/main" id="{AF9FCF3E-686B-4903-B38F-6CEA566EF54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E7AC754-A4E4-4CE6-BDEC-D6962B88CE20}"/>
              </a:ext>
            </a:extLst>
          </p:cNvPr>
          <p:cNvSpPr txBox="1">
            <a:spLocks noGrp="1"/>
          </p:cNvSpPr>
          <p:nvPr>
            <p:ph type="dt" sz="half" idx="7"/>
          </p:nvPr>
        </p:nvSpPr>
        <p:spPr/>
        <p:txBody>
          <a:bodyPr/>
          <a:lstStyle>
            <a:lvl1pPr>
              <a:defRPr/>
            </a:lvl1pPr>
          </a:lstStyle>
          <a:p>
            <a:pPr lvl="0"/>
            <a:fld id="{73D32EE0-6DD8-44EE-8D21-B06F0DD0F63A}" type="datetime1">
              <a:rPr lang="nl-NL"/>
              <a:pPr lvl="0"/>
              <a:t>8-11-2018</a:t>
            </a:fld>
            <a:endParaRPr lang="nl-NL"/>
          </a:p>
        </p:txBody>
      </p:sp>
      <p:sp>
        <p:nvSpPr>
          <p:cNvPr id="5" name="Tijdelijke aanduiding voor voettekst 4">
            <a:extLst>
              <a:ext uri="{FF2B5EF4-FFF2-40B4-BE49-F238E27FC236}">
                <a16:creationId xmlns:a16="http://schemas.microsoft.com/office/drawing/2014/main" id="{BC0633E7-1A4A-4BD5-9D64-10033C20ECE1}"/>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3B4322F7-92E2-4ED0-BCC4-50E672ECFF81}"/>
              </a:ext>
            </a:extLst>
          </p:cNvPr>
          <p:cNvSpPr txBox="1">
            <a:spLocks noGrp="1"/>
          </p:cNvSpPr>
          <p:nvPr>
            <p:ph type="sldNum" sz="quarter" idx="8"/>
          </p:nvPr>
        </p:nvSpPr>
        <p:spPr/>
        <p:txBody>
          <a:bodyPr/>
          <a:lstStyle>
            <a:lvl1pPr>
              <a:defRPr/>
            </a:lvl1pPr>
          </a:lstStyle>
          <a:p>
            <a:pPr lvl="0"/>
            <a:fld id="{F13E8CC0-15AF-43F3-9C43-07158A5A2813}" type="slidenum">
              <a:t>‹nr.›</a:t>
            </a:fld>
            <a:endParaRPr lang="nl-NL"/>
          </a:p>
        </p:txBody>
      </p:sp>
    </p:spTree>
    <p:extLst>
      <p:ext uri="{BB962C8B-B14F-4D97-AF65-F5344CB8AC3E}">
        <p14:creationId xmlns:p14="http://schemas.microsoft.com/office/powerpoint/2010/main" val="939281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67E07-7F00-4542-B162-45F657FB1E4F}"/>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p>
        </p:txBody>
      </p:sp>
      <p:sp>
        <p:nvSpPr>
          <p:cNvPr id="3" name="Tijdelijke aanduiding voor afbeelding 2">
            <a:extLst>
              <a:ext uri="{FF2B5EF4-FFF2-40B4-BE49-F238E27FC236}">
                <a16:creationId xmlns:a16="http://schemas.microsoft.com/office/drawing/2014/main" id="{A43DACD5-92BC-45E2-B17D-24C2BDEF72C1}"/>
              </a:ext>
            </a:extLst>
          </p:cNvPr>
          <p:cNvSpPr txBox="1">
            <a:spLocks noGrp="1"/>
          </p:cNvSpPr>
          <p:nvPr>
            <p:ph type="pic" idx="1"/>
          </p:nvPr>
        </p:nvSpPr>
        <p:spPr>
          <a:xfrm>
            <a:off x="5183184" y="987423"/>
            <a:ext cx="6172200" cy="4873623"/>
          </a:xfrm>
        </p:spPr>
        <p:txBody>
          <a:bodyPr/>
          <a:lstStyle>
            <a:lvl1pPr>
              <a:defRPr sz="3200"/>
            </a:lvl1pPr>
          </a:lstStyle>
          <a:p>
            <a:pPr lvl="0"/>
            <a:endParaRPr lang="nl-NL"/>
          </a:p>
        </p:txBody>
      </p:sp>
      <p:sp>
        <p:nvSpPr>
          <p:cNvPr id="4" name="Tijdelijke aanduiding voor tekst 3">
            <a:extLst>
              <a:ext uri="{FF2B5EF4-FFF2-40B4-BE49-F238E27FC236}">
                <a16:creationId xmlns:a16="http://schemas.microsoft.com/office/drawing/2014/main" id="{634689AA-5F81-4246-8A90-46166C3F9B79}"/>
              </a:ext>
            </a:extLst>
          </p:cNvPr>
          <p:cNvSpPr txBox="1">
            <a:spLocks noGrp="1"/>
          </p:cNvSpPr>
          <p:nvPr>
            <p:ph type="body" idx="2"/>
          </p:nvPr>
        </p:nvSpPr>
        <p:spPr>
          <a:xfrm>
            <a:off x="839784" y="2057400"/>
            <a:ext cx="3932240" cy="3811584"/>
          </a:xfrm>
        </p:spPr>
        <p:txBody>
          <a:bodyPr/>
          <a:lstStyle>
            <a:lvl1pPr>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D28E13AB-A112-4985-B544-209D11A90379}"/>
              </a:ext>
            </a:extLst>
          </p:cNvPr>
          <p:cNvSpPr txBox="1">
            <a:spLocks noGrp="1"/>
          </p:cNvSpPr>
          <p:nvPr>
            <p:ph type="dt" sz="half" idx="7"/>
          </p:nvPr>
        </p:nvSpPr>
        <p:spPr/>
        <p:txBody>
          <a:bodyPr/>
          <a:lstStyle>
            <a:lvl1pPr>
              <a:defRPr/>
            </a:lvl1pPr>
          </a:lstStyle>
          <a:p>
            <a:pPr lvl="0"/>
            <a:fld id="{F100D4E2-89D5-4E87-B916-4534B76B5684}" type="datetime1">
              <a:rPr lang="nl-NL"/>
              <a:pPr lvl="0"/>
              <a:t>8-11-2018</a:t>
            </a:fld>
            <a:endParaRPr lang="nl-NL"/>
          </a:p>
        </p:txBody>
      </p:sp>
      <p:sp>
        <p:nvSpPr>
          <p:cNvPr id="6" name="Tijdelijke aanduiding voor voettekst 5">
            <a:extLst>
              <a:ext uri="{FF2B5EF4-FFF2-40B4-BE49-F238E27FC236}">
                <a16:creationId xmlns:a16="http://schemas.microsoft.com/office/drawing/2014/main" id="{6997BF0F-2A24-49E0-9948-44B29315E380}"/>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DB581E46-0660-464D-A9CF-13F091AE0E8B}"/>
              </a:ext>
            </a:extLst>
          </p:cNvPr>
          <p:cNvSpPr txBox="1">
            <a:spLocks noGrp="1"/>
          </p:cNvSpPr>
          <p:nvPr>
            <p:ph type="sldNum" sz="quarter" idx="8"/>
          </p:nvPr>
        </p:nvSpPr>
        <p:spPr/>
        <p:txBody>
          <a:bodyPr/>
          <a:lstStyle>
            <a:lvl1pPr>
              <a:defRPr/>
            </a:lvl1pPr>
          </a:lstStyle>
          <a:p>
            <a:pPr lvl="0"/>
            <a:fld id="{68FFB20E-C2F4-4130-8D75-C5D35E350B41}" type="slidenum">
              <a:t>‹nr.›</a:t>
            </a:fld>
            <a:endParaRPr lang="nl-NL"/>
          </a:p>
        </p:txBody>
      </p:sp>
    </p:spTree>
    <p:extLst>
      <p:ext uri="{BB962C8B-B14F-4D97-AF65-F5344CB8AC3E}">
        <p14:creationId xmlns:p14="http://schemas.microsoft.com/office/powerpoint/2010/main" val="3524706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218AB-F7BD-4901-812C-DAF637AB6B11}"/>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verticale tekst 2">
            <a:extLst>
              <a:ext uri="{FF2B5EF4-FFF2-40B4-BE49-F238E27FC236}">
                <a16:creationId xmlns:a16="http://schemas.microsoft.com/office/drawing/2014/main" id="{E377C71A-A0D0-4A25-A5D6-53312E382AD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DDE7BF7-1842-4900-810D-15C733B851C2}"/>
              </a:ext>
            </a:extLst>
          </p:cNvPr>
          <p:cNvSpPr txBox="1">
            <a:spLocks noGrp="1"/>
          </p:cNvSpPr>
          <p:nvPr>
            <p:ph type="dt" sz="half" idx="7"/>
          </p:nvPr>
        </p:nvSpPr>
        <p:spPr/>
        <p:txBody>
          <a:bodyPr/>
          <a:lstStyle>
            <a:lvl1pPr>
              <a:defRPr/>
            </a:lvl1pPr>
          </a:lstStyle>
          <a:p>
            <a:pPr lvl="0"/>
            <a:fld id="{B1E410B9-7454-4EED-BF79-161693E608B7}" type="datetime1">
              <a:rPr lang="nl-NL"/>
              <a:pPr lvl="0"/>
              <a:t>8-11-2018</a:t>
            </a:fld>
            <a:endParaRPr lang="nl-NL"/>
          </a:p>
        </p:txBody>
      </p:sp>
      <p:sp>
        <p:nvSpPr>
          <p:cNvPr id="5" name="Tijdelijke aanduiding voor voettekst 4">
            <a:extLst>
              <a:ext uri="{FF2B5EF4-FFF2-40B4-BE49-F238E27FC236}">
                <a16:creationId xmlns:a16="http://schemas.microsoft.com/office/drawing/2014/main" id="{0B323C1F-F33B-43BA-9CAD-2F01EF28356C}"/>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C69C643E-A853-4205-8981-B28DCAB5A582}"/>
              </a:ext>
            </a:extLst>
          </p:cNvPr>
          <p:cNvSpPr txBox="1">
            <a:spLocks noGrp="1"/>
          </p:cNvSpPr>
          <p:nvPr>
            <p:ph type="sldNum" sz="quarter" idx="8"/>
          </p:nvPr>
        </p:nvSpPr>
        <p:spPr/>
        <p:txBody>
          <a:bodyPr/>
          <a:lstStyle>
            <a:lvl1pPr>
              <a:defRPr/>
            </a:lvl1pPr>
          </a:lstStyle>
          <a:p>
            <a:pPr lvl="0"/>
            <a:fld id="{FDDAC09E-423E-4C43-A8D0-82445843B60E}" type="slidenum">
              <a:t>‹nr.›</a:t>
            </a:fld>
            <a:endParaRPr lang="nl-NL"/>
          </a:p>
        </p:txBody>
      </p:sp>
    </p:spTree>
    <p:extLst>
      <p:ext uri="{BB962C8B-B14F-4D97-AF65-F5344CB8AC3E}">
        <p14:creationId xmlns:p14="http://schemas.microsoft.com/office/powerpoint/2010/main" val="3766800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854D8FA-E907-4DD9-BB59-0E5E67623023}"/>
              </a:ext>
            </a:extLst>
          </p:cNvPr>
          <p:cNvSpPr txBox="1">
            <a:spLocks noGrp="1"/>
          </p:cNvSpPr>
          <p:nvPr>
            <p:ph type="title" orient="vert"/>
          </p:nvPr>
        </p:nvSpPr>
        <p:spPr>
          <a:xfrm>
            <a:off x="8839203" y="273048"/>
            <a:ext cx="2743200" cy="5857875"/>
          </a:xfrm>
        </p:spPr>
        <p:txBody>
          <a:bodyPr vert="eaVert"/>
          <a:lstStyle>
            <a:lvl1pPr>
              <a:defRPr/>
            </a:lvl1pPr>
          </a:lstStyle>
          <a:p>
            <a:pPr lvl="0"/>
            <a:r>
              <a:rPr lang="nl-NL"/>
              <a:t>Klik om stijl te bewerken</a:t>
            </a:r>
          </a:p>
        </p:txBody>
      </p:sp>
      <p:sp>
        <p:nvSpPr>
          <p:cNvPr id="3" name="Tijdelijke aanduiding voor verticale tekst 2">
            <a:extLst>
              <a:ext uri="{FF2B5EF4-FFF2-40B4-BE49-F238E27FC236}">
                <a16:creationId xmlns:a16="http://schemas.microsoft.com/office/drawing/2014/main" id="{7ACEC940-D612-4549-806A-75DCF79D5404}"/>
              </a:ext>
            </a:extLst>
          </p:cNvPr>
          <p:cNvSpPr txBox="1">
            <a:spLocks noGrp="1"/>
          </p:cNvSpPr>
          <p:nvPr>
            <p:ph type="body" orient="vert" idx="1"/>
          </p:nvPr>
        </p:nvSpPr>
        <p:spPr>
          <a:xfrm>
            <a:off x="609603" y="273048"/>
            <a:ext cx="8077196" cy="5857875"/>
          </a:xfrm>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5D04FE-A476-4C0F-8810-FD36417C1175}"/>
              </a:ext>
            </a:extLst>
          </p:cNvPr>
          <p:cNvSpPr txBox="1">
            <a:spLocks noGrp="1"/>
          </p:cNvSpPr>
          <p:nvPr>
            <p:ph type="dt" sz="half" idx="7"/>
          </p:nvPr>
        </p:nvSpPr>
        <p:spPr/>
        <p:txBody>
          <a:bodyPr/>
          <a:lstStyle>
            <a:lvl1pPr>
              <a:defRPr/>
            </a:lvl1pPr>
          </a:lstStyle>
          <a:p>
            <a:pPr lvl="0"/>
            <a:fld id="{B15FCA9A-A6C3-4B39-A27D-49B5481A0650}" type="datetime1">
              <a:rPr lang="nl-NL"/>
              <a:pPr lvl="0"/>
              <a:t>8-11-2018</a:t>
            </a:fld>
            <a:endParaRPr lang="nl-NL"/>
          </a:p>
        </p:txBody>
      </p:sp>
      <p:sp>
        <p:nvSpPr>
          <p:cNvPr id="5" name="Tijdelijke aanduiding voor voettekst 4">
            <a:extLst>
              <a:ext uri="{FF2B5EF4-FFF2-40B4-BE49-F238E27FC236}">
                <a16:creationId xmlns:a16="http://schemas.microsoft.com/office/drawing/2014/main" id="{799E38EB-B142-4D7B-89A0-1E748813E680}"/>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6A199E77-77ED-4710-AD00-E812EB0CAB6B}"/>
              </a:ext>
            </a:extLst>
          </p:cNvPr>
          <p:cNvSpPr txBox="1">
            <a:spLocks noGrp="1"/>
          </p:cNvSpPr>
          <p:nvPr>
            <p:ph type="sldNum" sz="quarter" idx="8"/>
          </p:nvPr>
        </p:nvSpPr>
        <p:spPr/>
        <p:txBody>
          <a:bodyPr/>
          <a:lstStyle>
            <a:lvl1pPr>
              <a:defRPr/>
            </a:lvl1pPr>
          </a:lstStyle>
          <a:p>
            <a:pPr lvl="0"/>
            <a:fld id="{337B1F0F-6B54-4703-8B33-7683395980E1}" type="slidenum">
              <a:t>‹nr.›</a:t>
            </a:fld>
            <a:endParaRPr lang="nl-NL"/>
          </a:p>
        </p:txBody>
      </p:sp>
    </p:spTree>
    <p:extLst>
      <p:ext uri="{BB962C8B-B14F-4D97-AF65-F5344CB8AC3E}">
        <p14:creationId xmlns:p14="http://schemas.microsoft.com/office/powerpoint/2010/main" val="362442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BDFC3-93D6-4374-A1E1-90DC5247B705}"/>
              </a:ext>
            </a:extLst>
          </p:cNvPr>
          <p:cNvSpPr txBox="1">
            <a:spLocks noGrp="1"/>
          </p:cNvSpPr>
          <p:nvPr>
            <p:ph type="title"/>
          </p:nvPr>
        </p:nvSpPr>
        <p:spPr>
          <a:xfrm>
            <a:off x="831847" y="1709735"/>
            <a:ext cx="10515600" cy="2852735"/>
          </a:xfrm>
        </p:spPr>
        <p:txBody>
          <a:bodyPr anchor="b"/>
          <a:lstStyle>
            <a:lvl1pPr>
              <a:defRPr sz="6000"/>
            </a:lvl1pPr>
          </a:lstStyle>
          <a:p>
            <a:pPr lvl="0"/>
            <a:r>
              <a:rPr lang="nl-NL"/>
              <a:t>Klik om stijl te bewerken</a:t>
            </a:r>
          </a:p>
        </p:txBody>
      </p:sp>
      <p:sp>
        <p:nvSpPr>
          <p:cNvPr id="3" name="Tijdelijke aanduiding voor tekst 2">
            <a:extLst>
              <a:ext uri="{FF2B5EF4-FFF2-40B4-BE49-F238E27FC236}">
                <a16:creationId xmlns:a16="http://schemas.microsoft.com/office/drawing/2014/main" id="{0372B371-59FD-4F83-AC6B-E94275D874FB}"/>
              </a:ext>
            </a:extLst>
          </p:cNvPr>
          <p:cNvSpPr txBox="1">
            <a:spLocks noGrp="1"/>
          </p:cNvSpPr>
          <p:nvPr>
            <p:ph type="body" idx="1"/>
          </p:nvPr>
        </p:nvSpPr>
        <p:spPr>
          <a:xfrm>
            <a:off x="831847" y="4589465"/>
            <a:ext cx="10515600" cy="1500182"/>
          </a:xfrm>
        </p:spPr>
        <p:txBody>
          <a:bodyPr/>
          <a:lstStyle>
            <a:lvl1pPr>
              <a:buNone/>
              <a:defRPr sz="2400">
                <a:solidFill>
                  <a:srgbClr val="898989"/>
                </a:solidFill>
              </a:defRPr>
            </a:lvl1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EB243230-4610-4DD8-945E-58AB44944AC6}"/>
              </a:ext>
            </a:extLst>
          </p:cNvPr>
          <p:cNvSpPr txBox="1">
            <a:spLocks noGrp="1"/>
          </p:cNvSpPr>
          <p:nvPr>
            <p:ph type="dt" sz="half" idx="7"/>
          </p:nvPr>
        </p:nvSpPr>
        <p:spPr/>
        <p:txBody>
          <a:bodyPr/>
          <a:lstStyle>
            <a:lvl1pPr>
              <a:defRPr/>
            </a:lvl1pPr>
          </a:lstStyle>
          <a:p>
            <a:pPr lvl="0"/>
            <a:fld id="{109FD0FE-B979-4DB1-B1E4-BD988666F45D}" type="datetime1">
              <a:rPr lang="nl-NL"/>
              <a:pPr lvl="0"/>
              <a:t>8-11-2018</a:t>
            </a:fld>
            <a:endParaRPr lang="nl-NL"/>
          </a:p>
        </p:txBody>
      </p:sp>
      <p:sp>
        <p:nvSpPr>
          <p:cNvPr id="5" name="Tijdelijke aanduiding voor voettekst 4">
            <a:extLst>
              <a:ext uri="{FF2B5EF4-FFF2-40B4-BE49-F238E27FC236}">
                <a16:creationId xmlns:a16="http://schemas.microsoft.com/office/drawing/2014/main" id="{57CF981A-6FF8-4473-A50E-204C1A8B9738}"/>
              </a:ext>
            </a:extLst>
          </p:cNvPr>
          <p:cNvSpPr txBox="1">
            <a:spLocks noGrp="1"/>
          </p:cNvSpPr>
          <p:nvPr>
            <p:ph type="ftr" sz="quarter" idx="9"/>
          </p:nvPr>
        </p:nvSpPr>
        <p:spPr/>
        <p:txBody>
          <a:bodyPr/>
          <a:lstStyle>
            <a:lvl1pPr>
              <a:defRPr/>
            </a:lvl1pPr>
          </a:lstStyle>
          <a:p>
            <a:pPr lvl="0"/>
            <a:endParaRPr lang="nl-NL"/>
          </a:p>
        </p:txBody>
      </p:sp>
      <p:sp>
        <p:nvSpPr>
          <p:cNvPr id="6" name="Tijdelijke aanduiding voor dianummer 5">
            <a:extLst>
              <a:ext uri="{FF2B5EF4-FFF2-40B4-BE49-F238E27FC236}">
                <a16:creationId xmlns:a16="http://schemas.microsoft.com/office/drawing/2014/main" id="{D0A437EB-6EF1-4A03-A939-8DD53A423388}"/>
              </a:ext>
            </a:extLst>
          </p:cNvPr>
          <p:cNvSpPr txBox="1">
            <a:spLocks noGrp="1"/>
          </p:cNvSpPr>
          <p:nvPr>
            <p:ph type="sldNum" sz="quarter" idx="8"/>
          </p:nvPr>
        </p:nvSpPr>
        <p:spPr/>
        <p:txBody>
          <a:bodyPr/>
          <a:lstStyle>
            <a:lvl1pPr>
              <a:defRPr/>
            </a:lvl1pPr>
          </a:lstStyle>
          <a:p>
            <a:pPr lvl="0"/>
            <a:fld id="{9573C0E7-7B9C-4EAF-A0D0-A935EEAA0F04}" type="slidenum">
              <a:t>‹nr.›</a:t>
            </a:fld>
            <a:endParaRPr lang="nl-NL"/>
          </a:p>
        </p:txBody>
      </p:sp>
    </p:spTree>
    <p:extLst>
      <p:ext uri="{BB962C8B-B14F-4D97-AF65-F5344CB8AC3E}">
        <p14:creationId xmlns:p14="http://schemas.microsoft.com/office/powerpoint/2010/main" val="115717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D12FB4-3DBF-46D2-9BA9-8EF5081C60ED}"/>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inhoud 2">
            <a:extLst>
              <a:ext uri="{FF2B5EF4-FFF2-40B4-BE49-F238E27FC236}">
                <a16:creationId xmlns:a16="http://schemas.microsoft.com/office/drawing/2014/main" id="{0B6FFF04-2E10-4F2F-A427-3EBA80D6A4B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7B391F37-3351-41BB-A872-92CCDF65AAB2}"/>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BB5357AF-EF31-411F-8801-1C11063C3676}"/>
              </a:ext>
            </a:extLst>
          </p:cNvPr>
          <p:cNvSpPr txBox="1">
            <a:spLocks noGrp="1"/>
          </p:cNvSpPr>
          <p:nvPr>
            <p:ph type="dt" sz="half" idx="7"/>
          </p:nvPr>
        </p:nvSpPr>
        <p:spPr/>
        <p:txBody>
          <a:bodyPr/>
          <a:lstStyle>
            <a:lvl1pPr>
              <a:defRPr/>
            </a:lvl1pPr>
          </a:lstStyle>
          <a:p>
            <a:pPr lvl="0"/>
            <a:fld id="{73A02C09-1E55-4A7E-972E-CFD1E13BED30}" type="datetime1">
              <a:rPr lang="nl-NL"/>
              <a:pPr lvl="0"/>
              <a:t>8-11-2018</a:t>
            </a:fld>
            <a:endParaRPr lang="nl-NL"/>
          </a:p>
        </p:txBody>
      </p:sp>
      <p:sp>
        <p:nvSpPr>
          <p:cNvPr id="6" name="Tijdelijke aanduiding voor voettekst 5">
            <a:extLst>
              <a:ext uri="{FF2B5EF4-FFF2-40B4-BE49-F238E27FC236}">
                <a16:creationId xmlns:a16="http://schemas.microsoft.com/office/drawing/2014/main" id="{CED3A6AA-4CE8-439B-BA73-4B9B9941918A}"/>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5CFC41D9-6789-4E5C-86B9-9190D3B46D04}"/>
              </a:ext>
            </a:extLst>
          </p:cNvPr>
          <p:cNvSpPr txBox="1">
            <a:spLocks noGrp="1"/>
          </p:cNvSpPr>
          <p:nvPr>
            <p:ph type="sldNum" sz="quarter" idx="8"/>
          </p:nvPr>
        </p:nvSpPr>
        <p:spPr/>
        <p:txBody>
          <a:bodyPr/>
          <a:lstStyle>
            <a:lvl1pPr>
              <a:defRPr/>
            </a:lvl1pPr>
          </a:lstStyle>
          <a:p>
            <a:pPr lvl="0"/>
            <a:fld id="{BB2F14FF-7176-41BE-86AD-AD32AD5C8A24}" type="slidenum">
              <a:t>‹nr.›</a:t>
            </a:fld>
            <a:endParaRPr lang="nl-NL"/>
          </a:p>
        </p:txBody>
      </p:sp>
    </p:spTree>
    <p:extLst>
      <p:ext uri="{BB962C8B-B14F-4D97-AF65-F5344CB8AC3E}">
        <p14:creationId xmlns:p14="http://schemas.microsoft.com/office/powerpoint/2010/main" val="126510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BFB10-F17F-4015-9DA2-02DAA1C5BAED}"/>
              </a:ext>
            </a:extLst>
          </p:cNvPr>
          <p:cNvSpPr txBox="1">
            <a:spLocks noGrp="1"/>
          </p:cNvSpPr>
          <p:nvPr>
            <p:ph type="title"/>
          </p:nvPr>
        </p:nvSpPr>
        <p:spPr>
          <a:xfrm>
            <a:off x="839784" y="365129"/>
            <a:ext cx="10515600" cy="1325559"/>
          </a:xfrm>
        </p:spPr>
        <p:txBody>
          <a:bodyPr/>
          <a:lstStyle>
            <a:lvl1pPr>
              <a:defRPr/>
            </a:lvl1pPr>
          </a:lstStyle>
          <a:p>
            <a:pPr lvl="0"/>
            <a:r>
              <a:rPr lang="nl-NL"/>
              <a:t>Klik om stijl te bewerken</a:t>
            </a:r>
          </a:p>
        </p:txBody>
      </p:sp>
      <p:sp>
        <p:nvSpPr>
          <p:cNvPr id="3" name="Tijdelijke aanduiding voor tekst 2">
            <a:extLst>
              <a:ext uri="{FF2B5EF4-FFF2-40B4-BE49-F238E27FC236}">
                <a16:creationId xmlns:a16="http://schemas.microsoft.com/office/drawing/2014/main" id="{F1A37580-3DE5-4408-9E1C-7D06C3B6145A}"/>
              </a:ext>
            </a:extLst>
          </p:cNvPr>
          <p:cNvSpPr txBox="1">
            <a:spLocks noGrp="1"/>
          </p:cNvSpPr>
          <p:nvPr>
            <p:ph type="body" idx="1"/>
          </p:nvPr>
        </p:nvSpPr>
        <p:spPr>
          <a:xfrm>
            <a:off x="839784" y="1681160"/>
            <a:ext cx="5157782" cy="823910"/>
          </a:xfrm>
        </p:spPr>
        <p:txBody>
          <a:bodyPr anchor="b"/>
          <a:lstStyle>
            <a:lvl1pPr>
              <a:buNone/>
              <a:defRPr sz="2400" b="1"/>
            </a:lvl1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9697AA2B-1BB7-48F5-B10D-D051BB87D024}"/>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0DFB720-914C-4434-AB4B-05F5B74706A8}"/>
              </a:ext>
            </a:extLst>
          </p:cNvPr>
          <p:cNvSpPr txBox="1">
            <a:spLocks noGrp="1"/>
          </p:cNvSpPr>
          <p:nvPr>
            <p:ph type="body" idx="3"/>
          </p:nvPr>
        </p:nvSpPr>
        <p:spPr>
          <a:xfrm>
            <a:off x="6172200" y="1681160"/>
            <a:ext cx="5183184" cy="823910"/>
          </a:xfrm>
        </p:spPr>
        <p:txBody>
          <a:bodyPr anchor="b"/>
          <a:lstStyle>
            <a:lvl1pPr>
              <a:buNone/>
              <a:defRPr sz="2400" b="1"/>
            </a:lvl1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A604025-F331-4DB7-ADDF-84E887C7A33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05B1F63-8637-411E-A2A8-60AAB9D67AF3}"/>
              </a:ext>
            </a:extLst>
          </p:cNvPr>
          <p:cNvSpPr txBox="1">
            <a:spLocks noGrp="1"/>
          </p:cNvSpPr>
          <p:nvPr>
            <p:ph type="dt" sz="half" idx="7"/>
          </p:nvPr>
        </p:nvSpPr>
        <p:spPr/>
        <p:txBody>
          <a:bodyPr/>
          <a:lstStyle>
            <a:lvl1pPr>
              <a:defRPr/>
            </a:lvl1pPr>
          </a:lstStyle>
          <a:p>
            <a:pPr lvl="0"/>
            <a:fld id="{98D74E62-A9B5-4A5C-92A5-E3D0C6988697}" type="datetime1">
              <a:rPr lang="nl-NL"/>
              <a:pPr lvl="0"/>
              <a:t>8-11-2018</a:t>
            </a:fld>
            <a:endParaRPr lang="nl-NL"/>
          </a:p>
        </p:txBody>
      </p:sp>
      <p:sp>
        <p:nvSpPr>
          <p:cNvPr id="8" name="Tijdelijke aanduiding voor voettekst 7">
            <a:extLst>
              <a:ext uri="{FF2B5EF4-FFF2-40B4-BE49-F238E27FC236}">
                <a16:creationId xmlns:a16="http://schemas.microsoft.com/office/drawing/2014/main" id="{79459466-70FF-47CB-9953-09946CF5E2BF}"/>
              </a:ext>
            </a:extLst>
          </p:cNvPr>
          <p:cNvSpPr txBox="1">
            <a:spLocks noGrp="1"/>
          </p:cNvSpPr>
          <p:nvPr>
            <p:ph type="ftr" sz="quarter" idx="9"/>
          </p:nvPr>
        </p:nvSpPr>
        <p:spPr/>
        <p:txBody>
          <a:bodyPr/>
          <a:lstStyle>
            <a:lvl1pPr>
              <a:defRPr/>
            </a:lvl1pPr>
          </a:lstStyle>
          <a:p>
            <a:pPr lvl="0"/>
            <a:endParaRPr lang="nl-NL"/>
          </a:p>
        </p:txBody>
      </p:sp>
      <p:sp>
        <p:nvSpPr>
          <p:cNvPr id="9" name="Tijdelijke aanduiding voor dianummer 8">
            <a:extLst>
              <a:ext uri="{FF2B5EF4-FFF2-40B4-BE49-F238E27FC236}">
                <a16:creationId xmlns:a16="http://schemas.microsoft.com/office/drawing/2014/main" id="{E55D8AAB-204A-418D-8362-9C09D524D544}"/>
              </a:ext>
            </a:extLst>
          </p:cNvPr>
          <p:cNvSpPr txBox="1">
            <a:spLocks noGrp="1"/>
          </p:cNvSpPr>
          <p:nvPr>
            <p:ph type="sldNum" sz="quarter" idx="8"/>
          </p:nvPr>
        </p:nvSpPr>
        <p:spPr/>
        <p:txBody>
          <a:bodyPr/>
          <a:lstStyle>
            <a:lvl1pPr>
              <a:defRPr/>
            </a:lvl1pPr>
          </a:lstStyle>
          <a:p>
            <a:pPr lvl="0"/>
            <a:fld id="{3751827D-8D30-4671-BC27-642BBFC4A8F0}" type="slidenum">
              <a:t>‹nr.›</a:t>
            </a:fld>
            <a:endParaRPr lang="nl-NL"/>
          </a:p>
        </p:txBody>
      </p:sp>
    </p:spTree>
    <p:extLst>
      <p:ext uri="{BB962C8B-B14F-4D97-AF65-F5344CB8AC3E}">
        <p14:creationId xmlns:p14="http://schemas.microsoft.com/office/powerpoint/2010/main" val="322239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B8BC6-AA1D-49D8-A711-EED782F4559E}"/>
              </a:ext>
            </a:extLst>
          </p:cNvPr>
          <p:cNvSpPr txBox="1">
            <a:spLocks noGrp="1"/>
          </p:cNvSpPr>
          <p:nvPr>
            <p:ph type="title"/>
          </p:nvPr>
        </p:nvSpPr>
        <p:spPr/>
        <p:txBody>
          <a:bodyPr/>
          <a:lstStyle>
            <a:lvl1pPr>
              <a:defRPr/>
            </a:lvl1pPr>
          </a:lstStyle>
          <a:p>
            <a:pPr lvl="0"/>
            <a:r>
              <a:rPr lang="nl-NL"/>
              <a:t>Klik om stijl te bewerken</a:t>
            </a:r>
          </a:p>
        </p:txBody>
      </p:sp>
      <p:sp>
        <p:nvSpPr>
          <p:cNvPr id="3" name="Tijdelijke aanduiding voor datum 2">
            <a:extLst>
              <a:ext uri="{FF2B5EF4-FFF2-40B4-BE49-F238E27FC236}">
                <a16:creationId xmlns:a16="http://schemas.microsoft.com/office/drawing/2014/main" id="{B62A1FC8-396C-492D-AA9B-B75626DD567F}"/>
              </a:ext>
            </a:extLst>
          </p:cNvPr>
          <p:cNvSpPr txBox="1">
            <a:spLocks noGrp="1"/>
          </p:cNvSpPr>
          <p:nvPr>
            <p:ph type="dt" sz="half" idx="7"/>
          </p:nvPr>
        </p:nvSpPr>
        <p:spPr/>
        <p:txBody>
          <a:bodyPr/>
          <a:lstStyle>
            <a:lvl1pPr>
              <a:defRPr/>
            </a:lvl1pPr>
          </a:lstStyle>
          <a:p>
            <a:pPr lvl="0"/>
            <a:fld id="{64B32563-2C35-4449-A37C-7350982706B1}" type="datetime1">
              <a:rPr lang="nl-NL"/>
              <a:pPr lvl="0"/>
              <a:t>8-11-2018</a:t>
            </a:fld>
            <a:endParaRPr lang="nl-NL"/>
          </a:p>
        </p:txBody>
      </p:sp>
      <p:sp>
        <p:nvSpPr>
          <p:cNvPr id="4" name="Tijdelijke aanduiding voor voettekst 3">
            <a:extLst>
              <a:ext uri="{FF2B5EF4-FFF2-40B4-BE49-F238E27FC236}">
                <a16:creationId xmlns:a16="http://schemas.microsoft.com/office/drawing/2014/main" id="{D382F820-F050-40BB-AC45-0F47D7435AC9}"/>
              </a:ext>
            </a:extLst>
          </p:cNvPr>
          <p:cNvSpPr txBox="1">
            <a:spLocks noGrp="1"/>
          </p:cNvSpPr>
          <p:nvPr>
            <p:ph type="ftr" sz="quarter" idx="9"/>
          </p:nvPr>
        </p:nvSpPr>
        <p:spPr/>
        <p:txBody>
          <a:bodyPr/>
          <a:lstStyle>
            <a:lvl1pPr>
              <a:defRPr/>
            </a:lvl1pPr>
          </a:lstStyle>
          <a:p>
            <a:pPr lvl="0"/>
            <a:endParaRPr lang="nl-NL"/>
          </a:p>
        </p:txBody>
      </p:sp>
      <p:sp>
        <p:nvSpPr>
          <p:cNvPr id="5" name="Tijdelijke aanduiding voor dianummer 4">
            <a:extLst>
              <a:ext uri="{FF2B5EF4-FFF2-40B4-BE49-F238E27FC236}">
                <a16:creationId xmlns:a16="http://schemas.microsoft.com/office/drawing/2014/main" id="{28B624FC-2349-4DF4-826C-577248AEC0FE}"/>
              </a:ext>
            </a:extLst>
          </p:cNvPr>
          <p:cNvSpPr txBox="1">
            <a:spLocks noGrp="1"/>
          </p:cNvSpPr>
          <p:nvPr>
            <p:ph type="sldNum" sz="quarter" idx="8"/>
          </p:nvPr>
        </p:nvSpPr>
        <p:spPr/>
        <p:txBody>
          <a:bodyPr/>
          <a:lstStyle>
            <a:lvl1pPr>
              <a:defRPr/>
            </a:lvl1pPr>
          </a:lstStyle>
          <a:p>
            <a:pPr lvl="0"/>
            <a:fld id="{ED86CED8-203D-41E9-B4FC-0B29FE8C6E41}" type="slidenum">
              <a:t>‹nr.›</a:t>
            </a:fld>
            <a:endParaRPr lang="nl-NL"/>
          </a:p>
        </p:txBody>
      </p:sp>
    </p:spTree>
    <p:extLst>
      <p:ext uri="{BB962C8B-B14F-4D97-AF65-F5344CB8AC3E}">
        <p14:creationId xmlns:p14="http://schemas.microsoft.com/office/powerpoint/2010/main" val="402238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3BC2F8-D687-4B4A-A946-F8819A804010}"/>
              </a:ext>
            </a:extLst>
          </p:cNvPr>
          <p:cNvSpPr txBox="1">
            <a:spLocks noGrp="1"/>
          </p:cNvSpPr>
          <p:nvPr>
            <p:ph type="dt" sz="half" idx="7"/>
          </p:nvPr>
        </p:nvSpPr>
        <p:spPr/>
        <p:txBody>
          <a:bodyPr/>
          <a:lstStyle>
            <a:lvl1pPr>
              <a:defRPr/>
            </a:lvl1pPr>
          </a:lstStyle>
          <a:p>
            <a:pPr lvl="0"/>
            <a:fld id="{579FD510-BF05-4A6B-ADC0-C5F540A1288D}" type="datetime1">
              <a:rPr lang="nl-NL"/>
              <a:pPr lvl="0"/>
              <a:t>8-11-2018</a:t>
            </a:fld>
            <a:endParaRPr lang="nl-NL"/>
          </a:p>
        </p:txBody>
      </p:sp>
      <p:sp>
        <p:nvSpPr>
          <p:cNvPr id="3" name="Tijdelijke aanduiding voor voettekst 2">
            <a:extLst>
              <a:ext uri="{FF2B5EF4-FFF2-40B4-BE49-F238E27FC236}">
                <a16:creationId xmlns:a16="http://schemas.microsoft.com/office/drawing/2014/main" id="{D69458D6-DE4D-40F1-ABC0-D9C8ADFFD168}"/>
              </a:ext>
            </a:extLst>
          </p:cNvPr>
          <p:cNvSpPr txBox="1">
            <a:spLocks noGrp="1"/>
          </p:cNvSpPr>
          <p:nvPr>
            <p:ph type="ftr" sz="quarter" idx="9"/>
          </p:nvPr>
        </p:nvSpPr>
        <p:spPr/>
        <p:txBody>
          <a:bodyPr/>
          <a:lstStyle>
            <a:lvl1pPr>
              <a:defRPr/>
            </a:lvl1pPr>
          </a:lstStyle>
          <a:p>
            <a:pPr lvl="0"/>
            <a:endParaRPr lang="nl-NL"/>
          </a:p>
        </p:txBody>
      </p:sp>
      <p:sp>
        <p:nvSpPr>
          <p:cNvPr id="4" name="Tijdelijke aanduiding voor dianummer 3">
            <a:extLst>
              <a:ext uri="{FF2B5EF4-FFF2-40B4-BE49-F238E27FC236}">
                <a16:creationId xmlns:a16="http://schemas.microsoft.com/office/drawing/2014/main" id="{3DB4F38B-7547-4CA1-8356-798ADE744ED9}"/>
              </a:ext>
            </a:extLst>
          </p:cNvPr>
          <p:cNvSpPr txBox="1">
            <a:spLocks noGrp="1"/>
          </p:cNvSpPr>
          <p:nvPr>
            <p:ph type="sldNum" sz="quarter" idx="8"/>
          </p:nvPr>
        </p:nvSpPr>
        <p:spPr/>
        <p:txBody>
          <a:bodyPr/>
          <a:lstStyle>
            <a:lvl1pPr>
              <a:defRPr/>
            </a:lvl1pPr>
          </a:lstStyle>
          <a:p>
            <a:pPr lvl="0"/>
            <a:fld id="{82819E21-EC4E-4D88-8806-9B2F9C4C2762}" type="slidenum">
              <a:t>‹nr.›</a:t>
            </a:fld>
            <a:endParaRPr lang="nl-NL"/>
          </a:p>
        </p:txBody>
      </p:sp>
    </p:spTree>
    <p:extLst>
      <p:ext uri="{BB962C8B-B14F-4D97-AF65-F5344CB8AC3E}">
        <p14:creationId xmlns:p14="http://schemas.microsoft.com/office/powerpoint/2010/main" val="7810643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A0B9B-6776-48AA-82C5-F38927F52A3A}"/>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p>
        </p:txBody>
      </p:sp>
      <p:sp>
        <p:nvSpPr>
          <p:cNvPr id="3" name="Tijdelijke aanduiding voor inhoud 2">
            <a:extLst>
              <a:ext uri="{FF2B5EF4-FFF2-40B4-BE49-F238E27FC236}">
                <a16:creationId xmlns:a16="http://schemas.microsoft.com/office/drawing/2014/main" id="{34CD1884-08EF-412C-8AAE-AAB66CC9BE4A}"/>
              </a:ext>
            </a:extLst>
          </p:cNvPr>
          <p:cNvSpPr txBox="1">
            <a:spLocks noGrp="1"/>
          </p:cNvSpPr>
          <p:nvPr>
            <p:ph idx="1"/>
          </p:nvPr>
        </p:nvSpPr>
        <p:spPr>
          <a:xfrm>
            <a:off x="5183184" y="987423"/>
            <a:ext cx="6172200" cy="4873623"/>
          </a:xfrm>
        </p:spPr>
        <p:txBody>
          <a:bodyPr/>
          <a:lstStyle>
            <a:lvl1pPr>
              <a:defRPr sz="3200"/>
            </a:lvl1pPr>
            <a:lvl2pPr>
              <a:defRPr/>
            </a:lvl2pPr>
            <a:lvl3pPr>
              <a:defRPr sz="2400"/>
            </a:lvl3pPr>
            <a:lvl4pPr>
              <a:defRPr sz="20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8991F6B-16DD-4214-B402-3CAAA1161C62}"/>
              </a:ext>
            </a:extLst>
          </p:cNvPr>
          <p:cNvSpPr txBox="1">
            <a:spLocks noGrp="1"/>
          </p:cNvSpPr>
          <p:nvPr>
            <p:ph type="body" idx="2"/>
          </p:nvPr>
        </p:nvSpPr>
        <p:spPr>
          <a:xfrm>
            <a:off x="839784" y="2057400"/>
            <a:ext cx="3932240" cy="3811584"/>
          </a:xfrm>
        </p:spPr>
        <p:txBody>
          <a:bodyPr/>
          <a:lstStyle>
            <a:lvl1pPr>
              <a:buNone/>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26C1B85-C228-4650-BC00-D3CA93AFE4BC}"/>
              </a:ext>
            </a:extLst>
          </p:cNvPr>
          <p:cNvSpPr txBox="1">
            <a:spLocks noGrp="1"/>
          </p:cNvSpPr>
          <p:nvPr>
            <p:ph type="dt" sz="half" idx="7"/>
          </p:nvPr>
        </p:nvSpPr>
        <p:spPr/>
        <p:txBody>
          <a:bodyPr/>
          <a:lstStyle>
            <a:lvl1pPr>
              <a:defRPr/>
            </a:lvl1pPr>
          </a:lstStyle>
          <a:p>
            <a:pPr lvl="0"/>
            <a:fld id="{A57BE2E1-4A87-4541-AE66-2E5C0AE46A71}" type="datetime1">
              <a:rPr lang="nl-NL"/>
              <a:pPr lvl="0"/>
              <a:t>8-11-2018</a:t>
            </a:fld>
            <a:endParaRPr lang="nl-NL"/>
          </a:p>
        </p:txBody>
      </p:sp>
      <p:sp>
        <p:nvSpPr>
          <p:cNvPr id="6" name="Tijdelijke aanduiding voor voettekst 5">
            <a:extLst>
              <a:ext uri="{FF2B5EF4-FFF2-40B4-BE49-F238E27FC236}">
                <a16:creationId xmlns:a16="http://schemas.microsoft.com/office/drawing/2014/main" id="{8DE51D2A-843D-436B-B0EF-83DCE8C7D2EB}"/>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8EC36D52-C3EA-47EA-B4DF-3104B731536E}"/>
              </a:ext>
            </a:extLst>
          </p:cNvPr>
          <p:cNvSpPr txBox="1">
            <a:spLocks noGrp="1"/>
          </p:cNvSpPr>
          <p:nvPr>
            <p:ph type="sldNum" sz="quarter" idx="8"/>
          </p:nvPr>
        </p:nvSpPr>
        <p:spPr/>
        <p:txBody>
          <a:bodyPr/>
          <a:lstStyle>
            <a:lvl1pPr>
              <a:defRPr/>
            </a:lvl1pPr>
          </a:lstStyle>
          <a:p>
            <a:pPr lvl="0"/>
            <a:fld id="{7EE13BDF-A4FA-441B-B207-75CD393A1A30}" type="slidenum">
              <a:t>‹nr.›</a:t>
            </a:fld>
            <a:endParaRPr lang="nl-NL"/>
          </a:p>
        </p:txBody>
      </p:sp>
    </p:spTree>
    <p:extLst>
      <p:ext uri="{BB962C8B-B14F-4D97-AF65-F5344CB8AC3E}">
        <p14:creationId xmlns:p14="http://schemas.microsoft.com/office/powerpoint/2010/main" val="31512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7F58FA-6066-4571-9013-504A23F4F690}"/>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p>
        </p:txBody>
      </p:sp>
      <p:sp>
        <p:nvSpPr>
          <p:cNvPr id="3" name="Tijdelijke aanduiding voor afbeelding 2">
            <a:extLst>
              <a:ext uri="{FF2B5EF4-FFF2-40B4-BE49-F238E27FC236}">
                <a16:creationId xmlns:a16="http://schemas.microsoft.com/office/drawing/2014/main" id="{B95CEE8B-C557-4E20-9D3E-75E83ACA7D18}"/>
              </a:ext>
            </a:extLst>
          </p:cNvPr>
          <p:cNvSpPr txBox="1">
            <a:spLocks noGrp="1"/>
          </p:cNvSpPr>
          <p:nvPr>
            <p:ph type="pic" idx="1"/>
          </p:nvPr>
        </p:nvSpPr>
        <p:spPr>
          <a:xfrm>
            <a:off x="5183184" y="987423"/>
            <a:ext cx="6172200" cy="4873623"/>
          </a:xfrm>
        </p:spPr>
        <p:txBody>
          <a:bodyPr/>
          <a:lstStyle>
            <a:lvl1pPr>
              <a:buNone/>
              <a:defRPr sz="3200"/>
            </a:lvl1pPr>
          </a:lstStyle>
          <a:p>
            <a:pPr lvl="0"/>
            <a:endParaRPr lang="nl-NL"/>
          </a:p>
        </p:txBody>
      </p:sp>
      <p:sp>
        <p:nvSpPr>
          <p:cNvPr id="4" name="Tijdelijke aanduiding voor tekst 3">
            <a:extLst>
              <a:ext uri="{FF2B5EF4-FFF2-40B4-BE49-F238E27FC236}">
                <a16:creationId xmlns:a16="http://schemas.microsoft.com/office/drawing/2014/main" id="{9240FF0F-6641-4CAC-A26E-B48EC47B479D}"/>
              </a:ext>
            </a:extLst>
          </p:cNvPr>
          <p:cNvSpPr txBox="1">
            <a:spLocks noGrp="1"/>
          </p:cNvSpPr>
          <p:nvPr>
            <p:ph type="body" idx="2"/>
          </p:nvPr>
        </p:nvSpPr>
        <p:spPr>
          <a:xfrm>
            <a:off x="839784" y="2057400"/>
            <a:ext cx="3932240" cy="3811584"/>
          </a:xfrm>
        </p:spPr>
        <p:txBody>
          <a:bodyPr/>
          <a:lstStyle>
            <a:lvl1pPr>
              <a:buNone/>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80A28125-7F02-41E3-BB4D-49233F093D4E}"/>
              </a:ext>
            </a:extLst>
          </p:cNvPr>
          <p:cNvSpPr txBox="1">
            <a:spLocks noGrp="1"/>
          </p:cNvSpPr>
          <p:nvPr>
            <p:ph type="dt" sz="half" idx="7"/>
          </p:nvPr>
        </p:nvSpPr>
        <p:spPr/>
        <p:txBody>
          <a:bodyPr/>
          <a:lstStyle>
            <a:lvl1pPr>
              <a:defRPr/>
            </a:lvl1pPr>
          </a:lstStyle>
          <a:p>
            <a:pPr lvl="0"/>
            <a:fld id="{AB9D24D7-1FB0-44A3-B531-7D174822C422}" type="datetime1">
              <a:rPr lang="nl-NL"/>
              <a:pPr lvl="0"/>
              <a:t>8-11-2018</a:t>
            </a:fld>
            <a:endParaRPr lang="nl-NL"/>
          </a:p>
        </p:txBody>
      </p:sp>
      <p:sp>
        <p:nvSpPr>
          <p:cNvPr id="6" name="Tijdelijke aanduiding voor voettekst 5">
            <a:extLst>
              <a:ext uri="{FF2B5EF4-FFF2-40B4-BE49-F238E27FC236}">
                <a16:creationId xmlns:a16="http://schemas.microsoft.com/office/drawing/2014/main" id="{44AC9C34-43BF-4380-A7F4-F3F3142E06CB}"/>
              </a:ext>
            </a:extLst>
          </p:cNvPr>
          <p:cNvSpPr txBox="1">
            <a:spLocks noGrp="1"/>
          </p:cNvSpPr>
          <p:nvPr>
            <p:ph type="ftr" sz="quarter" idx="9"/>
          </p:nvPr>
        </p:nvSpPr>
        <p:spPr/>
        <p:txBody>
          <a:bodyPr/>
          <a:lstStyle>
            <a:lvl1pPr>
              <a:defRPr/>
            </a:lvl1pPr>
          </a:lstStyle>
          <a:p>
            <a:pPr lvl="0"/>
            <a:endParaRPr lang="nl-NL"/>
          </a:p>
        </p:txBody>
      </p:sp>
      <p:sp>
        <p:nvSpPr>
          <p:cNvPr id="7" name="Tijdelijke aanduiding voor dianummer 6">
            <a:extLst>
              <a:ext uri="{FF2B5EF4-FFF2-40B4-BE49-F238E27FC236}">
                <a16:creationId xmlns:a16="http://schemas.microsoft.com/office/drawing/2014/main" id="{091C69F1-56BC-4DEF-BBA0-DD9A4D3FA5BA}"/>
              </a:ext>
            </a:extLst>
          </p:cNvPr>
          <p:cNvSpPr txBox="1">
            <a:spLocks noGrp="1"/>
          </p:cNvSpPr>
          <p:nvPr>
            <p:ph type="sldNum" sz="quarter" idx="8"/>
          </p:nvPr>
        </p:nvSpPr>
        <p:spPr/>
        <p:txBody>
          <a:bodyPr/>
          <a:lstStyle>
            <a:lvl1pPr>
              <a:defRPr/>
            </a:lvl1pPr>
          </a:lstStyle>
          <a:p>
            <a:pPr lvl="0"/>
            <a:fld id="{378F790A-C044-4F85-883F-6230A382D733}" type="slidenum">
              <a:t>‹nr.›</a:t>
            </a:fld>
            <a:endParaRPr lang="nl-NL"/>
          </a:p>
        </p:txBody>
      </p:sp>
    </p:spTree>
    <p:extLst>
      <p:ext uri="{BB962C8B-B14F-4D97-AF65-F5344CB8AC3E}">
        <p14:creationId xmlns:p14="http://schemas.microsoft.com/office/powerpoint/2010/main" val="179440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5A8F5-CDE5-4FBB-B891-A22507644EEC}"/>
              </a:ext>
            </a:extLst>
          </p:cNvPr>
          <p:cNvSpPr txBox="1">
            <a:spLocks noGrp="1"/>
          </p:cNvSpPr>
          <p:nvPr>
            <p:ph type="title"/>
          </p:nvPr>
        </p:nvSpPr>
        <p:spPr>
          <a:xfrm>
            <a:off x="838084" y="365037"/>
            <a:ext cx="10515243" cy="1325157"/>
          </a:xfrm>
          <a:prstGeom prst="rect">
            <a:avLst/>
          </a:prstGeom>
          <a:noFill/>
          <a:ln>
            <a:noFill/>
          </a:ln>
        </p:spPr>
        <p:txBody>
          <a:bodyPr vert="horz" wrap="square" lIns="90004" tIns="44997" rIns="90004" bIns="44997" anchor="t" anchorCtr="0" compatLnSpc="1">
            <a:noAutofit/>
          </a:bodyPr>
          <a:lstStyle/>
          <a:p>
            <a:pPr lvl="0"/>
            <a:r>
              <a:rPr lang="nl-NL"/>
              <a:t>Klik om de opmaak van de titeltekst te bewerkenKlik om stijl te bewerken</a:t>
            </a:r>
          </a:p>
        </p:txBody>
      </p:sp>
      <p:sp>
        <p:nvSpPr>
          <p:cNvPr id="3" name="Tijdelijke aanduiding voor inhoud 2">
            <a:extLst>
              <a:ext uri="{FF2B5EF4-FFF2-40B4-BE49-F238E27FC236}">
                <a16:creationId xmlns:a16="http://schemas.microsoft.com/office/drawing/2014/main" id="{099F6543-A51D-4DF9-A51C-3C5AAECC78AF}"/>
              </a:ext>
            </a:extLst>
          </p:cNvPr>
          <p:cNvSpPr txBox="1">
            <a:spLocks noGrp="1"/>
          </p:cNvSpPr>
          <p:nvPr>
            <p:ph type="body" idx="1"/>
          </p:nvPr>
        </p:nvSpPr>
        <p:spPr>
          <a:xfrm>
            <a:off x="838084" y="1825563"/>
            <a:ext cx="10515243" cy="4350962"/>
          </a:xfrm>
          <a:prstGeom prst="rect">
            <a:avLst/>
          </a:prstGeom>
          <a:noFill/>
          <a:ln>
            <a:noFill/>
          </a:ln>
        </p:spPr>
        <p:txBody>
          <a:bodyPr vert="horz" wrap="square" lIns="90004" tIns="44997" rIns="90004" bIns="44997" anchor="t" anchorCtr="0" compatLnSpc="1">
            <a:noAutofit/>
          </a:bodyPr>
          <a:lstStyle/>
          <a:p>
            <a:pPr lvl="0"/>
            <a:r>
              <a:rPr lang="nl-NL"/>
              <a:t>Klik om de opmaak van de overzichtstekst te bewerken</a:t>
            </a:r>
          </a:p>
          <a:p>
            <a:pPr lvl="1"/>
            <a:r>
              <a:rPr lang="nl-NL"/>
              <a:t>Tweede overzichtsniveau</a:t>
            </a:r>
          </a:p>
          <a:p>
            <a:pPr lvl="2"/>
            <a:r>
              <a:rPr lang="nl-NL"/>
              <a:t>Derde overzichtsniveau</a:t>
            </a:r>
          </a:p>
          <a:p>
            <a:pPr lvl="3"/>
            <a:r>
              <a:rPr lang="nl-NL"/>
              <a:t>Vierde overzichtsniveau</a:t>
            </a:r>
          </a:p>
          <a:p>
            <a:pPr lvl="4"/>
            <a:r>
              <a:rPr lang="nl-NL"/>
              <a:t>Vijfde overzichtsniveau</a:t>
            </a:r>
          </a:p>
          <a:p>
            <a:pPr lvl="5"/>
            <a:r>
              <a:rPr lang="nl-NL"/>
              <a:t>Zesde overzichtsniveau</a:t>
            </a:r>
          </a:p>
          <a:p>
            <a:pPr lvl="6"/>
            <a:r>
              <a:rPr lang="nl-NL"/>
              <a:t>Zevende overzichtsniveau</a:t>
            </a:r>
          </a:p>
          <a:p>
            <a:pPr lvl="7"/>
            <a:r>
              <a:rPr lang="nl-NL"/>
              <a:t>Achtste overzichtsniveau</a:t>
            </a:r>
          </a:p>
          <a:p>
            <a:pPr lvl="0"/>
            <a:r>
              <a:rPr lang="nl-NL"/>
              <a:t>Negende overzichtsniveauTekststijl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D89585-BEAA-466D-9671-97C53711ACD6}"/>
              </a:ext>
            </a:extLst>
          </p:cNvPr>
          <p:cNvSpPr txBox="1">
            <a:spLocks noGrp="1"/>
          </p:cNvSpPr>
          <p:nvPr>
            <p:ph type="dt" sz="half" idx="2"/>
          </p:nvPr>
        </p:nvSpPr>
        <p:spPr>
          <a:xfrm>
            <a:off x="838084" y="6356515"/>
            <a:ext cx="27428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nl-NL" sz="1800" b="0" i="0" u="none" strike="noStrike" kern="1200" cap="none" spc="0" baseline="0">
                <a:solidFill>
                  <a:srgbClr val="000000"/>
                </a:solidFill>
                <a:uFillTx/>
                <a:latin typeface="Calibri" pitchFamily="18"/>
                <a:ea typeface="Lucida Sans Unicode" pitchFamily="2"/>
                <a:cs typeface="Tahoma" pitchFamily="2"/>
              </a:defRPr>
            </a:lvl1pPr>
          </a:lstStyle>
          <a:p>
            <a:pPr lvl="0"/>
            <a:fld id="{974442A6-1BB8-4C9B-8B26-872CCBB85DA8}" type="datetime1">
              <a:rPr lang="nl-NL"/>
              <a:pPr lvl="0"/>
              <a:t>8-11-2018</a:t>
            </a:fld>
            <a:endParaRPr lang="nl-NL"/>
          </a:p>
        </p:txBody>
      </p:sp>
      <p:sp>
        <p:nvSpPr>
          <p:cNvPr id="5" name="Tijdelijke aanduiding voor voettekst 4">
            <a:extLst>
              <a:ext uri="{FF2B5EF4-FFF2-40B4-BE49-F238E27FC236}">
                <a16:creationId xmlns:a16="http://schemas.microsoft.com/office/drawing/2014/main" id="{DCB024CC-D2DB-40E2-853C-E913057892F6}"/>
              </a:ext>
            </a:extLst>
          </p:cNvPr>
          <p:cNvSpPr txBox="1">
            <a:spLocks noGrp="1"/>
          </p:cNvSpPr>
          <p:nvPr>
            <p:ph type="ftr" sz="quarter" idx="3"/>
          </p:nvPr>
        </p:nvSpPr>
        <p:spPr>
          <a:xfrm>
            <a:off x="4038475" y="6356515"/>
            <a:ext cx="41144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nl-NL"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nl-NL"/>
          </a:p>
        </p:txBody>
      </p:sp>
      <p:sp>
        <p:nvSpPr>
          <p:cNvPr id="6" name="Tijdelijke aanduiding voor dianummer 5">
            <a:extLst>
              <a:ext uri="{FF2B5EF4-FFF2-40B4-BE49-F238E27FC236}">
                <a16:creationId xmlns:a16="http://schemas.microsoft.com/office/drawing/2014/main" id="{A1BBB5D5-09D1-428F-B144-31218C55C65B}"/>
              </a:ext>
            </a:extLst>
          </p:cNvPr>
          <p:cNvSpPr txBox="1">
            <a:spLocks noGrp="1"/>
          </p:cNvSpPr>
          <p:nvPr>
            <p:ph type="sldNum" sz="quarter" idx="4"/>
          </p:nvPr>
        </p:nvSpPr>
        <p:spPr>
          <a:xfrm>
            <a:off x="8610484" y="6356515"/>
            <a:ext cx="27428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nl-NL" sz="1800" b="0" i="0" u="none" strike="noStrike" kern="1200" cap="none" spc="0" baseline="0">
                <a:solidFill>
                  <a:srgbClr val="000000"/>
                </a:solidFill>
                <a:uFillTx/>
                <a:latin typeface="Calibri" pitchFamily="18"/>
                <a:ea typeface="Lucida Sans Unicode" pitchFamily="2"/>
                <a:cs typeface="Tahoma" pitchFamily="2"/>
              </a:defRPr>
            </a:lvl1pPr>
          </a:lstStyle>
          <a:p>
            <a:pPr lvl="0"/>
            <a:fld id="{8886E52E-33AD-463C-862C-7D5CE3A0EC15}"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pitchFamily="18"/>
          <a:ea typeface="Microsoft YaHei" pitchFamily="2"/>
          <a:cs typeface="Lucida Sans" pitchFamily="2"/>
        </a:defRPr>
      </a:lvl1pPr>
    </p:titleStyle>
    <p:bodyStyle>
      <a:lvl1pPr marL="0" marR="0" lvl="0"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1pPr>
      <a:lvl2pPr marL="0" marR="0" lvl="1" indent="0" algn="l" defTabSz="914400" rtl="0" fontAlgn="auto" hangingPunct="1">
        <a:lnSpc>
          <a:spcPct val="90000"/>
        </a:lnSpc>
        <a:spcBef>
          <a:spcPts val="0"/>
        </a:spcBef>
        <a:spcAft>
          <a:spcPts val="1415"/>
        </a:spcAft>
        <a:buSzPct val="7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2pPr>
      <a:lvl3pPr marL="0" marR="0" lvl="2"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3pPr>
      <a:lvl4pPr marL="0" marR="0" lvl="3" indent="0" algn="l" defTabSz="914400" rtl="0" fontAlgn="auto" hangingPunct="1">
        <a:lnSpc>
          <a:spcPct val="90000"/>
        </a:lnSpc>
        <a:spcBef>
          <a:spcPts val="0"/>
        </a:spcBef>
        <a:spcAft>
          <a:spcPts val="1415"/>
        </a:spcAft>
        <a:buSzPct val="7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4pPr>
      <a:lvl5pPr marL="0" marR="0" lvl="4"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5pPr>
      <a:lvl6pPr marL="0" marR="0" lvl="5"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6pPr>
      <a:lvl7pPr marL="0" marR="0" lvl="6"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7pPr>
      <a:lvl8pPr marL="0" marR="0" lvl="7"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8pPr>
      <a:lvl9pPr marL="0" marR="0" lvl="0" indent="0" algn="l" defTabSz="914400" rtl="0" fontAlgn="auto" hangingPunct="1">
        <a:lnSpc>
          <a:spcPct val="90000"/>
        </a:lnSpc>
        <a:spcBef>
          <a:spcPts val="0"/>
        </a:spcBef>
        <a:spcAft>
          <a:spcPts val="1415"/>
        </a:spcAft>
        <a:buSzPct val="45000"/>
        <a:buFont typeface="StarSymbol"/>
        <a:buChar char="●"/>
        <a:tabLst/>
        <a:defRPr lang="nl-NL" sz="2800" b="0" i="0" u="none" strike="noStrike" kern="1200" cap="none" spc="0" baseline="0">
          <a:solidFill>
            <a:srgbClr val="000000"/>
          </a:solidFill>
          <a:uFillTx/>
          <a:latin typeface="Calibri" pitchFamily="18"/>
          <a:ea typeface="Microsoft YaHei" pitchFamily="2"/>
          <a:cs typeface="Lucida Sans" pitchFamily="2"/>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28C4A20-CBE1-4DFE-8DB6-7B7AB9AA2683}"/>
              </a:ext>
            </a:extLst>
          </p:cNvPr>
          <p:cNvSpPr txBox="1">
            <a:spLocks noGrp="1"/>
          </p:cNvSpPr>
          <p:nvPr>
            <p:ph type="dt" sz="half" idx="2"/>
          </p:nvPr>
        </p:nvSpPr>
        <p:spPr>
          <a:xfrm>
            <a:off x="838084" y="6356515"/>
            <a:ext cx="27428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nl-NL" sz="1800" b="0" i="0" u="none" strike="noStrike" kern="1200" cap="none" spc="0" baseline="0">
                <a:solidFill>
                  <a:srgbClr val="000000"/>
                </a:solidFill>
                <a:uFillTx/>
                <a:latin typeface="Calibri" pitchFamily="18"/>
                <a:ea typeface="Lucida Sans Unicode" pitchFamily="2"/>
                <a:cs typeface="Tahoma" pitchFamily="2"/>
              </a:defRPr>
            </a:lvl1pPr>
          </a:lstStyle>
          <a:p>
            <a:pPr lvl="0"/>
            <a:fld id="{9E34542A-4139-407E-A929-27074B322AB7}" type="datetime1">
              <a:rPr lang="nl-NL"/>
              <a:pPr lvl="0"/>
              <a:t>8-11-2018</a:t>
            </a:fld>
            <a:endParaRPr lang="nl-NL"/>
          </a:p>
        </p:txBody>
      </p:sp>
      <p:sp>
        <p:nvSpPr>
          <p:cNvPr id="3" name="Tijdelijke aanduiding voor voettekst 2">
            <a:extLst>
              <a:ext uri="{FF2B5EF4-FFF2-40B4-BE49-F238E27FC236}">
                <a16:creationId xmlns:a16="http://schemas.microsoft.com/office/drawing/2014/main" id="{7F68892A-3CDD-4514-8DEA-D1A38BFEC1C1}"/>
              </a:ext>
            </a:extLst>
          </p:cNvPr>
          <p:cNvSpPr txBox="1">
            <a:spLocks noGrp="1"/>
          </p:cNvSpPr>
          <p:nvPr>
            <p:ph type="ftr" sz="quarter" idx="3"/>
          </p:nvPr>
        </p:nvSpPr>
        <p:spPr>
          <a:xfrm>
            <a:off x="4038475" y="6356515"/>
            <a:ext cx="41144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nl-NL"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nl-NL"/>
          </a:p>
        </p:txBody>
      </p:sp>
      <p:sp>
        <p:nvSpPr>
          <p:cNvPr id="4" name="Tijdelijke aanduiding voor dianummer 3">
            <a:extLst>
              <a:ext uri="{FF2B5EF4-FFF2-40B4-BE49-F238E27FC236}">
                <a16:creationId xmlns:a16="http://schemas.microsoft.com/office/drawing/2014/main" id="{8E84E7FA-63ED-40A4-822D-BECBABC0F698}"/>
              </a:ext>
            </a:extLst>
          </p:cNvPr>
          <p:cNvSpPr txBox="1">
            <a:spLocks noGrp="1"/>
          </p:cNvSpPr>
          <p:nvPr>
            <p:ph type="sldNum" sz="quarter" idx="4"/>
          </p:nvPr>
        </p:nvSpPr>
        <p:spPr>
          <a:xfrm>
            <a:off x="8610484" y="6356515"/>
            <a:ext cx="2742843"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nl-NL" sz="1800" b="0" i="0" u="none" strike="noStrike" kern="1200" cap="none" spc="0" baseline="0">
                <a:solidFill>
                  <a:srgbClr val="000000"/>
                </a:solidFill>
                <a:uFillTx/>
                <a:latin typeface="Calibri" pitchFamily="18"/>
                <a:ea typeface="Lucida Sans Unicode" pitchFamily="2"/>
                <a:cs typeface="Tahoma" pitchFamily="2"/>
              </a:defRPr>
            </a:lvl1pPr>
          </a:lstStyle>
          <a:p>
            <a:pPr lvl="0"/>
            <a:fld id="{173AA8D4-888E-4485-95B8-684F88229646}" type="slidenum">
              <a:t>‹nr.›</a:t>
            </a:fld>
            <a:endParaRPr lang="nl-NL"/>
          </a:p>
        </p:txBody>
      </p:sp>
      <p:sp>
        <p:nvSpPr>
          <p:cNvPr id="5" name="Tijdelijke aanduiding voor titel 4">
            <a:extLst>
              <a:ext uri="{FF2B5EF4-FFF2-40B4-BE49-F238E27FC236}">
                <a16:creationId xmlns:a16="http://schemas.microsoft.com/office/drawing/2014/main" id="{69ABACC8-D2EA-4658-8614-08592F3960FE}"/>
              </a:ext>
            </a:extLst>
          </p:cNvPr>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endParaRPr lang="nl-NL"/>
          </a:p>
        </p:txBody>
      </p:sp>
      <p:sp>
        <p:nvSpPr>
          <p:cNvPr id="6" name="Tijdelijke aanduiding voor tekst 5">
            <a:extLst>
              <a:ext uri="{FF2B5EF4-FFF2-40B4-BE49-F238E27FC236}">
                <a16:creationId xmlns:a16="http://schemas.microsoft.com/office/drawing/2014/main" id="{FB66E250-5B9A-4A40-9C70-93D30C8CA089}"/>
              </a:ext>
            </a:extLst>
          </p:cNvPr>
          <p:cNvSpPr txBox="1">
            <a:spLocks noGrp="1"/>
          </p:cNvSpPr>
          <p:nvPr>
            <p:ph type="body" idx="1"/>
          </p:nvPr>
        </p:nvSpPr>
        <p:spPr>
          <a:xfrm>
            <a:off x="609484" y="1604515"/>
            <a:ext cx="10972443" cy="4525923"/>
          </a:xfrm>
          <a:prstGeom prst="rect">
            <a:avLst/>
          </a:prstGeom>
          <a:noFill/>
          <a:ln>
            <a:noFill/>
          </a:ln>
        </p:spPr>
        <p:txBody>
          <a:bodyPr vert="horz" wrap="square" lIns="0" tIns="0" rIns="0" bIns="0" anchor="t" anchorCtr="0" compatLnSpc="1">
            <a:no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nl-NL" sz="1800" b="0" i="0" u="none" strike="noStrike" kern="1200" cap="none" spc="0" baseline="0">
          <a:solidFill>
            <a:srgbClr val="000000"/>
          </a:solidFill>
          <a:uFillTx/>
          <a:latin typeface="Calibri" pitchFamily="18"/>
          <a:ea typeface="Microsoft YaHei" pitchFamily="2"/>
        </a:defRPr>
      </a:lvl1pPr>
    </p:titleStyle>
    <p:bodyStyle>
      <a:lvl1pPr marL="0" marR="0" lvl="0" indent="0" algn="l" defTabSz="914400" rtl="0" fontAlgn="auto" hangingPunct="1">
        <a:lnSpc>
          <a:spcPct val="90000"/>
        </a:lnSpc>
        <a:spcBef>
          <a:spcPts val="0"/>
        </a:spcBef>
        <a:spcAft>
          <a:spcPts val="1415"/>
        </a:spcAft>
        <a:buNone/>
        <a:tabLst/>
        <a:defRPr lang="nl-NL" sz="2800" b="0" i="0" u="none" strike="noStrike" kern="1200" cap="none" spc="0" baseline="0">
          <a:solidFill>
            <a:srgbClr val="000000"/>
          </a:solidFill>
          <a:uFillTx/>
          <a:latin typeface="Calibri" pitchFamily="18"/>
          <a:ea typeface="Microsoft YaHei"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nl-NL"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nl-NL"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nl-NL"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nl-NL"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miel1000@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eonovum.github.io/KP-API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noraonline.nl/wiki/Voorzieningen" TargetMode="External"/><Relationship Id="rId3" Type="http://schemas.openxmlformats.org/officeDocument/2006/relationships/hyperlink" Target="https://www.noraonline.nl/wiki/Applicatielaag" TargetMode="External"/><Relationship Id="rId7" Type="http://schemas.openxmlformats.org/officeDocument/2006/relationships/hyperlink" Target="https://www.noraonline.nl/wiki/Bouwstenen"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data.overheid.nl/" TargetMode="External"/><Relationship Id="rId5" Type="http://schemas.openxmlformats.org/officeDocument/2006/relationships/hyperlink" Target="https://www.noraonline.nl/wiki/Sectorregistraties" TargetMode="External"/><Relationship Id="rId4" Type="http://schemas.openxmlformats.org/officeDocument/2006/relationships/hyperlink" Target="https://www.noraonline.nl/wiki/Basisregistraties" TargetMode="External"/><Relationship Id="rId9" Type="http://schemas.openxmlformats.org/officeDocument/2006/relationships/hyperlink" Target="https://www.softwarecatalogus.n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noraonline.nl/wiki/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umstandaardisatie.nl/thema/application-programming-interfaces-api"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A78E6-5233-4A9B-98C8-D7DC0B0EED8A}"/>
              </a:ext>
            </a:extLst>
          </p:cNvPr>
          <p:cNvSpPr txBox="1">
            <a:spLocks noGrp="1"/>
          </p:cNvSpPr>
          <p:nvPr>
            <p:ph type="title" idx="4294967295"/>
          </p:nvPr>
        </p:nvSpPr>
        <p:spPr/>
        <p:txBody>
          <a:bodyPr/>
          <a:lstStyle/>
          <a:p>
            <a:pPr lvl="0"/>
            <a:br>
              <a:rPr lang="nl-NL"/>
            </a:br>
            <a:endParaRPr lang="nl-NL"/>
          </a:p>
        </p:txBody>
      </p:sp>
      <p:sp>
        <p:nvSpPr>
          <p:cNvPr id="3" name="Tijdelijke aanduiding voor inhoud 2">
            <a:extLst>
              <a:ext uri="{FF2B5EF4-FFF2-40B4-BE49-F238E27FC236}">
                <a16:creationId xmlns:a16="http://schemas.microsoft.com/office/drawing/2014/main" id="{3EE5B4E3-68B3-4E67-BAAE-010733B4FEB6}"/>
              </a:ext>
            </a:extLst>
          </p:cNvPr>
          <p:cNvSpPr txBox="1">
            <a:spLocks noGrp="1"/>
          </p:cNvSpPr>
          <p:nvPr>
            <p:ph type="body" idx="4294967295"/>
          </p:nvPr>
        </p:nvSpPr>
        <p:spPr/>
        <p:txBody>
          <a:bodyPr/>
          <a:lstStyle/>
          <a:p>
            <a:pPr lvl="0">
              <a:spcBef>
                <a:spcPts val="1000"/>
              </a:spcBef>
              <a:buClr>
                <a:srgbClr val="000000"/>
              </a:buClr>
              <a:buFont typeface="Arial" pitchFamily="32"/>
              <a:buChar char="•"/>
            </a:pPr>
            <a:r>
              <a:rPr lang="nl-NL" sz="4400">
                <a:latin typeface="Calibri Light" pitchFamily="18"/>
              </a:rPr>
              <a:t>3e bijeenkomst API architectuur werkgroep</a:t>
            </a:r>
          </a:p>
          <a:p>
            <a:pPr lvl="0">
              <a:spcBef>
                <a:spcPts val="1000"/>
              </a:spcBef>
              <a:buNone/>
            </a:pPr>
            <a:r>
              <a:rPr lang="nl-NL" sz="4400">
                <a:latin typeface="Calibri Light" pitchFamily="18"/>
              </a:rPr>
              <a:t>Emile van der Maas</a:t>
            </a:r>
          </a:p>
          <a:p>
            <a:pPr lvl="0">
              <a:spcBef>
                <a:spcPts val="1000"/>
              </a:spcBef>
              <a:buNone/>
            </a:pPr>
            <a:r>
              <a:rPr lang="nl-NL" sz="4400">
                <a:latin typeface="Calibri Light" pitchFamily="18"/>
                <a:hlinkClick r:id="rId3"/>
              </a:rPr>
              <a:t>camiel1000@gmail.com</a:t>
            </a:r>
          </a:p>
          <a:p>
            <a:pPr lvl="0">
              <a:spcBef>
                <a:spcPts val="1000"/>
              </a:spcBef>
              <a:buNone/>
            </a:pPr>
            <a:r>
              <a:rPr lang="nl-NL" sz="4400">
                <a:latin typeface="Calibri Light" pitchFamily="18"/>
              </a:rPr>
              <a:t>+31 620133247</a:t>
            </a:r>
          </a:p>
          <a:p>
            <a:pPr lvl="0">
              <a:spcBef>
                <a:spcPts val="1000"/>
              </a:spcBef>
              <a:buClr>
                <a:srgbClr val="000000"/>
              </a:buClr>
              <a:buFont typeface="Arial" pitchFamily="32"/>
              <a:buChar char="•"/>
            </a:pPr>
            <a:endParaRPr lang="nl-NL" sz="4400">
              <a:latin typeface="Calibri Light" pitchFamily="18"/>
            </a:endParaRPr>
          </a:p>
          <a:p>
            <a:pPr lvl="0">
              <a:spcBef>
                <a:spcPts val="1000"/>
              </a:spcBef>
              <a:buNone/>
            </a:pPr>
            <a:endParaRPr lang="nl-NL" sz="4400">
              <a:latin typeface="Calibri Light"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54460-EC3F-4085-83A2-66A297CF090F}"/>
              </a:ext>
            </a:extLst>
          </p:cNvPr>
          <p:cNvSpPr txBox="1">
            <a:spLocks noGrp="1"/>
          </p:cNvSpPr>
          <p:nvPr>
            <p:ph type="title" idx="4294967295"/>
          </p:nvPr>
        </p:nvSpPr>
        <p:spPr/>
        <p:txBody>
          <a:bodyPr/>
          <a:lstStyle/>
          <a:p>
            <a:endParaRPr lang="nl-NL"/>
          </a:p>
        </p:txBody>
      </p:sp>
      <p:sp>
        <p:nvSpPr>
          <p:cNvPr id="3" name="Tijdelijke aanduiding voor inhoud 2">
            <a:extLst>
              <a:ext uri="{FF2B5EF4-FFF2-40B4-BE49-F238E27FC236}">
                <a16:creationId xmlns:a16="http://schemas.microsoft.com/office/drawing/2014/main" id="{789EE352-E137-4DA8-8B11-15F685AF640E}"/>
              </a:ext>
            </a:extLst>
          </p:cNvPr>
          <p:cNvSpPr txBox="1">
            <a:spLocks noGrp="1"/>
          </p:cNvSpPr>
          <p:nvPr>
            <p:ph type="body" idx="4294967295"/>
          </p:nvPr>
        </p:nvSpPr>
        <p:spPr/>
        <p:txBody>
          <a:bodyPr/>
          <a:lstStyle/>
          <a:p>
            <a:pPr lvl="0">
              <a:spcBef>
                <a:spcPts val="1000"/>
              </a:spcBef>
              <a:buFont typeface="Arial" pitchFamily="32"/>
              <a:buChar char="•"/>
            </a:pPr>
            <a:r>
              <a:rPr lang="nl-NL"/>
              <a:t>Brainstorm: zijn deze elementen / onderdelen een basis voor wat wij vinden dat er in GitHub/ einddocument zou kunnen komen?</a:t>
            </a:r>
          </a:p>
          <a:p>
            <a:pPr lvl="0">
              <a:spcBef>
                <a:spcPts val="1000"/>
              </a:spcBef>
              <a:buFont typeface="Arial" pitchFamily="32"/>
              <a:buChar char="•"/>
            </a:pPr>
            <a:r>
              <a:rPr lang="nl-NL"/>
              <a:t>Welke elementen zouden er aan toegevoegd moeten worden?</a:t>
            </a:r>
          </a:p>
          <a:p>
            <a:pPr lvl="0">
              <a:spcBef>
                <a:spcPts val="1000"/>
              </a:spcBef>
              <a:buFont typeface="Arial" pitchFamily="32"/>
              <a:buChar char="•"/>
            </a:pPr>
            <a:r>
              <a:rPr lang="nl-NL"/>
              <a:t>Werkafspraken: wie (schrijver,lezer etc) gaan in subgroepjes welke elementen uitwerken?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o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24BE3-46DB-40B4-8D72-79D7AEC5D1F4}"/>
              </a:ext>
            </a:extLst>
          </p:cNvPr>
          <p:cNvSpPr txBox="1">
            <a:spLocks noGrp="1"/>
          </p:cNvSpPr>
          <p:nvPr>
            <p:ph type="title" idx="4294967295"/>
          </p:nvPr>
        </p:nvSpPr>
        <p:spPr/>
        <p:txBody>
          <a:bodyPr/>
          <a:lstStyle/>
          <a:p>
            <a:pPr lvl="0"/>
            <a:r>
              <a:rPr lang="nl-NL"/>
              <a:t>Doel</a:t>
            </a:r>
          </a:p>
        </p:txBody>
      </p:sp>
      <p:sp>
        <p:nvSpPr>
          <p:cNvPr id="3" name="Tijdelijke aanduiding voor inhoud 2">
            <a:extLst>
              <a:ext uri="{FF2B5EF4-FFF2-40B4-BE49-F238E27FC236}">
                <a16:creationId xmlns:a16="http://schemas.microsoft.com/office/drawing/2014/main" id="{B5EC684A-4A82-4CA2-B1F4-316A42C8E510}"/>
              </a:ext>
            </a:extLst>
          </p:cNvPr>
          <p:cNvSpPr txBox="1">
            <a:spLocks noGrp="1"/>
          </p:cNvSpPr>
          <p:nvPr>
            <p:ph type="body" idx="4294967295"/>
          </p:nvPr>
        </p:nvSpPr>
        <p:spPr/>
        <p:txBody>
          <a:bodyPr/>
          <a:lstStyle/>
          <a:p>
            <a:pPr lvl="0">
              <a:spcBef>
                <a:spcPts val="1000"/>
              </a:spcBef>
              <a:buFont typeface="Arial" pitchFamily="32"/>
              <a:buChar char="•"/>
            </a:pPr>
            <a:r>
              <a:rPr lang="nl-NL"/>
              <a:t>medio december is er een eerste versie van Architectuur API in </a:t>
            </a:r>
            <a:r>
              <a:rPr lang="nl-NL">
                <a:hlinkClick r:id="rId3"/>
              </a:rPr>
              <a:t>GitHub</a:t>
            </a:r>
            <a:r>
              <a:rPr lang="nl-NL"/>
              <a:t>. Daarin: architectuur elementen, uitdagingen, use cases en advies voor vervolg in 2019</a:t>
            </a:r>
          </a:p>
          <a:p>
            <a:pPr lvl="0">
              <a:spcBef>
                <a:spcPts val="1000"/>
              </a:spcBef>
              <a:buNone/>
            </a:pPr>
            <a:endParaRPr lang="nl-NL"/>
          </a:p>
          <a:p>
            <a:pPr lvl="0">
              <a:spcBef>
                <a:spcPts val="1000"/>
              </a:spcBef>
              <a:buNone/>
            </a:pPr>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NORA applicatie laag en thema API">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E5B1AA-0098-4779-9F3E-F6345B07E2AD}"/>
              </a:ext>
            </a:extLst>
          </p:cNvPr>
          <p:cNvSpPr txBox="1">
            <a:spLocks noGrp="1"/>
          </p:cNvSpPr>
          <p:nvPr>
            <p:ph type="title" idx="4294967295"/>
          </p:nvPr>
        </p:nvSpPr>
        <p:spPr/>
        <p:txBody>
          <a:bodyPr/>
          <a:lstStyle/>
          <a:p>
            <a:pPr lvl="0"/>
            <a:r>
              <a:rPr lang="nl-NL"/>
              <a:t>NORA applicatie laag en thema API</a:t>
            </a:r>
          </a:p>
        </p:txBody>
      </p:sp>
      <p:sp>
        <p:nvSpPr>
          <p:cNvPr id="3" name="Tijdelijke aanduiding voor inhoud 2">
            <a:extLst>
              <a:ext uri="{FF2B5EF4-FFF2-40B4-BE49-F238E27FC236}">
                <a16:creationId xmlns:a16="http://schemas.microsoft.com/office/drawing/2014/main" id="{08C7CADF-B035-48F9-B89A-DCC29345D125}"/>
              </a:ext>
            </a:extLst>
          </p:cNvPr>
          <p:cNvSpPr txBox="1">
            <a:spLocks noGrp="1"/>
          </p:cNvSpPr>
          <p:nvPr>
            <p:ph type="body" idx="4294967295"/>
          </p:nvPr>
        </p:nvSpPr>
        <p:spPr>
          <a:xfrm>
            <a:off x="838084" y="1321564"/>
            <a:ext cx="10515243" cy="6094439"/>
          </a:xfrm>
        </p:spPr>
        <p:txBody>
          <a:bodyPr/>
          <a:lstStyle/>
          <a:p>
            <a:pPr lvl="0">
              <a:spcBef>
                <a:spcPts val="1000"/>
              </a:spcBef>
              <a:buFont typeface="Arial" pitchFamily="32"/>
              <a:buChar char="•"/>
            </a:pPr>
            <a:r>
              <a:rPr lang="nl-NL">
                <a:hlinkClick r:id="rId3"/>
              </a:rPr>
              <a:t>https://www.noraonline.nl/wiki/Applicatielaag</a:t>
            </a:r>
          </a:p>
          <a:p>
            <a:pPr lvl="0">
              <a:spcBef>
                <a:spcPts val="1000"/>
              </a:spcBef>
              <a:buNone/>
            </a:pPr>
            <a:r>
              <a:rPr lang="nl-NL"/>
              <a:t>Binnen deze laag vallen registers en softwarematige functies</a:t>
            </a:r>
          </a:p>
          <a:p>
            <a:pPr lvl="0">
              <a:spcBef>
                <a:spcPts val="1000"/>
              </a:spcBef>
              <a:buFont typeface="Arial" pitchFamily="32"/>
              <a:buChar char="•"/>
            </a:pPr>
            <a:r>
              <a:rPr lang="nl-NL" b="1" u="sng">
                <a:hlinkClick r:id="rId3"/>
              </a:rPr>
              <a:t>Laag 4: Applicatielaag</a:t>
            </a:r>
          </a:p>
          <a:p>
            <a:pPr lvl="0">
              <a:spcBef>
                <a:spcPts val="1000"/>
              </a:spcBef>
              <a:buNone/>
            </a:pPr>
            <a:r>
              <a:rPr lang="nl-NL" sz="2200"/>
              <a:t>De 12 </a:t>
            </a:r>
            <a:r>
              <a:rPr lang="nl-NL" sz="2200" u="sng">
                <a:hlinkClick r:id="rId4"/>
              </a:rPr>
              <a:t>Basisregistraties</a:t>
            </a:r>
            <a:r>
              <a:rPr lang="nl-NL" sz="2200"/>
              <a:t> en 144 </a:t>
            </a:r>
            <a:r>
              <a:rPr lang="nl-NL" sz="2200" u="sng">
                <a:hlinkClick r:id="rId5"/>
              </a:rPr>
              <a:t>Sectorregistraties</a:t>
            </a:r>
            <a:r>
              <a:rPr lang="nl-NL" sz="2200"/>
              <a:t> zijn in de NORA-wiki terug te vinden. Er is ook een overzicht van datasets die in het kader van Open Data beschikbaar worden gesteld op </a:t>
            </a:r>
            <a:r>
              <a:rPr lang="nl-NL" sz="2200" u="sng">
                <a:hlinkClick r:id="rId6"/>
              </a:rPr>
              <a:t>data.overheid.nl</a:t>
            </a:r>
            <a:r>
              <a:rPr lang="nl-NL" sz="2200"/>
              <a:t>.</a:t>
            </a:r>
          </a:p>
          <a:p>
            <a:pPr lvl="0">
              <a:spcBef>
                <a:spcPts val="1000"/>
              </a:spcBef>
              <a:buNone/>
            </a:pPr>
            <a:r>
              <a:rPr lang="nl-NL" sz="2200"/>
              <a:t>Van de softwarematige functies is geen uitputtend overzicht beschikbaar voor de publieke sector. Wel geeft de NORA-wiki overzichten van generieke </a:t>
            </a:r>
            <a:r>
              <a:rPr lang="nl-NL" sz="2200" u="sng">
                <a:hlinkClick r:id="rId7"/>
              </a:rPr>
              <a:t>Bouwstenen</a:t>
            </a:r>
            <a:r>
              <a:rPr lang="nl-NL" sz="2200"/>
              <a:t> en </a:t>
            </a:r>
            <a:r>
              <a:rPr lang="nl-NL" sz="2200" u="sng">
                <a:hlinkClick r:id="rId8"/>
              </a:rPr>
              <a:t>Voorzieningen</a:t>
            </a:r>
            <a:r>
              <a:rPr lang="nl-NL" sz="2200"/>
              <a:t>, die voor hergebruik beschikbaar zijn gesteld. Ook zijn er initiatieven om het hergebruik van software te bevorderen, zoals voor gemeentelijke dienstverlening </a:t>
            </a:r>
            <a:r>
              <a:rPr lang="nl-NL" sz="2200" u="sng">
                <a:hlinkClick r:id="rId9"/>
              </a:rPr>
              <a:t>www.softwarecatalogus.nl/</a:t>
            </a:r>
            <a:r>
              <a:rPr lang="nl-NL" sz="2200"/>
              <a:t>.</a:t>
            </a:r>
          </a:p>
          <a:p>
            <a:pPr lvl="0">
              <a:spcBef>
                <a:spcPts val="1000"/>
              </a:spcBef>
              <a:buFont typeface="Wingdings"/>
              <a:buChar char="Ø"/>
            </a:pPr>
            <a:r>
              <a:rPr lang="nl-NL" sz="2200" b="1" i="1"/>
              <a:t>API register</a:t>
            </a:r>
            <a:r>
              <a:rPr lang="nl-NL" sz="2200"/>
              <a:t>?</a:t>
            </a:r>
          </a:p>
          <a:p>
            <a:pPr lvl="0">
              <a:spcBef>
                <a:spcPts val="1000"/>
              </a:spcBef>
              <a:buNone/>
            </a:pPr>
            <a:endParaRPr lang="nl-NL" sz="2200"/>
          </a:p>
          <a:p>
            <a:pPr lvl="0">
              <a:spcBef>
                <a:spcPts val="1000"/>
              </a:spcBef>
              <a:buNone/>
            </a:pPr>
            <a:endParaRPr lang="nl-N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ctie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BDD73-750E-4958-B9C0-DAC1B621F13B}"/>
              </a:ext>
            </a:extLst>
          </p:cNvPr>
          <p:cNvSpPr txBox="1">
            <a:spLocks noGrp="1"/>
          </p:cNvSpPr>
          <p:nvPr>
            <p:ph type="title" idx="4294967295"/>
          </p:nvPr>
        </p:nvSpPr>
        <p:spPr/>
        <p:txBody>
          <a:bodyPr/>
          <a:lstStyle/>
          <a:p>
            <a:pPr lvl="0"/>
            <a:r>
              <a:rPr lang="nl-NL"/>
              <a:t>Acties</a:t>
            </a:r>
          </a:p>
        </p:txBody>
      </p:sp>
      <p:sp>
        <p:nvSpPr>
          <p:cNvPr id="3" name="Tijdelijke aanduiding voor inhoud 2">
            <a:extLst>
              <a:ext uri="{FF2B5EF4-FFF2-40B4-BE49-F238E27FC236}">
                <a16:creationId xmlns:a16="http://schemas.microsoft.com/office/drawing/2014/main" id="{0D19DEF1-79D9-4CD7-BA9B-DA0FEA0F4E85}"/>
              </a:ext>
            </a:extLst>
          </p:cNvPr>
          <p:cNvSpPr txBox="1">
            <a:spLocks noGrp="1"/>
          </p:cNvSpPr>
          <p:nvPr>
            <p:ph type="body" idx="4294967295"/>
          </p:nvPr>
        </p:nvSpPr>
        <p:spPr/>
        <p:txBody>
          <a:bodyPr/>
          <a:lstStyle/>
          <a:p>
            <a:pPr lvl="0">
              <a:spcBef>
                <a:spcPts val="1000"/>
              </a:spcBef>
              <a:buFont typeface="Arial" pitchFamily="32"/>
              <a:buChar char="•"/>
            </a:pPr>
            <a:r>
              <a:rPr lang="nl-NL"/>
              <a:t>werken aan draagvlak: afspraak: ieder gaat in eigen achterban / organisatie aan de slag, vertellen, toetsen etc</a:t>
            </a:r>
          </a:p>
          <a:p>
            <a:pPr lvl="0">
              <a:spcBef>
                <a:spcPts val="1000"/>
              </a:spcBef>
              <a:buFont typeface="Arial" pitchFamily="32"/>
              <a:buChar char="•"/>
            </a:pPr>
            <a:r>
              <a:rPr lang="nl-NL"/>
              <a:t>actiepunt uit eerste bijeenkomst: use cases aanleveren bij Jan van Gelder of zelf plaatsen in map op GitHub!</a:t>
            </a:r>
          </a:p>
          <a:p>
            <a:pPr lvl="0">
              <a:spcBef>
                <a:spcPts val="1000"/>
              </a:spcBef>
              <a:buFont typeface="Arial" pitchFamily="32"/>
              <a:buChar char="•"/>
            </a:pPr>
            <a:r>
              <a:rPr lang="nl-NL"/>
              <a:t>Uitwisselen van contactgegevens voor onderlinge afstemming en werkafspraken</a:t>
            </a:r>
          </a:p>
          <a:p>
            <a:pPr lvl="0">
              <a:spcBef>
                <a:spcPts val="1000"/>
              </a:spcBef>
              <a:buNone/>
            </a:pPr>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Agenda 3e bijeenkomst API architectuur werkgroep&#1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D53F6-AA47-4FF0-8A2E-23831A8627D6}"/>
              </a:ext>
            </a:extLst>
          </p:cNvPr>
          <p:cNvSpPr txBox="1">
            <a:spLocks noGrp="1"/>
          </p:cNvSpPr>
          <p:nvPr>
            <p:ph type="title" idx="4294967295"/>
          </p:nvPr>
        </p:nvSpPr>
        <p:spPr/>
        <p:txBody>
          <a:bodyPr/>
          <a:lstStyle/>
          <a:p>
            <a:pPr lvl="0"/>
            <a:r>
              <a:rPr lang="nl-NL"/>
              <a:t>Agenda 3e bijeenkomst API architectuur werkgroep</a:t>
            </a:r>
            <a:br>
              <a:rPr lang="nl-NL"/>
            </a:br>
            <a:endParaRPr lang="nl-NL"/>
          </a:p>
        </p:txBody>
      </p:sp>
      <p:sp>
        <p:nvSpPr>
          <p:cNvPr id="3" name="Tijdelijke aanduiding voor inhoud 5">
            <a:extLst>
              <a:ext uri="{FF2B5EF4-FFF2-40B4-BE49-F238E27FC236}">
                <a16:creationId xmlns:a16="http://schemas.microsoft.com/office/drawing/2014/main" id="{83CE9216-E22A-4740-AEFD-DE4E541E58C2}"/>
              </a:ext>
            </a:extLst>
          </p:cNvPr>
          <p:cNvSpPr txBox="1">
            <a:spLocks noGrp="1"/>
          </p:cNvSpPr>
          <p:nvPr>
            <p:ph type="body" idx="4294967295"/>
          </p:nvPr>
        </p:nvSpPr>
        <p:spPr>
          <a:xfrm>
            <a:off x="838084" y="601556"/>
            <a:ext cx="10515243" cy="4350962"/>
          </a:xfrm>
        </p:spPr>
        <p:txBody>
          <a:bodyPr/>
          <a:lstStyle/>
          <a:p>
            <a:pPr lvl="0">
              <a:spcBef>
                <a:spcPts val="1000"/>
              </a:spcBef>
              <a:buNone/>
            </a:pPr>
            <a:endParaRPr lang="nl-NL"/>
          </a:p>
          <a:p>
            <a:pPr lvl="0">
              <a:spcBef>
                <a:spcPts val="1000"/>
              </a:spcBef>
              <a:buNone/>
            </a:pPr>
            <a:endParaRPr lang="nl-NL"/>
          </a:p>
          <a:p>
            <a:pPr lvl="0">
              <a:spcBef>
                <a:spcPts val="1000"/>
              </a:spcBef>
              <a:buNone/>
            </a:pPr>
            <a:r>
              <a:rPr lang="nl-NL" sz="2400"/>
              <a:t>Mededelingen</a:t>
            </a:r>
          </a:p>
          <a:p>
            <a:pPr lvl="0">
              <a:spcBef>
                <a:spcPts val="1000"/>
              </a:spcBef>
              <a:buNone/>
            </a:pPr>
            <a:r>
              <a:rPr lang="nl-NL" sz="2000"/>
              <a:t>1	Terugkoppeling over het gesprek met Geonovum gesprek Jan van Gelder en Frank Terpstra over het eindproduct en eindresultaat in GitHub	20 minuten</a:t>
            </a:r>
          </a:p>
          <a:p>
            <a:pPr lvl="0">
              <a:spcBef>
                <a:spcPts val="1000"/>
              </a:spcBef>
              <a:buNone/>
            </a:pPr>
            <a:endParaRPr lang="nl-NL" sz="2000"/>
          </a:p>
          <a:p>
            <a:pPr lvl="0">
              <a:spcBef>
                <a:spcPts val="1000"/>
              </a:spcBef>
              <a:buNone/>
            </a:pPr>
            <a:r>
              <a:rPr lang="nl-NL" sz="2000"/>
              <a:t>2	Brainstorm sessie: pauze halverwege. 60 minuten</a:t>
            </a:r>
          </a:p>
          <a:p>
            <a:pPr lvl="0">
              <a:spcBef>
                <a:spcPts val="1000"/>
              </a:spcBef>
              <a:buFont typeface="Arial" pitchFamily="32"/>
              <a:buChar char="•"/>
            </a:pPr>
            <a:r>
              <a:rPr lang="nl-NL" sz="2000"/>
              <a:t>wat zou de architectuur van een API moeten bevatten: welke structuur elementen; vergelijk: NORA kennismodel. Use cases zijn de bottom up voeding</a:t>
            </a:r>
          </a:p>
          <a:p>
            <a:pPr lvl="0">
              <a:spcBef>
                <a:spcPts val="1000"/>
              </a:spcBef>
              <a:buFont typeface="Arial" pitchFamily="32"/>
              <a:buChar char="•"/>
            </a:pPr>
            <a:r>
              <a:rPr lang="nl-NL" sz="2000"/>
              <a:t>werkverdeling: hoe gaan wij dat organisatorisch inrichten? bv 2 of 3 GitHub deskundigen, schrijf en leesgroep, zelf organiseren werksessies in kleiner werkgroepjes, wekelijks ritme?</a:t>
            </a:r>
          </a:p>
          <a:p>
            <a:pPr lvl="0">
              <a:spcBef>
                <a:spcPts val="1000"/>
              </a:spcBef>
              <a:buFont typeface="Arial" pitchFamily="32"/>
              <a:buChar char="•"/>
            </a:pPr>
            <a:r>
              <a:rPr lang="nl-NL" sz="2000"/>
              <a:t>Doel: medio december is er een eerste versie van Architectuur API in GitHub. Daarin: architectuur uitdagingen en advies voor vervolg in 2019</a:t>
            </a:r>
          </a:p>
          <a:p>
            <a:pPr lvl="0">
              <a:spcBef>
                <a:spcPts val="1000"/>
              </a:spcBef>
              <a:buNone/>
            </a:pPr>
            <a:endParaRPr lang="nl-NL" sz="2000"/>
          </a:p>
          <a:p>
            <a:pPr lvl="0">
              <a:spcBef>
                <a:spcPts val="1000"/>
              </a:spcBef>
              <a:buNone/>
            </a:pPr>
            <a:endParaRPr lang="nl-NL" sz="2000"/>
          </a:p>
          <a:p>
            <a:pPr lvl="0">
              <a:spcBef>
                <a:spcPts val="1000"/>
              </a:spcBef>
              <a:buNone/>
            </a:pPr>
            <a:endParaRPr lang="nl-NL"/>
          </a:p>
          <a:p>
            <a:pPr lvl="0">
              <a:spcBef>
                <a:spcPts val="1000"/>
              </a:spcBef>
              <a:buNone/>
            </a:pPr>
            <a:endParaRPr lang="nl-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E723D-61E5-4BE9-B487-0AD82198C3E7}"/>
              </a:ext>
            </a:extLst>
          </p:cNvPr>
          <p:cNvSpPr txBox="1">
            <a:spLocks noGrp="1"/>
          </p:cNvSpPr>
          <p:nvPr>
            <p:ph type="title" idx="4294967295"/>
          </p:nvPr>
        </p:nvSpPr>
        <p:spPr/>
        <p:txBody>
          <a:bodyPr lIns="0" tIns="0" rIns="0" bIns="0" anchor="ctr"/>
          <a:lstStyle/>
          <a:p>
            <a:pPr lvl="0"/>
            <a:r>
              <a:rPr lang="nl-NL" sz="2400">
                <a:latin typeface="Calibri" pitchFamily="18"/>
              </a:rPr>
              <a:t>Agenda vervolg</a:t>
            </a:r>
          </a:p>
        </p:txBody>
      </p:sp>
      <p:sp>
        <p:nvSpPr>
          <p:cNvPr id="3" name="Tijdelijke aanduiding voor inhoud 2">
            <a:extLst>
              <a:ext uri="{FF2B5EF4-FFF2-40B4-BE49-F238E27FC236}">
                <a16:creationId xmlns:a16="http://schemas.microsoft.com/office/drawing/2014/main" id="{02DFE941-CA25-49DC-99C4-6A205612F278}"/>
              </a:ext>
            </a:extLst>
          </p:cNvPr>
          <p:cNvSpPr txBox="1">
            <a:spLocks noGrp="1"/>
          </p:cNvSpPr>
          <p:nvPr>
            <p:ph type="body" idx="4294967295"/>
          </p:nvPr>
        </p:nvSpPr>
        <p:spPr/>
        <p:txBody>
          <a:bodyPr/>
          <a:lstStyle/>
          <a:p>
            <a:endParaRPr lang="nl-NL"/>
          </a:p>
        </p:txBody>
      </p:sp>
      <p:sp>
        <p:nvSpPr>
          <p:cNvPr id="4" name="Tekstvak 3">
            <a:extLst>
              <a:ext uri="{FF2B5EF4-FFF2-40B4-BE49-F238E27FC236}">
                <a16:creationId xmlns:a16="http://schemas.microsoft.com/office/drawing/2014/main" id="{6823C84A-75DF-4BE2-BF73-6E90EB35FBB8}"/>
              </a:ext>
            </a:extLst>
          </p:cNvPr>
          <p:cNvSpPr txBox="1"/>
          <p:nvPr/>
        </p:nvSpPr>
        <p:spPr>
          <a:xfrm>
            <a:off x="838084" y="1690195"/>
            <a:ext cx="11068555" cy="4760640"/>
          </a:xfrm>
          <a:prstGeom prst="rect">
            <a:avLst/>
          </a:prstGeom>
          <a:noFill/>
          <a:ln cap="flat">
            <a:noFill/>
          </a:ln>
        </p:spPr>
        <p:txBody>
          <a:bodyPr vert="horz" wrap="none" lIns="90004" tIns="44997" rIns="90004" bIns="44997" anchor="t" anchorCtr="0" compatLnSpc="0">
            <a:noAutofit/>
          </a:bodyPr>
          <a:lstStyle/>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000" b="0" i="0" u="none" strike="noStrike" kern="1200" cap="none" spc="0" baseline="0">
                <a:solidFill>
                  <a:srgbClr val="000000"/>
                </a:solidFill>
                <a:uFillTx/>
                <a:latin typeface="Calibri" pitchFamily="18"/>
                <a:ea typeface="Microsoft YaHei" pitchFamily="2"/>
                <a:cs typeface="Lucida Sans" pitchFamily="2"/>
              </a:rPr>
              <a:t>3	Actie’s 	20 minuten:</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000" b="0" i="0" u="none" strike="noStrike" kern="1200" cap="none" spc="0" baseline="0">
                <a:solidFill>
                  <a:srgbClr val="000000"/>
                </a:solidFill>
                <a:uFillTx/>
                <a:latin typeface="Calibri" pitchFamily="18"/>
                <a:ea typeface="Microsoft YaHei" pitchFamily="2"/>
                <a:cs typeface="Lucida Sans" pitchFamily="2"/>
              </a:rPr>
              <a:t>werken aan draagvlak: afspraak: ieder gaat in eigen achterban / organisatie aan de slag, vertellen, toetsen etc</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000" b="0" i="0" u="none" strike="noStrike" kern="1200" cap="none" spc="0" baseline="0">
                <a:solidFill>
                  <a:srgbClr val="000000"/>
                </a:solidFill>
                <a:uFillTx/>
                <a:latin typeface="Calibri" pitchFamily="18"/>
                <a:ea typeface="Microsoft YaHei" pitchFamily="2"/>
                <a:cs typeface="Lucida Sans" pitchFamily="2"/>
              </a:rPr>
              <a:t>actiepunt uit eerste bijeenkomst: use cases aanleveren bij Jan van Gelder!</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000" b="0" i="0" u="none" strike="noStrike" kern="1200" cap="none" spc="0" baseline="0">
                <a:solidFill>
                  <a:srgbClr val="000000"/>
                </a:solidFill>
                <a:uFillTx/>
                <a:latin typeface="Calibri" pitchFamily="18"/>
                <a:ea typeface="Microsoft YaHei" pitchFamily="2"/>
                <a:cs typeface="Lucida Sans" pitchFamily="2"/>
              </a:rPr>
              <a:t>Uitwisselen van contactgegevens voor werkafspraken</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000" b="0" i="0" u="none" strike="noStrike" kern="1200" cap="none" spc="0" baseline="0">
                <a:solidFill>
                  <a:srgbClr val="000000"/>
                </a:solidFill>
                <a:uFillTx/>
                <a:latin typeface="Calibri" pitchFamily="18"/>
                <a:ea typeface="Microsoft YaHei" pitchFamily="2"/>
                <a:cs typeface="Lucida Sans" pitchFamily="2"/>
              </a:rPr>
              <a:t>Wvttk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72831C-1F68-485C-8712-80C78D4F9A4C}"/>
              </a:ext>
            </a:extLst>
          </p:cNvPr>
          <p:cNvSpPr txBox="1">
            <a:spLocks noGrp="1"/>
          </p:cNvSpPr>
          <p:nvPr>
            <p:ph type="title" idx="4294967295"/>
          </p:nvPr>
        </p:nvSpPr>
        <p:spPr/>
        <p:txBody>
          <a:bodyPr/>
          <a:lstStyle/>
          <a:p>
            <a:endParaRPr lang="nl-NL"/>
          </a:p>
        </p:txBody>
      </p:sp>
      <p:sp>
        <p:nvSpPr>
          <p:cNvPr id="3" name="Tijdelijke aanduiding voor inhoud 2">
            <a:extLst>
              <a:ext uri="{FF2B5EF4-FFF2-40B4-BE49-F238E27FC236}">
                <a16:creationId xmlns:a16="http://schemas.microsoft.com/office/drawing/2014/main" id="{75E37E43-743E-47F9-AE13-8BDC02334599}"/>
              </a:ext>
            </a:extLst>
          </p:cNvPr>
          <p:cNvSpPr txBox="1">
            <a:spLocks noGrp="1"/>
          </p:cNvSpPr>
          <p:nvPr>
            <p:ph type="body" idx="4294967295"/>
          </p:nvPr>
        </p:nvSpPr>
        <p:spPr>
          <a:xfrm>
            <a:off x="838084" y="853555"/>
            <a:ext cx="10515243" cy="4350962"/>
          </a:xfrm>
        </p:spPr>
        <p:txBody>
          <a:bodyPr/>
          <a:lstStyle/>
          <a:p>
            <a:pPr lvl="0" algn="ctr">
              <a:spcBef>
                <a:spcPts val="1000"/>
              </a:spcBef>
              <a:buNone/>
            </a:pPr>
            <a:r>
              <a:rPr lang="nl-NL" sz="3600"/>
              <a:t>GitHub:</a:t>
            </a:r>
          </a:p>
          <a:p>
            <a:pPr lvl="0">
              <a:spcBef>
                <a:spcPts val="1000"/>
              </a:spcBef>
              <a:buFont typeface="Arial" pitchFamily="32"/>
              <a:buChar char="•"/>
            </a:pPr>
            <a:r>
              <a:rPr lang="nl-NL"/>
              <a:t>Er komt een verder uitgewerkt en eenduidige kapstok structuur voor GitHub</a:t>
            </a:r>
          </a:p>
          <a:p>
            <a:pPr lvl="0">
              <a:spcBef>
                <a:spcPts val="1000"/>
              </a:spcBef>
              <a:buFont typeface="Arial" pitchFamily="32"/>
              <a:buChar char="•"/>
            </a:pPr>
            <a:r>
              <a:rPr lang="nl-NL"/>
              <a:t>Er wordt gewerkt aan een gebruikers handleiding</a:t>
            </a:r>
          </a:p>
          <a:p>
            <a:pPr lvl="0">
              <a:spcBef>
                <a:spcPts val="1000"/>
              </a:spcBef>
              <a:buFont typeface="Arial" pitchFamily="32"/>
              <a:buChar char="•"/>
            </a:pPr>
            <a:r>
              <a:rPr lang="nl-NL"/>
              <a:t>Intalleren: GitHub client en Writeage-plug-in in Word</a:t>
            </a:r>
          </a:p>
          <a:p>
            <a:pPr lvl="0">
              <a:spcBef>
                <a:spcPts val="1000"/>
              </a:spcBef>
              <a:buFont typeface="Arial" pitchFamily="32"/>
              <a:buChar char="•"/>
            </a:pPr>
            <a:r>
              <a:rPr lang="nl-NL"/>
              <a:t>Er worden ' 10 golden rules' uitgewerkt voor kwaliteit van opgeleverde teksten/ producten in GitHub</a:t>
            </a:r>
          </a:p>
          <a:p>
            <a:pPr lvl="0">
              <a:spcBef>
                <a:spcPts val="1000"/>
              </a:spcBef>
              <a:buFont typeface="Arial" pitchFamily="32"/>
              <a:buChar char="•"/>
            </a:pPr>
            <a:r>
              <a:rPr lang="nl-NL"/>
              <a:t>Oplever stramien wordt ongeveer 1x per week voor nieuwe content</a:t>
            </a:r>
          </a:p>
          <a:p>
            <a:pPr lvl="0">
              <a:spcBef>
                <a:spcPts val="1000"/>
              </a:spcBef>
              <a:buFont typeface="Arial" pitchFamily="32"/>
              <a:buChar char="•"/>
            </a:pPr>
            <a:r>
              <a:rPr lang="nl-NL"/>
              <a:t>Jan van Gelder ( +31 6 52 50 43 63 ) is aanspreekpunt voor vragen en ondersteuning.</a:t>
            </a:r>
          </a:p>
          <a:p>
            <a:pPr lvl="0">
              <a:spcBef>
                <a:spcPts val="1000"/>
              </a:spcBef>
              <a:buNone/>
            </a:pPr>
            <a:r>
              <a:rPr lang="nl-NL"/>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D7FAC02-20AF-4D30-B7EA-EBBC81E69DB7}"/>
              </a:ext>
            </a:extLst>
          </p:cNvPr>
          <p:cNvPicPr>
            <a:picLocks noChangeAspect="1"/>
          </p:cNvPicPr>
          <p:nvPr/>
        </p:nvPicPr>
        <p:blipFill>
          <a:blip r:embed="rId3">
            <a:lum/>
            <a:alphaModFix/>
          </a:blip>
          <a:srcRect/>
          <a:stretch>
            <a:fillRect/>
          </a:stretch>
        </p:blipFill>
        <p:spPr>
          <a:xfrm>
            <a:off x="631795" y="550797"/>
            <a:ext cx="4401720" cy="4123797"/>
          </a:xfrm>
          <a:prstGeom prst="rect">
            <a:avLst/>
          </a:prstGeom>
          <a:noFill/>
          <a:ln cap="flat">
            <a:noFill/>
          </a:ln>
        </p:spPr>
      </p:pic>
      <p:pic>
        <p:nvPicPr>
          <p:cNvPr id="3" name="Picture 4">
            <a:extLst>
              <a:ext uri="{FF2B5EF4-FFF2-40B4-BE49-F238E27FC236}">
                <a16:creationId xmlns:a16="http://schemas.microsoft.com/office/drawing/2014/main" id="{1B9C27BE-F600-463B-8F90-B401F2DC9559}"/>
              </a:ext>
            </a:extLst>
          </p:cNvPr>
          <p:cNvPicPr>
            <a:picLocks noChangeAspect="1"/>
          </p:cNvPicPr>
          <p:nvPr/>
        </p:nvPicPr>
        <p:blipFill>
          <a:blip r:embed="rId4">
            <a:lum/>
            <a:alphaModFix/>
          </a:blip>
          <a:srcRect/>
          <a:stretch>
            <a:fillRect/>
          </a:stretch>
        </p:blipFill>
        <p:spPr>
          <a:xfrm>
            <a:off x="6333116" y="754197"/>
            <a:ext cx="4969443" cy="3808082"/>
          </a:xfrm>
          <a:prstGeom prst="rect">
            <a:avLst/>
          </a:prstGeom>
          <a:noFill/>
          <a:ln cap="flat">
            <a:noFill/>
          </a:ln>
        </p:spPr>
      </p:pic>
      <p:sp>
        <p:nvSpPr>
          <p:cNvPr id="4" name="Tekstvak 3">
            <a:extLst>
              <a:ext uri="{FF2B5EF4-FFF2-40B4-BE49-F238E27FC236}">
                <a16:creationId xmlns:a16="http://schemas.microsoft.com/office/drawing/2014/main" id="{A0F470DB-BE4F-4D60-BB4A-854438A7A12C}"/>
              </a:ext>
            </a:extLst>
          </p:cNvPr>
          <p:cNvSpPr/>
          <p:nvPr/>
        </p:nvSpPr>
        <p:spPr>
          <a:xfrm>
            <a:off x="565556" y="5203438"/>
            <a:ext cx="10086481" cy="91332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000000"/>
                </a:solidFill>
                <a:uFillTx/>
                <a:latin typeface="Calibri" pitchFamily="18"/>
                <a:ea typeface="Microsoft YaHei" pitchFamily="2"/>
                <a:cs typeface="Lucida Sans" pitchFamily="2"/>
              </a:rPr>
              <a:t>Use cases ordenen naar ‘notificeren’, ‘opvragen’, ‘synchroniseren’ en bedoeld om bottom up invulling te geven aan en ‘witte vlekken’ / uitdagingen te benoemen: zaken die uitgewerkt moeten worden in een vervolg om API architectuur goed te borgen in bestaande architectuur.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AEA90A29-A9E8-4F84-8335-8177D259BDC2}"/>
              </a:ext>
            </a:extLst>
          </p:cNvPr>
          <p:cNvPicPr>
            <a:picLocks noChangeAspect="1"/>
          </p:cNvPicPr>
          <p:nvPr/>
        </p:nvPicPr>
        <p:blipFill>
          <a:blip r:embed="rId3">
            <a:lum/>
            <a:alphaModFix/>
          </a:blip>
          <a:srcRect/>
          <a:stretch>
            <a:fillRect/>
          </a:stretch>
        </p:blipFill>
        <p:spPr>
          <a:xfrm>
            <a:off x="3895197" y="763560"/>
            <a:ext cx="4401363" cy="5391723"/>
          </a:xfrm>
          <a:prstGeom prst="rect">
            <a:avLst/>
          </a:prstGeom>
          <a:noFill/>
          <a:ln cap="flat">
            <a:noFill/>
          </a:ln>
        </p:spPr>
      </p:pic>
      <p:sp>
        <p:nvSpPr>
          <p:cNvPr id="3" name="Pijl: rechts 2">
            <a:extLst>
              <a:ext uri="{FF2B5EF4-FFF2-40B4-BE49-F238E27FC236}">
                <a16:creationId xmlns:a16="http://schemas.microsoft.com/office/drawing/2014/main" id="{952DB7F6-DC48-4119-B671-0AED36256B13}"/>
              </a:ext>
            </a:extLst>
          </p:cNvPr>
          <p:cNvSpPr/>
          <p:nvPr/>
        </p:nvSpPr>
        <p:spPr>
          <a:xfrm>
            <a:off x="1088638" y="797759"/>
            <a:ext cx="2782436" cy="961198"/>
          </a:xfrm>
          <a:custGeom>
            <a:avLst>
              <a:gd name="f0" fmla="val 16200"/>
              <a:gd name="f1" fmla="val 5400"/>
            </a:avLst>
            <a:gdLst>
              <a:gd name="f2" fmla="val w"/>
              <a:gd name="f3" fmla="val h"/>
              <a:gd name="f4" fmla="val 0"/>
              <a:gd name="f5" fmla="val 21600"/>
              <a:gd name="f6" fmla="val 10800"/>
              <a:gd name="f7" fmla="*/ f2 1 21600"/>
              <a:gd name="f8" fmla="*/ f3 1 21600"/>
              <a:gd name="f9" fmla="+- f5 0 f4"/>
              <a:gd name="f10" fmla="pin 0 f0 21600"/>
              <a:gd name="f11" fmla="pin 0 f1 10800"/>
              <a:gd name="f12" fmla="val f10"/>
              <a:gd name="f13" fmla="val f11"/>
              <a:gd name="f14" fmla="*/ f9 1 21600"/>
              <a:gd name="f15" fmla="*/ f10 f7 1"/>
              <a:gd name="f16" fmla="*/ f11 f8 1"/>
              <a:gd name="f17" fmla="+- 21600 0 f13"/>
              <a:gd name="f18" fmla="+- 21600 0 f12"/>
              <a:gd name="f19" fmla="*/ 0 f14 1"/>
              <a:gd name="f20" fmla="*/ f13 f8 1"/>
              <a:gd name="f21" fmla="*/ f18 f13 1"/>
              <a:gd name="f22" fmla="*/ f19 1 f14"/>
              <a:gd name="f23" fmla="*/ f17 f8 1"/>
              <a:gd name="f24" fmla="*/ f21 1 10800"/>
              <a:gd name="f25" fmla="*/ f22 f7 1"/>
              <a:gd name="f26" fmla="+- f12 f24 0"/>
              <a:gd name="f27" fmla="*/ f26 f7 1"/>
            </a:gdLst>
            <a:ahLst>
              <a:ahXY gdRefX="f0" minX="f4" maxX="f5" gdRefY="f1" minY="f4" maxY="f6">
                <a:pos x="f15" y="f16"/>
              </a:ahXY>
            </a:ahLst>
            <a:cxnLst>
              <a:cxn ang="3cd4">
                <a:pos x="hc" y="t"/>
              </a:cxn>
              <a:cxn ang="0">
                <a:pos x="r" y="vc"/>
              </a:cxn>
              <a:cxn ang="cd4">
                <a:pos x="hc" y="b"/>
              </a:cxn>
              <a:cxn ang="cd2">
                <a:pos x="l" y="vc"/>
              </a:cxn>
            </a:cxnLst>
            <a:rect l="f25" t="f20" r="f27" b="f23"/>
            <a:pathLst>
              <a:path w="21600" h="21600">
                <a:moveTo>
                  <a:pt x="f4" y="f13"/>
                </a:moveTo>
                <a:lnTo>
                  <a:pt x="f12" y="f13"/>
                </a:lnTo>
                <a:lnTo>
                  <a:pt x="f12" y="f4"/>
                </a:lnTo>
                <a:lnTo>
                  <a:pt x="f5" y="f6"/>
                </a:lnTo>
                <a:lnTo>
                  <a:pt x="f12" y="f5"/>
                </a:lnTo>
                <a:lnTo>
                  <a:pt x="f12" y="f17"/>
                </a:lnTo>
                <a:lnTo>
                  <a:pt x="f4" y="f17"/>
                </a:lnTo>
                <a:close/>
              </a:path>
            </a:pathLst>
          </a:custGeom>
          <a:solidFill>
            <a:srgbClr val="4472C4"/>
          </a:solidFill>
          <a:ln w="12600" cap="flat">
            <a:solidFill>
              <a:srgbClr val="325490"/>
            </a:solidFill>
            <a:prstDash val="solid"/>
            <a:miter/>
          </a:ln>
        </p:spPr>
        <p:txBody>
          <a:bodyPr vert="horz" wrap="square" lIns="90004" tIns="44997" rIns="90004" bIns="44997" anchor="ctr" anchorCtr="1" compatLnSpc="0">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FFFF"/>
                </a:solidFill>
                <a:uFillTx/>
                <a:latin typeface="Calibri" pitchFamily="18"/>
                <a:ea typeface="Microsoft YaHei" pitchFamily="2"/>
                <a:cs typeface="Lucida Sans" pitchFamily="2"/>
              </a:rPr>
              <a:t>Werkgroep communicatie en beleid</a:t>
            </a:r>
          </a:p>
        </p:txBody>
      </p:sp>
      <p:sp>
        <p:nvSpPr>
          <p:cNvPr id="4" name="Pijl: rechts 3">
            <a:extLst>
              <a:ext uri="{FF2B5EF4-FFF2-40B4-BE49-F238E27FC236}">
                <a16:creationId xmlns:a16="http://schemas.microsoft.com/office/drawing/2014/main" id="{EF9F7D39-803A-4B48-A604-572B92158850}"/>
              </a:ext>
            </a:extLst>
          </p:cNvPr>
          <p:cNvSpPr/>
          <p:nvPr/>
        </p:nvSpPr>
        <p:spPr>
          <a:xfrm>
            <a:off x="1018083" y="1840678"/>
            <a:ext cx="2782436" cy="961198"/>
          </a:xfrm>
          <a:custGeom>
            <a:avLst>
              <a:gd name="f0" fmla="val 16200"/>
              <a:gd name="f1" fmla="val 5400"/>
            </a:avLst>
            <a:gdLst>
              <a:gd name="f2" fmla="val w"/>
              <a:gd name="f3" fmla="val h"/>
              <a:gd name="f4" fmla="val 0"/>
              <a:gd name="f5" fmla="val 21600"/>
              <a:gd name="f6" fmla="val 10800"/>
              <a:gd name="f7" fmla="*/ f2 1 21600"/>
              <a:gd name="f8" fmla="*/ f3 1 21600"/>
              <a:gd name="f9" fmla="+- f5 0 f4"/>
              <a:gd name="f10" fmla="pin 0 f0 21600"/>
              <a:gd name="f11" fmla="pin 0 f1 10800"/>
              <a:gd name="f12" fmla="val f10"/>
              <a:gd name="f13" fmla="val f11"/>
              <a:gd name="f14" fmla="*/ f9 1 21600"/>
              <a:gd name="f15" fmla="*/ f10 f7 1"/>
              <a:gd name="f16" fmla="*/ f11 f8 1"/>
              <a:gd name="f17" fmla="+- 21600 0 f13"/>
              <a:gd name="f18" fmla="+- 21600 0 f12"/>
              <a:gd name="f19" fmla="*/ 0 f14 1"/>
              <a:gd name="f20" fmla="*/ f13 f8 1"/>
              <a:gd name="f21" fmla="*/ f18 f13 1"/>
              <a:gd name="f22" fmla="*/ f19 1 f14"/>
              <a:gd name="f23" fmla="*/ f17 f8 1"/>
              <a:gd name="f24" fmla="*/ f21 1 10800"/>
              <a:gd name="f25" fmla="*/ f22 f7 1"/>
              <a:gd name="f26" fmla="+- f12 f24 0"/>
              <a:gd name="f27" fmla="*/ f26 f7 1"/>
            </a:gdLst>
            <a:ahLst>
              <a:ahXY gdRefX="f0" minX="f4" maxX="f5" gdRefY="f1" minY="f4" maxY="f6">
                <a:pos x="f15" y="f16"/>
              </a:ahXY>
            </a:ahLst>
            <a:cxnLst>
              <a:cxn ang="3cd4">
                <a:pos x="hc" y="t"/>
              </a:cxn>
              <a:cxn ang="0">
                <a:pos x="r" y="vc"/>
              </a:cxn>
              <a:cxn ang="cd4">
                <a:pos x="hc" y="b"/>
              </a:cxn>
              <a:cxn ang="cd2">
                <a:pos x="l" y="vc"/>
              </a:cxn>
            </a:cxnLst>
            <a:rect l="f25" t="f20" r="f27" b="f23"/>
            <a:pathLst>
              <a:path w="21600" h="21600">
                <a:moveTo>
                  <a:pt x="f4" y="f13"/>
                </a:moveTo>
                <a:lnTo>
                  <a:pt x="f12" y="f13"/>
                </a:lnTo>
                <a:lnTo>
                  <a:pt x="f12" y="f4"/>
                </a:lnTo>
                <a:lnTo>
                  <a:pt x="f5" y="f6"/>
                </a:lnTo>
                <a:lnTo>
                  <a:pt x="f12" y="f5"/>
                </a:lnTo>
                <a:lnTo>
                  <a:pt x="f12" y="f17"/>
                </a:lnTo>
                <a:lnTo>
                  <a:pt x="f4" y="f17"/>
                </a:lnTo>
                <a:close/>
              </a:path>
            </a:pathLst>
          </a:custGeom>
          <a:solidFill>
            <a:srgbClr val="4472C4"/>
          </a:solidFill>
          <a:ln w="12600" cap="flat">
            <a:solidFill>
              <a:srgbClr val="325490"/>
            </a:solidFill>
            <a:prstDash val="solid"/>
            <a:miter/>
          </a:ln>
        </p:spPr>
        <p:txBody>
          <a:bodyPr vert="horz" wrap="square" lIns="90004" tIns="44997" rIns="90004" bIns="44997" anchor="ctr" anchorCtr="1" compatLnSpc="0">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FFFF"/>
                </a:solidFill>
                <a:uFillTx/>
                <a:latin typeface="Calibri" pitchFamily="18"/>
                <a:ea typeface="Microsoft YaHei" pitchFamily="2"/>
                <a:cs typeface="Lucida Sans" pitchFamily="2"/>
              </a:rPr>
              <a:t>Werkgroep communicatie en beleid</a:t>
            </a:r>
          </a:p>
        </p:txBody>
      </p:sp>
      <p:sp>
        <p:nvSpPr>
          <p:cNvPr id="5" name="Pijl: rechts 4">
            <a:extLst>
              <a:ext uri="{FF2B5EF4-FFF2-40B4-BE49-F238E27FC236}">
                <a16:creationId xmlns:a16="http://schemas.microsoft.com/office/drawing/2014/main" id="{BC5B1EF8-2ABF-454F-AC74-CBB2C9D524DE}"/>
              </a:ext>
            </a:extLst>
          </p:cNvPr>
          <p:cNvSpPr/>
          <p:nvPr/>
        </p:nvSpPr>
        <p:spPr>
          <a:xfrm>
            <a:off x="964079" y="2836075"/>
            <a:ext cx="2782436" cy="961198"/>
          </a:xfrm>
          <a:custGeom>
            <a:avLst>
              <a:gd name="f0" fmla="val 16200"/>
              <a:gd name="f1" fmla="val 5400"/>
            </a:avLst>
            <a:gdLst>
              <a:gd name="f2" fmla="val w"/>
              <a:gd name="f3" fmla="val h"/>
              <a:gd name="f4" fmla="val 0"/>
              <a:gd name="f5" fmla="val 21600"/>
              <a:gd name="f6" fmla="val 10800"/>
              <a:gd name="f7" fmla="*/ f2 1 21600"/>
              <a:gd name="f8" fmla="*/ f3 1 21600"/>
              <a:gd name="f9" fmla="+- f5 0 f4"/>
              <a:gd name="f10" fmla="pin 0 f0 21600"/>
              <a:gd name="f11" fmla="pin 0 f1 10800"/>
              <a:gd name="f12" fmla="val f10"/>
              <a:gd name="f13" fmla="val f11"/>
              <a:gd name="f14" fmla="*/ f9 1 21600"/>
              <a:gd name="f15" fmla="*/ f10 f7 1"/>
              <a:gd name="f16" fmla="*/ f11 f8 1"/>
              <a:gd name="f17" fmla="+- 21600 0 f13"/>
              <a:gd name="f18" fmla="+- 21600 0 f12"/>
              <a:gd name="f19" fmla="*/ 0 f14 1"/>
              <a:gd name="f20" fmla="*/ f13 f8 1"/>
              <a:gd name="f21" fmla="*/ f18 f13 1"/>
              <a:gd name="f22" fmla="*/ f19 1 f14"/>
              <a:gd name="f23" fmla="*/ f17 f8 1"/>
              <a:gd name="f24" fmla="*/ f21 1 10800"/>
              <a:gd name="f25" fmla="*/ f22 f7 1"/>
              <a:gd name="f26" fmla="+- f12 f24 0"/>
              <a:gd name="f27" fmla="*/ f26 f7 1"/>
            </a:gdLst>
            <a:ahLst>
              <a:ahXY gdRefX="f0" minX="f4" maxX="f5" gdRefY="f1" minY="f4" maxY="f6">
                <a:pos x="f15" y="f16"/>
              </a:ahXY>
            </a:ahLst>
            <a:cxnLst>
              <a:cxn ang="3cd4">
                <a:pos x="hc" y="t"/>
              </a:cxn>
              <a:cxn ang="0">
                <a:pos x="r" y="vc"/>
              </a:cxn>
              <a:cxn ang="cd4">
                <a:pos x="hc" y="b"/>
              </a:cxn>
              <a:cxn ang="cd2">
                <a:pos x="l" y="vc"/>
              </a:cxn>
            </a:cxnLst>
            <a:rect l="f25" t="f20" r="f27" b="f23"/>
            <a:pathLst>
              <a:path w="21600" h="21600">
                <a:moveTo>
                  <a:pt x="f4" y="f13"/>
                </a:moveTo>
                <a:lnTo>
                  <a:pt x="f12" y="f13"/>
                </a:lnTo>
                <a:lnTo>
                  <a:pt x="f12" y="f4"/>
                </a:lnTo>
                <a:lnTo>
                  <a:pt x="f5" y="f6"/>
                </a:lnTo>
                <a:lnTo>
                  <a:pt x="f12" y="f5"/>
                </a:lnTo>
                <a:lnTo>
                  <a:pt x="f12" y="f17"/>
                </a:lnTo>
                <a:lnTo>
                  <a:pt x="f4" y="f17"/>
                </a:lnTo>
                <a:close/>
              </a:path>
            </a:pathLst>
          </a:custGeom>
          <a:solidFill>
            <a:srgbClr val="4472C4"/>
          </a:solidFill>
          <a:ln w="12600" cap="flat">
            <a:solidFill>
              <a:srgbClr val="325490"/>
            </a:solidFill>
            <a:prstDash val="solid"/>
            <a:miter/>
          </a:ln>
        </p:spPr>
        <p:txBody>
          <a:bodyPr vert="horz" wrap="square" lIns="90004" tIns="44997" rIns="90004" bIns="44997" anchor="ctr" anchorCtr="1" compatLnSpc="0">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FFFF"/>
                </a:solidFill>
                <a:uFillTx/>
                <a:latin typeface="Calibri" pitchFamily="18"/>
                <a:ea typeface="Microsoft YaHei" pitchFamily="2"/>
                <a:cs typeface="Lucida Sans" pitchFamily="2"/>
              </a:rPr>
              <a:t>Werkgroep gebruikerswensen</a:t>
            </a:r>
          </a:p>
        </p:txBody>
      </p:sp>
      <p:sp>
        <p:nvSpPr>
          <p:cNvPr id="6" name="Pijl: rechts 5">
            <a:extLst>
              <a:ext uri="{FF2B5EF4-FFF2-40B4-BE49-F238E27FC236}">
                <a16:creationId xmlns:a16="http://schemas.microsoft.com/office/drawing/2014/main" id="{1D048D2C-086B-4E1B-93EB-1EE0B53687AF}"/>
              </a:ext>
            </a:extLst>
          </p:cNvPr>
          <p:cNvSpPr/>
          <p:nvPr/>
        </p:nvSpPr>
        <p:spPr>
          <a:xfrm>
            <a:off x="925555" y="3871075"/>
            <a:ext cx="2782436" cy="961198"/>
          </a:xfrm>
          <a:custGeom>
            <a:avLst>
              <a:gd name="f0" fmla="val 16200"/>
              <a:gd name="f1" fmla="val 5400"/>
            </a:avLst>
            <a:gdLst>
              <a:gd name="f2" fmla="val w"/>
              <a:gd name="f3" fmla="val h"/>
              <a:gd name="f4" fmla="val 0"/>
              <a:gd name="f5" fmla="val 21600"/>
              <a:gd name="f6" fmla="val 10800"/>
              <a:gd name="f7" fmla="*/ f2 1 21600"/>
              <a:gd name="f8" fmla="*/ f3 1 21600"/>
              <a:gd name="f9" fmla="+- f5 0 f4"/>
              <a:gd name="f10" fmla="pin 0 f0 21600"/>
              <a:gd name="f11" fmla="pin 0 f1 10800"/>
              <a:gd name="f12" fmla="val f10"/>
              <a:gd name="f13" fmla="val f11"/>
              <a:gd name="f14" fmla="*/ f9 1 21600"/>
              <a:gd name="f15" fmla="*/ f10 f7 1"/>
              <a:gd name="f16" fmla="*/ f11 f8 1"/>
              <a:gd name="f17" fmla="+- 21600 0 f13"/>
              <a:gd name="f18" fmla="+- 21600 0 f12"/>
              <a:gd name="f19" fmla="*/ 0 f14 1"/>
              <a:gd name="f20" fmla="*/ f13 f8 1"/>
              <a:gd name="f21" fmla="*/ f18 f13 1"/>
              <a:gd name="f22" fmla="*/ f19 1 f14"/>
              <a:gd name="f23" fmla="*/ f17 f8 1"/>
              <a:gd name="f24" fmla="*/ f21 1 10800"/>
              <a:gd name="f25" fmla="*/ f22 f7 1"/>
              <a:gd name="f26" fmla="+- f12 f24 0"/>
              <a:gd name="f27" fmla="*/ f26 f7 1"/>
            </a:gdLst>
            <a:ahLst>
              <a:ahXY gdRefX="f0" minX="f4" maxX="f5" gdRefY="f1" minY="f4" maxY="f6">
                <a:pos x="f15" y="f16"/>
              </a:ahXY>
            </a:ahLst>
            <a:cxnLst>
              <a:cxn ang="3cd4">
                <a:pos x="hc" y="t"/>
              </a:cxn>
              <a:cxn ang="0">
                <a:pos x="r" y="vc"/>
              </a:cxn>
              <a:cxn ang="cd4">
                <a:pos x="hc" y="b"/>
              </a:cxn>
              <a:cxn ang="cd2">
                <a:pos x="l" y="vc"/>
              </a:cxn>
            </a:cxnLst>
            <a:rect l="f25" t="f20" r="f27" b="f23"/>
            <a:pathLst>
              <a:path w="21600" h="21600">
                <a:moveTo>
                  <a:pt x="f4" y="f13"/>
                </a:moveTo>
                <a:lnTo>
                  <a:pt x="f12" y="f13"/>
                </a:lnTo>
                <a:lnTo>
                  <a:pt x="f12" y="f4"/>
                </a:lnTo>
                <a:lnTo>
                  <a:pt x="f5" y="f6"/>
                </a:lnTo>
                <a:lnTo>
                  <a:pt x="f12" y="f5"/>
                </a:lnTo>
                <a:lnTo>
                  <a:pt x="f12" y="f17"/>
                </a:lnTo>
                <a:lnTo>
                  <a:pt x="f4" y="f17"/>
                </a:lnTo>
                <a:close/>
              </a:path>
            </a:pathLst>
          </a:custGeom>
          <a:solidFill>
            <a:srgbClr val="FFFF00"/>
          </a:solidFill>
          <a:ln w="50401" cap="flat">
            <a:solidFill>
              <a:srgbClr val="325490"/>
            </a:solidFill>
            <a:prstDash val="solid"/>
            <a:miter/>
          </a:ln>
        </p:spPr>
        <p:txBody>
          <a:bodyPr vert="horz" wrap="square" lIns="108722" tIns="63724" rIns="108722" bIns="63724" anchor="ctr" anchorCtr="1" compatLnSpc="0">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333333"/>
                </a:solidFill>
                <a:uFillTx/>
              </a:defRPr>
            </a:pPr>
            <a:r>
              <a:rPr lang="nl-NL" sz="1400" b="0" i="0" u="none" strike="noStrike" kern="1200" cap="none" spc="0" baseline="0">
                <a:solidFill>
                  <a:srgbClr val="333333"/>
                </a:solidFill>
                <a:uFillTx/>
                <a:latin typeface="Calibri" pitchFamily="18"/>
                <a:ea typeface="Microsoft YaHei" pitchFamily="2"/>
                <a:cs typeface="Lucida Sans" pitchFamily="2"/>
              </a:rPr>
              <a:t>Werkgroep API architectuur</a:t>
            </a:r>
          </a:p>
        </p:txBody>
      </p:sp>
      <p:sp>
        <p:nvSpPr>
          <p:cNvPr id="7" name="Pijl: rechts 6">
            <a:extLst>
              <a:ext uri="{FF2B5EF4-FFF2-40B4-BE49-F238E27FC236}">
                <a16:creationId xmlns:a16="http://schemas.microsoft.com/office/drawing/2014/main" id="{E2411F56-344E-4E63-BC5D-04EC448381AA}"/>
              </a:ext>
            </a:extLst>
          </p:cNvPr>
          <p:cNvSpPr/>
          <p:nvPr/>
        </p:nvSpPr>
        <p:spPr>
          <a:xfrm>
            <a:off x="847438" y="5001484"/>
            <a:ext cx="2782436" cy="961198"/>
          </a:xfrm>
          <a:custGeom>
            <a:avLst>
              <a:gd name="f0" fmla="val 16200"/>
              <a:gd name="f1" fmla="val 5400"/>
            </a:avLst>
            <a:gdLst>
              <a:gd name="f2" fmla="val w"/>
              <a:gd name="f3" fmla="val h"/>
              <a:gd name="f4" fmla="val 0"/>
              <a:gd name="f5" fmla="val 21600"/>
              <a:gd name="f6" fmla="val 10800"/>
              <a:gd name="f7" fmla="*/ f2 1 21600"/>
              <a:gd name="f8" fmla="*/ f3 1 21600"/>
              <a:gd name="f9" fmla="+- f5 0 f4"/>
              <a:gd name="f10" fmla="pin 0 f0 21600"/>
              <a:gd name="f11" fmla="pin 0 f1 10800"/>
              <a:gd name="f12" fmla="val f10"/>
              <a:gd name="f13" fmla="val f11"/>
              <a:gd name="f14" fmla="*/ f9 1 21600"/>
              <a:gd name="f15" fmla="*/ f10 f7 1"/>
              <a:gd name="f16" fmla="*/ f11 f8 1"/>
              <a:gd name="f17" fmla="+- 21600 0 f13"/>
              <a:gd name="f18" fmla="+- 21600 0 f12"/>
              <a:gd name="f19" fmla="*/ 0 f14 1"/>
              <a:gd name="f20" fmla="*/ f13 f8 1"/>
              <a:gd name="f21" fmla="*/ f18 f13 1"/>
              <a:gd name="f22" fmla="*/ f19 1 f14"/>
              <a:gd name="f23" fmla="*/ f17 f8 1"/>
              <a:gd name="f24" fmla="*/ f21 1 10800"/>
              <a:gd name="f25" fmla="*/ f22 f7 1"/>
              <a:gd name="f26" fmla="+- f12 f24 0"/>
              <a:gd name="f27" fmla="*/ f26 f7 1"/>
            </a:gdLst>
            <a:ahLst>
              <a:ahXY gdRefX="f0" minX="f4" maxX="f5" gdRefY="f1" minY="f4" maxY="f6">
                <a:pos x="f15" y="f16"/>
              </a:ahXY>
            </a:ahLst>
            <a:cxnLst>
              <a:cxn ang="3cd4">
                <a:pos x="hc" y="t"/>
              </a:cxn>
              <a:cxn ang="0">
                <a:pos x="r" y="vc"/>
              </a:cxn>
              <a:cxn ang="cd4">
                <a:pos x="hc" y="b"/>
              </a:cxn>
              <a:cxn ang="cd2">
                <a:pos x="l" y="vc"/>
              </a:cxn>
            </a:cxnLst>
            <a:rect l="f25" t="f20" r="f27" b="f23"/>
            <a:pathLst>
              <a:path w="21600" h="21600">
                <a:moveTo>
                  <a:pt x="f4" y="f13"/>
                </a:moveTo>
                <a:lnTo>
                  <a:pt x="f12" y="f13"/>
                </a:lnTo>
                <a:lnTo>
                  <a:pt x="f12" y="f4"/>
                </a:lnTo>
                <a:lnTo>
                  <a:pt x="f5" y="f6"/>
                </a:lnTo>
                <a:lnTo>
                  <a:pt x="f12" y="f5"/>
                </a:lnTo>
                <a:lnTo>
                  <a:pt x="f12" y="f17"/>
                </a:lnTo>
                <a:lnTo>
                  <a:pt x="f4" y="f17"/>
                </a:lnTo>
                <a:close/>
              </a:path>
            </a:pathLst>
          </a:custGeom>
          <a:solidFill>
            <a:srgbClr val="4472C4"/>
          </a:solidFill>
          <a:ln w="12600" cap="flat">
            <a:solidFill>
              <a:srgbClr val="325490"/>
            </a:solidFill>
            <a:prstDash val="solid"/>
            <a:miter/>
          </a:ln>
        </p:spPr>
        <p:txBody>
          <a:bodyPr vert="horz" wrap="square" lIns="90004" tIns="44997" rIns="90004" bIns="44997" anchor="ctr" anchorCtr="1" compatLnSpc="0">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FFFF"/>
                </a:solidFill>
                <a:uFillTx/>
                <a:latin typeface="Calibri" pitchFamily="18"/>
                <a:ea typeface="Microsoft YaHei" pitchFamily="2"/>
                <a:cs typeface="Lucida Sans" pitchFamily="2"/>
              </a:rPr>
              <a:t>Werkgroep API Strategie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2EDBBECC-564A-4978-A31F-4E0006A59F2E}"/>
              </a:ext>
            </a:extLst>
          </p:cNvPr>
          <p:cNvSpPr txBox="1"/>
          <p:nvPr/>
        </p:nvSpPr>
        <p:spPr>
          <a:xfrm>
            <a:off x="1079997" y="2719443"/>
            <a:ext cx="9196559" cy="916201"/>
          </a:xfrm>
          <a:prstGeom prst="rect">
            <a:avLst/>
          </a:prstGeom>
          <a:noFill/>
          <a:ln cap="flat">
            <a:noFill/>
          </a:ln>
        </p:spPr>
        <p:txBody>
          <a:bodyPr vert="horz" wrap="none" lIns="90004" tIns="44997" rIns="90004" bIns="44997" anchor="t" anchorCtr="0" compatLnSpc="0">
            <a:noAutofit/>
          </a:bodyPr>
          <a:lstStyle/>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200" b="0" i="0" u="none" strike="noStrike" kern="1200" cap="none" spc="0" baseline="0">
                <a:solidFill>
                  <a:srgbClr val="000000"/>
                </a:solidFill>
                <a:uFillTx/>
                <a:latin typeface="Calibri" pitchFamily="18"/>
                <a:ea typeface="Microsoft YaHei" pitchFamily="2"/>
                <a:cs typeface="Lucida Sans" pitchFamily="2"/>
              </a:rPr>
              <a:t>Desgewenst kan Frank nog vragen om opdracht specificatie bij de stuurgroep</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200" b="0" i="0" u="none" strike="noStrike" kern="1200" cap="none" spc="0" baseline="0">
                <a:solidFill>
                  <a:srgbClr val="000000"/>
                </a:solidFill>
                <a:uFillTx/>
                <a:latin typeface="Calibri" pitchFamily="18"/>
                <a:ea typeface="Microsoft YaHei" pitchFamily="2"/>
                <a:cs typeface="Lucida Sans" pitchFamily="2"/>
              </a:rPr>
              <a:t>Dus: API architectuur houdt zich bezig met de software matige functies in de applicatie laag</a:t>
            </a:r>
          </a:p>
          <a:p>
            <a:pPr marL="0" marR="0" lvl="0" indent="0" algn="l" defTabSz="914400" rtl="0" fontAlgn="auto" hangingPunct="1">
              <a:lnSpc>
                <a:spcPct val="90000"/>
              </a:lnSpc>
              <a:spcBef>
                <a:spcPts val="1000"/>
              </a:spcBef>
              <a:spcAft>
                <a:spcPts val="1415"/>
              </a:spcAft>
              <a:buNone/>
              <a:tabLst/>
              <a:defRPr sz="1800" b="0" i="0" u="none" strike="noStrike" kern="0" cap="none" spc="0" baseline="0">
                <a:solidFill>
                  <a:srgbClr val="000000"/>
                </a:solidFill>
                <a:uFillTx/>
              </a:defRPr>
            </a:pPr>
            <a:r>
              <a:rPr lang="nl-NL" sz="2200" b="0" i="0" u="none" strike="noStrike" kern="1200" cap="none" spc="0" baseline="0">
                <a:solidFill>
                  <a:srgbClr val="000000"/>
                </a:solidFill>
                <a:uFillTx/>
                <a:latin typeface="Calibri" pitchFamily="18"/>
                <a:ea typeface="Microsoft YaHei" pitchFamily="2"/>
                <a:cs typeface="Lucida Sans" pitchFamily="2"/>
                <a:hlinkClick r:id="rId3"/>
              </a:rPr>
              <a:t>https://www.noraonline.nl/wiki/API</a:t>
            </a:r>
          </a:p>
        </p:txBody>
      </p:sp>
      <p:sp>
        <p:nvSpPr>
          <p:cNvPr id="3" name="Ondertitel 3">
            <a:extLst>
              <a:ext uri="{FF2B5EF4-FFF2-40B4-BE49-F238E27FC236}">
                <a16:creationId xmlns:a16="http://schemas.microsoft.com/office/drawing/2014/main" id="{3ACDE31B-4176-4961-9A48-EB007E31CD0C}"/>
              </a:ext>
            </a:extLst>
          </p:cNvPr>
          <p:cNvSpPr txBox="1">
            <a:spLocks noGrp="1"/>
          </p:cNvSpPr>
          <p:nvPr>
            <p:ph type="subTitle" idx="4294967295"/>
          </p:nvPr>
        </p:nvSpPr>
        <p:spPr>
          <a:xfrm>
            <a:off x="0" y="1825627"/>
            <a:ext cx="11998519" cy="4351336"/>
          </a:xfrm>
        </p:spPr>
        <p:txBody>
          <a:bodyPr lIns="0" tIns="0" rIns="0" bIns="0" anchor="ctr" anchorCtr="1"/>
          <a:lstStyle/>
          <a:p>
            <a:pPr lvl="0" algn="ctr" hangingPunct="0">
              <a:buNone/>
            </a:pPr>
            <a:endParaRPr lang="nl-NL" sz="3200">
              <a:latin typeface="Arial" pitchFamily="18"/>
            </a:endParaRPr>
          </a:p>
          <a:p>
            <a:pPr lvl="0" algn="ctr" hangingPunct="0">
              <a:buNone/>
            </a:pPr>
            <a:endParaRPr lang="nl-NL" sz="3200">
              <a:latin typeface="Arial" pitchFamily="18"/>
            </a:endParaRPr>
          </a:p>
          <a:p>
            <a:pPr lvl="0" algn="ctr" hangingPunct="0">
              <a:buNone/>
            </a:pPr>
            <a:endParaRPr lang="nl-NL" sz="3200">
              <a:latin typeface="Arial" pitchFamily="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jdelijke aanduiding voor inhoud 2">
            <a:extLst>
              <a:ext uri="{FF2B5EF4-FFF2-40B4-BE49-F238E27FC236}">
                <a16:creationId xmlns:a16="http://schemas.microsoft.com/office/drawing/2014/main" id="{11B73B56-D793-4CBF-A4C0-764FD0E48209}"/>
              </a:ext>
            </a:extLst>
          </p:cNvPr>
          <p:cNvSpPr txBox="1">
            <a:spLocks noGrp="1"/>
          </p:cNvSpPr>
          <p:nvPr>
            <p:ph type="body" idx="4294967295"/>
          </p:nvPr>
        </p:nvSpPr>
        <p:spPr>
          <a:xfrm>
            <a:off x="838084" y="-406441"/>
            <a:ext cx="10515243" cy="4350962"/>
          </a:xfrm>
        </p:spPr>
        <p:txBody>
          <a:bodyPr/>
          <a:lstStyle/>
          <a:p>
            <a:pPr lvl="0">
              <a:spcBef>
                <a:spcPts val="1000"/>
              </a:spcBef>
              <a:buNone/>
            </a:pPr>
            <a:endParaRPr lang="nl-NL"/>
          </a:p>
          <a:p>
            <a:pPr lvl="0">
              <a:spcBef>
                <a:spcPts val="1000"/>
              </a:spcBef>
              <a:buNone/>
            </a:pPr>
            <a:endParaRPr lang="nl-NL" i="1"/>
          </a:p>
          <a:p>
            <a:pPr lvl="0">
              <a:spcBef>
                <a:spcPts val="1000"/>
              </a:spcBef>
              <a:buNone/>
            </a:pPr>
            <a:r>
              <a:rPr lang="nl-NL" sz="2400" i="1"/>
              <a:t>‘</a:t>
            </a:r>
            <a:r>
              <a:rPr lang="nl-NL" sz="2600" i="1"/>
              <a:t>Het eenvoudig uitwisselen van informatie is voor organisaties belangrijk om gebruikers te bedienen en gegevensstromen efficiënt te laten verlopen. Daarvoor moeten applicaties goed met elkaar kunnen communiceren. API's spelen dan een belangrijke rol. Een Application Programming Interface (API) is een combinatie van technische bestanden, documentatie en andere ondersteuning die helpen bij het aanroepen van externe applicaties. Het is een soort koppelvlak plus documentatie en hulpmiddelen’.</a:t>
            </a:r>
          </a:p>
          <a:p>
            <a:pPr lvl="0">
              <a:spcBef>
                <a:spcPts val="1000"/>
              </a:spcBef>
              <a:buNone/>
            </a:pPr>
            <a:endParaRPr lang="nl-NL" sz="2600" i="1"/>
          </a:p>
          <a:p>
            <a:pPr lvl="0">
              <a:spcBef>
                <a:spcPts val="1000"/>
              </a:spcBef>
              <a:buNone/>
            </a:pPr>
            <a:r>
              <a:rPr lang="nl-NL" sz="2600" i="1"/>
              <a:t>‘De kerneigenschappen van Restful API’s zijn eenvoud, bruikbaarheid en schaalbaarheid. Deze eigenschappen maken het voor een platform goed mogelijk om data en diensten beschikbaar te stellen en zoveel mogelijk gebruikers te bereiken. Ook voor de overheid kunnen Open API's bijdragen aan het hergebruik van IT-middelen en efficiëntere gegevensuitwisseling’.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PI architectuur elemen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FB9E76-CC47-4467-8960-DD277D4C9983}"/>
              </a:ext>
            </a:extLst>
          </p:cNvPr>
          <p:cNvSpPr txBox="1">
            <a:spLocks noGrp="1"/>
          </p:cNvSpPr>
          <p:nvPr>
            <p:ph type="title" idx="4294967295"/>
          </p:nvPr>
        </p:nvSpPr>
        <p:spPr>
          <a:xfrm>
            <a:off x="838084" y="365037"/>
            <a:ext cx="5340242" cy="1145880"/>
          </a:xfrm>
        </p:spPr>
        <p:txBody>
          <a:bodyPr lIns="91440" tIns="45720" rIns="91440" bIns="45720" anchor="ctr"/>
          <a:lstStyle/>
          <a:p>
            <a:pPr lvl="0"/>
            <a:r>
              <a:rPr lang="nl-NL" sz="3700"/>
              <a:t>API architectuur elementen?</a:t>
            </a:r>
          </a:p>
        </p:txBody>
      </p:sp>
      <p:sp>
        <p:nvSpPr>
          <p:cNvPr id="3" name="Freeform: Shape 18">
            <a:extLst>
              <a:ext uri="{FF2B5EF4-FFF2-40B4-BE49-F238E27FC236}">
                <a16:creationId xmlns:a16="http://schemas.microsoft.com/office/drawing/2014/main" id="{22AFC800-66D9-4831-A159-8471AF01D8EE}"/>
              </a:ext>
            </a:extLst>
          </p:cNvPr>
          <p:cNvSpPr/>
          <p:nvPr/>
        </p:nvSpPr>
        <p:spPr>
          <a:xfrm>
            <a:off x="6178683" y="0"/>
            <a:ext cx="6012719" cy="1510917"/>
          </a:xfrm>
          <a:custGeom>
            <a:avLst/>
            <a:gdLst>
              <a:gd name="f0" fmla="val w"/>
              <a:gd name="f1" fmla="val h"/>
              <a:gd name="f2" fmla="val 0"/>
              <a:gd name="f3" fmla="val 6013194"/>
              <a:gd name="f4" fmla="val 1511304"/>
              <a:gd name="f5" fmla="val 4545473"/>
              <a:gd name="f6" fmla="val 1508760"/>
              <a:gd name="f7" fmla="val 4545474"/>
              <a:gd name="f8" fmla="val 697617"/>
              <a:gd name="f9" fmla="val 3"/>
              <a:gd name="f10" fmla="*/ f0 1 6013194"/>
              <a:gd name="f11" fmla="*/ f1 1 1511304"/>
              <a:gd name="f12" fmla="+- f4 0 f2"/>
              <a:gd name="f13" fmla="+- f3 0 f2"/>
              <a:gd name="f14" fmla="*/ f13 1 6013194"/>
              <a:gd name="f15" fmla="*/ f12 1 1511304"/>
              <a:gd name="f16" fmla="*/ f2 1 f14"/>
              <a:gd name="f17" fmla="*/ f3 1 f14"/>
              <a:gd name="f18" fmla="*/ f2 1 f15"/>
              <a:gd name="f19" fmla="*/ f4 1 f15"/>
              <a:gd name="f20" fmla="*/ f16 f10 1"/>
              <a:gd name="f21" fmla="*/ f17 f10 1"/>
              <a:gd name="f22" fmla="*/ f19 f11 1"/>
              <a:gd name="f23" fmla="*/ f18 f11 1"/>
            </a:gdLst>
            <a:ahLst/>
            <a:cxnLst>
              <a:cxn ang="3cd4">
                <a:pos x="hc" y="t"/>
              </a:cxn>
              <a:cxn ang="0">
                <a:pos x="r" y="vc"/>
              </a:cxn>
              <a:cxn ang="cd4">
                <a:pos x="hc" y="b"/>
              </a:cxn>
              <a:cxn ang="cd2">
                <a:pos x="l" y="vc"/>
              </a:cxn>
            </a:cxnLst>
            <a:rect l="f20" t="f23" r="f21" b="f22"/>
            <a:pathLst>
              <a:path w="6013194" h="1511304">
                <a:moveTo>
                  <a:pt x="f5" y="f2"/>
                </a:moveTo>
                <a:lnTo>
                  <a:pt x="f3" y="f2"/>
                </a:lnTo>
                <a:lnTo>
                  <a:pt x="f3" y="f6"/>
                </a:lnTo>
                <a:lnTo>
                  <a:pt x="f7" y="f6"/>
                </a:lnTo>
                <a:lnTo>
                  <a:pt x="f7" y="f4"/>
                </a:lnTo>
                <a:lnTo>
                  <a:pt x="f2" y="f4"/>
                </a:lnTo>
                <a:lnTo>
                  <a:pt x="f8" y="f9"/>
                </a:lnTo>
                <a:lnTo>
                  <a:pt x="f5" y="f9"/>
                </a:lnTo>
                <a:close/>
              </a:path>
            </a:pathLst>
          </a:custGeom>
          <a:solidFill>
            <a:srgbClr val="FFC000"/>
          </a:solidFill>
          <a:ln cap="flat">
            <a:noFill/>
            <a:prstDash val="solid"/>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000000"/>
              </a:solidFill>
              <a:uFillTx/>
              <a:latin typeface="Arial" pitchFamily="18"/>
              <a:ea typeface="Microsoft YaHei" pitchFamily="2"/>
              <a:cs typeface="Lucida Sans" pitchFamily="2"/>
            </a:endParaRPr>
          </a:p>
        </p:txBody>
      </p:sp>
      <p:sp>
        <p:nvSpPr>
          <p:cNvPr id="4" name="Freeform: Shape 20">
            <a:extLst>
              <a:ext uri="{FF2B5EF4-FFF2-40B4-BE49-F238E27FC236}">
                <a16:creationId xmlns:a16="http://schemas.microsoft.com/office/drawing/2014/main" id="{15C77D09-B534-43A4-99E0-808694E366D0}"/>
              </a:ext>
            </a:extLst>
          </p:cNvPr>
          <p:cNvSpPr/>
          <p:nvPr/>
        </p:nvSpPr>
        <p:spPr>
          <a:xfrm>
            <a:off x="3480837" y="1690561"/>
            <a:ext cx="8710921" cy="5167082"/>
          </a:xfrm>
          <a:custGeom>
            <a:avLst/>
            <a:gdLst>
              <a:gd name="f0" fmla="val w"/>
              <a:gd name="f1" fmla="val h"/>
              <a:gd name="f2" fmla="val 0"/>
              <a:gd name="f3" fmla="val 8711202"/>
              <a:gd name="f4" fmla="val 5167312"/>
              <a:gd name="f5" fmla="val 7243482"/>
              <a:gd name="f6" fmla="val 221324"/>
              <a:gd name="f7" fmla="val 2615203"/>
              <a:gd name="f8" fmla="val 952"/>
              <a:gd name="f9" fmla="*/ f0 1 8711202"/>
              <a:gd name="f10" fmla="*/ f1 1 5167312"/>
              <a:gd name="f11" fmla="+- f4 0 f2"/>
              <a:gd name="f12" fmla="+- f3 0 f2"/>
              <a:gd name="f13" fmla="*/ f12 1 8711202"/>
              <a:gd name="f14" fmla="*/ f11 1 5167312"/>
              <a:gd name="f15" fmla="*/ f2 1 f13"/>
              <a:gd name="f16" fmla="*/ f3 1 f13"/>
              <a:gd name="f17" fmla="*/ f2 1 f14"/>
              <a:gd name="f18" fmla="*/ f4 1 f14"/>
              <a:gd name="f19" fmla="*/ f15 f9 1"/>
              <a:gd name="f20" fmla="*/ f16 f9 1"/>
              <a:gd name="f21" fmla="*/ f18 f10 1"/>
              <a:gd name="f22" fmla="*/ f17 f10 1"/>
            </a:gdLst>
            <a:ahLst/>
            <a:cxnLst>
              <a:cxn ang="3cd4">
                <a:pos x="hc" y="t"/>
              </a:cxn>
              <a:cxn ang="0">
                <a:pos x="r" y="vc"/>
              </a:cxn>
              <a:cxn ang="cd4">
                <a:pos x="hc" y="b"/>
              </a:cxn>
              <a:cxn ang="cd2">
                <a:pos x="l" y="vc"/>
              </a:cxn>
            </a:cxnLst>
            <a:rect l="f19" t="f22" r="f20" b="f21"/>
            <a:pathLst>
              <a:path w="8711202" h="5167312">
                <a:moveTo>
                  <a:pt x="f2" y="f2"/>
                </a:moveTo>
                <a:lnTo>
                  <a:pt x="f5" y="f2"/>
                </a:lnTo>
                <a:lnTo>
                  <a:pt x="f3" y="f2"/>
                </a:lnTo>
                <a:lnTo>
                  <a:pt x="f3" y="f4"/>
                </a:lnTo>
                <a:lnTo>
                  <a:pt x="f5" y="f4"/>
                </a:lnTo>
                <a:lnTo>
                  <a:pt x="f6" y="f4"/>
                </a:lnTo>
                <a:lnTo>
                  <a:pt x="f7" y="f8"/>
                </a:lnTo>
                <a:lnTo>
                  <a:pt x="f2" y="f8"/>
                </a:lnTo>
                <a:close/>
              </a:path>
            </a:pathLst>
          </a:custGeom>
          <a:solidFill>
            <a:srgbClr val="A6A6A6">
              <a:alpha val="50000"/>
            </a:srgbClr>
          </a:solidFill>
          <a:ln cap="flat">
            <a:noFill/>
            <a:prstDash val="solid"/>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000000"/>
              </a:solidFill>
              <a:uFillTx/>
              <a:latin typeface="Arial" pitchFamily="18"/>
              <a:ea typeface="Microsoft YaHei" pitchFamily="2"/>
              <a:cs typeface="Lucida Sans" pitchFamily="2"/>
            </a:endParaRPr>
          </a:p>
        </p:txBody>
      </p:sp>
      <p:sp>
        <p:nvSpPr>
          <p:cNvPr id="5" name="Freeform: Shape 22">
            <a:extLst>
              <a:ext uri="{FF2B5EF4-FFF2-40B4-BE49-F238E27FC236}">
                <a16:creationId xmlns:a16="http://schemas.microsoft.com/office/drawing/2014/main" id="{B3DB5094-96E1-4C11-BE37-C85924B7EAB8}"/>
              </a:ext>
            </a:extLst>
          </p:cNvPr>
          <p:cNvSpPr/>
          <p:nvPr/>
        </p:nvSpPr>
        <p:spPr>
          <a:xfrm>
            <a:off x="0" y="1691640"/>
            <a:ext cx="5930999" cy="5166003"/>
          </a:xfrm>
          <a:custGeom>
            <a:avLst/>
            <a:gdLst>
              <a:gd name="f0" fmla="val w"/>
              <a:gd name="f1" fmla="val h"/>
              <a:gd name="f2" fmla="val 0"/>
              <a:gd name="f3" fmla="val 5931454"/>
              <a:gd name="f4" fmla="val 5166360"/>
              <a:gd name="f5" fmla="val 3537575"/>
              <a:gd name="f6" fmla="*/ f0 1 5931454"/>
              <a:gd name="f7" fmla="*/ f1 1 5166360"/>
              <a:gd name="f8" fmla="+- f4 0 f2"/>
              <a:gd name="f9" fmla="+- f3 0 f2"/>
              <a:gd name="f10" fmla="*/ f9 1 5931454"/>
              <a:gd name="f11" fmla="*/ f8 1 516636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931454" h="5166360">
                <a:moveTo>
                  <a:pt x="f2" y="f2"/>
                </a:moveTo>
                <a:lnTo>
                  <a:pt x="f3" y="f2"/>
                </a:lnTo>
                <a:lnTo>
                  <a:pt x="f5" y="f4"/>
                </a:lnTo>
                <a:lnTo>
                  <a:pt x="f2" y="f4"/>
                </a:lnTo>
                <a:close/>
              </a:path>
            </a:pathLst>
          </a:custGeom>
          <a:solidFill>
            <a:srgbClr val="303030"/>
          </a:solidFill>
          <a:ln cap="flat">
            <a:noFill/>
            <a:prstDash val="solid"/>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000000"/>
              </a:solidFill>
              <a:uFillTx/>
              <a:latin typeface="Arial" pitchFamily="18"/>
              <a:ea typeface="Microsoft YaHei" pitchFamily="2"/>
              <a:cs typeface="Lucida Sans" pitchFamily="2"/>
            </a:endParaRPr>
          </a:p>
        </p:txBody>
      </p:sp>
      <p:sp>
        <p:nvSpPr>
          <p:cNvPr id="6" name="Tekstvak 4">
            <a:extLst>
              <a:ext uri="{FF2B5EF4-FFF2-40B4-BE49-F238E27FC236}">
                <a16:creationId xmlns:a16="http://schemas.microsoft.com/office/drawing/2014/main" id="{6EE60103-B339-4920-B361-2293826B96EC}"/>
              </a:ext>
            </a:extLst>
          </p:cNvPr>
          <p:cNvSpPr/>
          <p:nvPr/>
        </p:nvSpPr>
        <p:spPr>
          <a:xfrm>
            <a:off x="838084" y="2173318"/>
            <a:ext cx="3602882" cy="363923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45720" rIns="91440" bIns="45720" anchor="ctr" anchorCtr="0" compatLnSpc="0">
            <a:noAutofit/>
          </a:bodyPr>
          <a:lstStyle/>
          <a:p>
            <a:pPr marL="0" marR="0" lvl="0" indent="0" algn="l" defTabSz="914400" rtl="0" fontAlgn="auto" hangingPunct="1">
              <a:lnSpc>
                <a:spcPct val="90000"/>
              </a:lnSpc>
              <a:spcBef>
                <a:spcPts val="0"/>
              </a:spcBef>
              <a:spcAft>
                <a:spcPts val="600"/>
              </a:spcAft>
              <a:buClr>
                <a:srgbClr val="FFFFFF"/>
              </a:buClr>
              <a:buSzPct val="45000"/>
              <a:buFont typeface="Arial" pitchFamily="32"/>
              <a:buChar char="•"/>
              <a:tabLst/>
              <a:defRPr sz="1800" b="0" i="0" u="none" strike="noStrike" kern="0" cap="none" spc="0" baseline="0">
                <a:solidFill>
                  <a:srgbClr val="000000"/>
                </a:solidFill>
                <a:uFillTx/>
              </a:defRPr>
            </a:pPr>
            <a:r>
              <a:rPr lang="nl-NL" sz="1900" b="0" i="0" u="none" strike="noStrike" kern="1200" cap="none" spc="0" baseline="0">
                <a:solidFill>
                  <a:srgbClr val="FFFFFF"/>
                </a:solidFill>
                <a:uFillTx/>
                <a:latin typeface="Calibri" pitchFamily="18"/>
                <a:ea typeface="Microsoft YaHei" pitchFamily="2"/>
                <a:cs typeface="Lucida Sans" pitchFamily="2"/>
              </a:rPr>
              <a:t>API Principes. Use case: model en document principes API’s Drechtsteden</a:t>
            </a:r>
          </a:p>
          <a:p>
            <a:pPr marL="0" marR="0" lvl="0" indent="0" algn="l" defTabSz="914400" rtl="0" fontAlgn="auto" hangingPunct="1">
              <a:lnSpc>
                <a:spcPct val="90000"/>
              </a:lnSpc>
              <a:spcBef>
                <a:spcPts val="0"/>
              </a:spcBef>
              <a:spcAft>
                <a:spcPts val="600"/>
              </a:spcAft>
              <a:buClr>
                <a:srgbClr val="FFFFFF"/>
              </a:buClr>
              <a:buSzPct val="45000"/>
              <a:buFont typeface="Arial" pitchFamily="32"/>
              <a:buChar char="•"/>
              <a:tabLst/>
              <a:defRPr sz="1800" b="0" i="0" u="none" strike="noStrike" kern="0" cap="none" spc="0" baseline="0">
                <a:solidFill>
                  <a:srgbClr val="000000"/>
                </a:solidFill>
                <a:uFillTx/>
              </a:defRPr>
            </a:pPr>
            <a:r>
              <a:rPr lang="nl-NL" sz="1900" b="0" i="0" u="none" strike="noStrike" kern="1200" cap="none" spc="0" baseline="0">
                <a:solidFill>
                  <a:srgbClr val="FFFFFF"/>
                </a:solidFill>
                <a:uFillTx/>
                <a:latin typeface="Calibri" pitchFamily="18"/>
                <a:ea typeface="Microsoft YaHei" pitchFamily="2"/>
                <a:cs typeface="Lucida Sans" pitchFamily="2"/>
              </a:rPr>
              <a:t>API standaarden: </a:t>
            </a:r>
            <a:r>
              <a:rPr lang="nl-NL" sz="1900" b="0" i="0" u="none" strike="noStrike" kern="1200" cap="none" spc="0" baseline="0">
                <a:solidFill>
                  <a:srgbClr val="FFFFFF"/>
                </a:solidFill>
                <a:uFillTx/>
                <a:latin typeface="Calibri" pitchFamily="18"/>
                <a:ea typeface="Microsoft YaHei" pitchFamily="2"/>
                <a:cs typeface="Lucida Sans" pitchFamily="2"/>
                <a:hlinkClick r:id="rId3"/>
              </a:rPr>
              <a:t>https://www.forumstandaardisatie.nl/thema/application-programming-interfaces-api</a:t>
            </a:r>
          </a:p>
          <a:p>
            <a:pPr marL="0" marR="0" lvl="0" indent="0" algn="l" defTabSz="914400" rtl="0" fontAlgn="auto" hangingPunct="1">
              <a:lnSpc>
                <a:spcPct val="90000"/>
              </a:lnSpc>
              <a:spcBef>
                <a:spcPts val="0"/>
              </a:spcBef>
              <a:spcAft>
                <a:spcPts val="600"/>
              </a:spcAft>
              <a:buClr>
                <a:srgbClr val="FFFFFF"/>
              </a:buClr>
              <a:buSzPct val="45000"/>
              <a:buFont typeface="Arial" pitchFamily="32"/>
              <a:buChar char="•"/>
              <a:tabLst/>
              <a:defRPr sz="1800" b="0" i="0" u="none" strike="noStrike" kern="0" cap="none" spc="0" baseline="0">
                <a:solidFill>
                  <a:srgbClr val="000000"/>
                </a:solidFill>
                <a:uFillTx/>
              </a:defRPr>
            </a:pPr>
            <a:r>
              <a:rPr lang="nl-NL" sz="1900" b="0" i="0" u="none" strike="noStrike" kern="1200" cap="none" spc="0" baseline="0">
                <a:solidFill>
                  <a:srgbClr val="FFFFFF"/>
                </a:solidFill>
                <a:uFillTx/>
                <a:latin typeface="Calibri" pitchFamily="18"/>
                <a:ea typeface="Microsoft YaHei" pitchFamily="2"/>
                <a:cs typeface="Lucida Sans" pitchFamily="2"/>
              </a:rPr>
              <a:t>API begrippen: idem, hergebruik</a:t>
            </a:r>
          </a:p>
          <a:p>
            <a:pPr marL="0" marR="0" lvl="0" indent="0" algn="l" defTabSz="914400" rtl="0" fontAlgn="auto" hangingPunct="1">
              <a:lnSpc>
                <a:spcPct val="90000"/>
              </a:lnSpc>
              <a:spcBef>
                <a:spcPts val="0"/>
              </a:spcBef>
              <a:spcAft>
                <a:spcPts val="600"/>
              </a:spcAft>
              <a:buClr>
                <a:srgbClr val="FFFFFF"/>
              </a:buClr>
              <a:buSzPct val="45000"/>
              <a:buFont typeface="Arial" pitchFamily="32"/>
              <a:buChar char="•"/>
              <a:tabLst/>
              <a:defRPr sz="1800" b="0" i="0" u="none" strike="noStrike" kern="0" cap="none" spc="0" baseline="0">
                <a:solidFill>
                  <a:srgbClr val="000000"/>
                </a:solidFill>
                <a:uFillTx/>
              </a:defRPr>
            </a:pPr>
            <a:r>
              <a:rPr lang="nl-NL" sz="1900" b="0" i="0" u="none" strike="noStrike" kern="1200" cap="none" spc="0" baseline="0">
                <a:solidFill>
                  <a:srgbClr val="FFFFFF"/>
                </a:solidFill>
                <a:uFillTx/>
                <a:latin typeface="Calibri" pitchFamily="18"/>
                <a:ea typeface="Microsoft YaHei" pitchFamily="2"/>
                <a:cs typeface="Lucida Sans" pitchFamily="2"/>
              </a:rPr>
              <a:t>API bouwstenen: bv: randvoorwaarden en eisen aan API register (s)</a:t>
            </a:r>
          </a:p>
          <a:p>
            <a:pPr marL="0" marR="0" lvl="0" indent="0" algn="l" defTabSz="914400" rtl="0" fontAlgn="auto" hangingPunct="1">
              <a:lnSpc>
                <a:spcPct val="90000"/>
              </a:lnSpc>
              <a:spcBef>
                <a:spcPts val="0"/>
              </a:spcBef>
              <a:spcAft>
                <a:spcPts val="600"/>
              </a:spcAft>
              <a:buClr>
                <a:srgbClr val="FFFFFF"/>
              </a:buClr>
              <a:buSzPct val="45000"/>
              <a:buFont typeface="Arial" pitchFamily="32"/>
              <a:buChar char="•"/>
              <a:tabLst/>
              <a:defRPr sz="1800" b="0" i="0" u="none" strike="noStrike" kern="0" cap="none" spc="0" baseline="0">
                <a:solidFill>
                  <a:srgbClr val="000000"/>
                </a:solidFill>
                <a:uFillTx/>
              </a:defRPr>
            </a:pPr>
            <a:r>
              <a:rPr lang="nl-NL" sz="1900" b="0" i="0" u="none" strike="noStrike" kern="1200" cap="none" spc="0" baseline="0">
                <a:solidFill>
                  <a:srgbClr val="FFFFFF"/>
                </a:solidFill>
                <a:uFillTx/>
                <a:latin typeface="Calibri" pitchFamily="18"/>
                <a:ea typeface="Microsoft YaHei" pitchFamily="2"/>
                <a:cs typeface="Lucida Sans" pitchFamily="2"/>
              </a:rPr>
              <a:t>Use cases</a:t>
            </a:r>
          </a:p>
          <a:p>
            <a:pPr marL="0" marR="0" lvl="0" indent="0" algn="l" defTabSz="914400" rtl="0" fontAlgn="auto" hangingPunct="1">
              <a:lnSpc>
                <a:spcPct val="90000"/>
              </a:lnSpc>
              <a:spcBef>
                <a:spcPts val="0"/>
              </a:spcBef>
              <a:spcAft>
                <a:spcPts val="600"/>
              </a:spcAft>
              <a:buNone/>
              <a:tabLst/>
              <a:defRPr sz="1800" b="0" i="0" u="none" strike="noStrike" kern="0" cap="none" spc="0" baseline="0">
                <a:solidFill>
                  <a:srgbClr val="000000"/>
                </a:solidFill>
                <a:uFillTx/>
              </a:defRPr>
            </a:pPr>
            <a:endParaRPr lang="nl-NL" sz="1900" b="0" i="0" u="none" strike="noStrike" kern="1200" cap="none" spc="0" baseline="0">
              <a:solidFill>
                <a:srgbClr val="000000"/>
              </a:solidFill>
              <a:uFillTx/>
              <a:latin typeface="Calibri" pitchFamily="18"/>
              <a:ea typeface="Microsoft YaHei" pitchFamily="2"/>
              <a:cs typeface="Lucida Sans" pitchFamily="2"/>
            </a:endParaRPr>
          </a:p>
        </p:txBody>
      </p:sp>
      <p:pic>
        <p:nvPicPr>
          <p:cNvPr id="7" name="Tijdelijke aanduiding voor inhoud 3">
            <a:extLst>
              <a:ext uri="{FF2B5EF4-FFF2-40B4-BE49-F238E27FC236}">
                <a16:creationId xmlns:a16="http://schemas.microsoft.com/office/drawing/2014/main" id="{4AC250FC-FA2C-4033-AF3F-6BFBCB4AD6CE}"/>
              </a:ext>
            </a:extLst>
          </p:cNvPr>
          <p:cNvPicPr>
            <a:picLocks noChangeAspect="1"/>
          </p:cNvPicPr>
          <p:nvPr/>
        </p:nvPicPr>
        <p:blipFill>
          <a:blip r:embed="rId4">
            <a:lum/>
            <a:alphaModFix/>
          </a:blip>
          <a:srcRect/>
          <a:stretch>
            <a:fillRect/>
          </a:stretch>
        </p:blipFill>
        <p:spPr>
          <a:xfrm>
            <a:off x="6182999" y="2197440"/>
            <a:ext cx="5170319" cy="3955319"/>
          </a:xfrm>
          <a:prstGeom prst="rect">
            <a:avLst/>
          </a:prstGeom>
          <a:noFill/>
          <a:ln cap="flat">
            <a:noFill/>
          </a:ln>
        </p:spPr>
      </p:pic>
    </p:spTree>
  </p:cSld>
  <p:clrMapOvr>
    <a:masterClrMapping/>
  </p:clrMapOvr>
</p:sld>
</file>

<file path=ppt/theme/theme1.xml><?xml version="1.0" encoding="utf-8"?>
<a:theme xmlns:a="http://schemas.openxmlformats.org/drawingml/2006/main" name="Standa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ard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557</Words>
  <Application>Microsoft Office PowerPoint</Application>
  <PresentationFormat>Breedbeeld</PresentationFormat>
  <Paragraphs>81</Paragraphs>
  <Slides>13</Slides>
  <Notes>13</Notes>
  <HiddenSlides>0</HiddenSlides>
  <MMClips>0</MMClips>
  <ScaleCrop>false</ScaleCrop>
  <HeadingPairs>
    <vt:vector size="6" baseType="variant">
      <vt:variant>
        <vt:lpstr>Gebruikte lettertypen</vt:lpstr>
      </vt:variant>
      <vt:variant>
        <vt:i4>10</vt:i4>
      </vt:variant>
      <vt:variant>
        <vt:lpstr>Thema</vt:lpstr>
      </vt:variant>
      <vt:variant>
        <vt:i4>2</vt:i4>
      </vt:variant>
      <vt:variant>
        <vt:lpstr>Diatitels</vt:lpstr>
      </vt:variant>
      <vt:variant>
        <vt:i4>13</vt:i4>
      </vt:variant>
    </vt:vector>
  </HeadingPairs>
  <TitlesOfParts>
    <vt:vector size="25" baseType="lpstr">
      <vt:lpstr>Microsoft YaHei</vt:lpstr>
      <vt:lpstr>Arial</vt:lpstr>
      <vt:lpstr>Calibri</vt:lpstr>
      <vt:lpstr>Calibri Light</vt:lpstr>
      <vt:lpstr>Lucida Sans</vt:lpstr>
      <vt:lpstr>Lucida Sans Unicode</vt:lpstr>
      <vt:lpstr>StarSymbol</vt:lpstr>
      <vt:lpstr>Tahoma</vt:lpstr>
      <vt:lpstr>Times New Roman</vt:lpstr>
      <vt:lpstr>Wingdings</vt:lpstr>
      <vt:lpstr>Standaard</vt:lpstr>
      <vt:lpstr>Standaard 1</vt:lpstr>
      <vt:lpstr> </vt:lpstr>
      <vt:lpstr>Agenda 3e bijeenkomst API architectuur werkgroep </vt:lpstr>
      <vt:lpstr>Agenda vervolg</vt:lpstr>
      <vt:lpstr>PowerPoint-presentatie</vt:lpstr>
      <vt:lpstr>PowerPoint-presentatie</vt:lpstr>
      <vt:lpstr>PowerPoint-presentatie</vt:lpstr>
      <vt:lpstr>PowerPoint-presentatie</vt:lpstr>
      <vt:lpstr>PowerPoint-presentatie</vt:lpstr>
      <vt:lpstr>API architectuur elementen?</vt:lpstr>
      <vt:lpstr>PowerPoint-presentatie</vt:lpstr>
      <vt:lpstr>Doel</vt:lpstr>
      <vt:lpstr>NORA applicatie laag en thema API</vt:lpstr>
      <vt:lpstr>Acties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Maas</dc:creator>
  <cp:lastModifiedBy>Emiel Maase</cp:lastModifiedBy>
  <cp:revision>6</cp:revision>
  <dcterms:modified xsi:type="dcterms:W3CDTF">2018-11-08T13:02:30Z</dcterms:modified>
</cp:coreProperties>
</file>