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 id="2147483819" r:id="rId2"/>
  </p:sldMasterIdLst>
  <p:notesMasterIdLst>
    <p:notesMasterId r:id="rId24"/>
  </p:notesMasterIdLst>
  <p:handoutMasterIdLst>
    <p:handoutMasterId r:id="rId25"/>
  </p:handoutMasterIdLst>
  <p:sldIdLst>
    <p:sldId id="256" r:id="rId3"/>
    <p:sldId id="264" r:id="rId4"/>
    <p:sldId id="257" r:id="rId5"/>
    <p:sldId id="260" r:id="rId6"/>
    <p:sldId id="261" r:id="rId7"/>
    <p:sldId id="278" r:id="rId8"/>
    <p:sldId id="265" r:id="rId9"/>
    <p:sldId id="266" r:id="rId10"/>
    <p:sldId id="277" r:id="rId11"/>
    <p:sldId id="268" r:id="rId12"/>
    <p:sldId id="267" r:id="rId13"/>
    <p:sldId id="280" r:id="rId14"/>
    <p:sldId id="274" r:id="rId15"/>
    <p:sldId id="275" r:id="rId16"/>
    <p:sldId id="279" r:id="rId17"/>
    <p:sldId id="272" r:id="rId18"/>
    <p:sldId id="273" r:id="rId19"/>
    <p:sldId id="270" r:id="rId20"/>
    <p:sldId id="271" r:id="rId21"/>
    <p:sldId id="269" r:id="rId22"/>
    <p:sldId id="276" r:id="rId23"/>
  </p:sldIdLst>
  <p:sldSz cx="12192000" cy="6858000"/>
  <p:notesSz cx="6858000" cy="9144000"/>
  <p:custDataLst>
    <p:tags r:id="rId26"/>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jolijn de Kruijff" initials="MdK" lastIdx="49" clrIdx="0"/>
  <p:cmAuthor id="2" name="Hoek, Suzie van den" initials="HSvd" lastIdx="13" clrIdx="1"/>
  <p:cmAuthor id="3" name="Rodney Assenberg" initials="RA" lastIdx="4" clrIdx="2"/>
  <p:cmAuthor id="4" name="Prepress" initials="" lastIdx="13" clrIdx="3"/>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8F8"/>
    <a:srgbClr val="007EA9"/>
    <a:srgbClr val="7A3D00"/>
    <a:srgbClr val="DE6F00"/>
    <a:srgbClr val="A95400"/>
    <a:srgbClr val="713800"/>
    <a:srgbClr val="FF9225"/>
    <a:srgbClr val="FFA954"/>
    <a:srgbClr val="00AB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09922-5424-44D2-9E26-FB25C9158EEF}" v="61" dt="2021-12-14T11:14:36.265"/>
  </p1510:revLst>
</p1510:revInfo>
</file>

<file path=ppt/tableStyles.xml><?xml version="1.0" encoding="utf-8"?>
<a:tblStyleLst xmlns:a="http://schemas.openxmlformats.org/drawingml/2006/main" def="{5C22544A-7EE6-4342-B048-85BDC9FD1C3A}">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049" autoAdjust="0"/>
  </p:normalViewPr>
  <p:slideViewPr>
    <p:cSldViewPr snapToGrid="0">
      <p:cViewPr varScale="1">
        <p:scale>
          <a:sx n="66" d="100"/>
          <a:sy n="66" d="100"/>
        </p:scale>
        <p:origin x="600" y="52"/>
      </p:cViewPr>
      <p:guideLst>
        <p:guide orient="horz" pos="2160"/>
        <p:guide pos="3840"/>
      </p:guideLst>
    </p:cSldViewPr>
  </p:slideViewPr>
  <p:outlineViewPr>
    <p:cViewPr>
      <p:scale>
        <a:sx n="33" d="100"/>
        <a:sy n="33" d="100"/>
      </p:scale>
      <p:origin x="0" y="-903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08"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rijker, Mark" userId="43c7b0b4-d458-41df-8422-ab38d7c774e4" providerId="ADAL" clId="{08F09922-5424-44D2-9E26-FB25C9158EEF}"/>
    <pc:docChg chg="undo redo custSel addSld delSld modSld sldOrd">
      <pc:chgData name="Strijker, Mark" userId="43c7b0b4-d458-41df-8422-ab38d7c774e4" providerId="ADAL" clId="{08F09922-5424-44D2-9E26-FB25C9158EEF}" dt="2021-12-15T15:01:55.005" v="10883" actId="478"/>
      <pc:docMkLst>
        <pc:docMk/>
      </pc:docMkLst>
      <pc:sldChg chg="delSp modSp mod modNotesTx">
        <pc:chgData name="Strijker, Mark" userId="43c7b0b4-d458-41df-8422-ab38d7c774e4" providerId="ADAL" clId="{08F09922-5424-44D2-9E26-FB25C9158EEF}" dt="2021-12-15T15:00:24.245" v="10881" actId="478"/>
        <pc:sldMkLst>
          <pc:docMk/>
          <pc:sldMk cId="1841294486" sldId="256"/>
        </pc:sldMkLst>
        <pc:spChg chg="mod">
          <ac:chgData name="Strijker, Mark" userId="43c7b0b4-d458-41df-8422-ab38d7c774e4" providerId="ADAL" clId="{08F09922-5424-44D2-9E26-FB25C9158EEF}" dt="2021-11-23T08:02:02.549" v="10311" actId="313"/>
          <ac:spMkLst>
            <pc:docMk/>
            <pc:sldMk cId="1841294486" sldId="256"/>
            <ac:spMk id="2" creationId="{7B8F6C78-7AEE-4E6A-B4BB-DFCC4EB6FC1E}"/>
          </ac:spMkLst>
        </pc:spChg>
        <pc:spChg chg="mod">
          <ac:chgData name="Strijker, Mark" userId="43c7b0b4-d458-41df-8422-ab38d7c774e4" providerId="ADAL" clId="{08F09922-5424-44D2-9E26-FB25C9158EEF}" dt="2021-12-14T11:14:36.265" v="10499" actId="6549"/>
          <ac:spMkLst>
            <pc:docMk/>
            <pc:sldMk cId="1841294486" sldId="256"/>
            <ac:spMk id="3" creationId="{22AE5D95-6A80-4A9F-A34A-CBDF61E7A1A6}"/>
          </ac:spMkLst>
        </pc:spChg>
        <pc:spChg chg="del">
          <ac:chgData name="Strijker, Mark" userId="43c7b0b4-d458-41df-8422-ab38d7c774e4" providerId="ADAL" clId="{08F09922-5424-44D2-9E26-FB25C9158EEF}" dt="2021-12-15T15:00:24.245" v="10881" actId="478"/>
          <ac:spMkLst>
            <pc:docMk/>
            <pc:sldMk cId="1841294486" sldId="256"/>
            <ac:spMk id="4" creationId="{B2E975BF-D5B7-4577-9BC1-47CFB984E2CA}"/>
          </ac:spMkLst>
        </pc:spChg>
      </pc:sldChg>
      <pc:sldChg chg="modSp mod">
        <pc:chgData name="Strijker, Mark" userId="43c7b0b4-d458-41df-8422-ab38d7c774e4" providerId="ADAL" clId="{08F09922-5424-44D2-9E26-FB25C9158EEF}" dt="2021-12-14T11:29:26.491" v="10747" actId="6549"/>
        <pc:sldMkLst>
          <pc:docMk/>
          <pc:sldMk cId="3058129524" sldId="257"/>
        </pc:sldMkLst>
        <pc:spChg chg="mod">
          <ac:chgData name="Strijker, Mark" userId="43c7b0b4-d458-41df-8422-ab38d7c774e4" providerId="ADAL" clId="{08F09922-5424-44D2-9E26-FB25C9158EEF}" dt="2021-11-08T15:46:38.874" v="5963" actId="20577"/>
          <ac:spMkLst>
            <pc:docMk/>
            <pc:sldMk cId="3058129524" sldId="257"/>
            <ac:spMk id="13" creationId="{B2DC079F-22EE-4B5E-9A2D-34229FA536A1}"/>
          </ac:spMkLst>
        </pc:spChg>
        <pc:spChg chg="mod">
          <ac:chgData name="Strijker, Mark" userId="43c7b0b4-d458-41df-8422-ab38d7c774e4" providerId="ADAL" clId="{08F09922-5424-44D2-9E26-FB25C9158EEF}" dt="2021-12-14T11:29:26.491" v="10747" actId="6549"/>
          <ac:spMkLst>
            <pc:docMk/>
            <pc:sldMk cId="3058129524" sldId="257"/>
            <ac:spMk id="14" creationId="{C88F641F-9845-4252-8EA3-C8E48188E799}"/>
          </ac:spMkLst>
        </pc:spChg>
      </pc:sldChg>
      <pc:sldChg chg="modSp del mod">
        <pc:chgData name="Strijker, Mark" userId="43c7b0b4-d458-41df-8422-ab38d7c774e4" providerId="ADAL" clId="{08F09922-5424-44D2-9E26-FB25C9158EEF}" dt="2021-11-09T14:51:23.704" v="8469" actId="47"/>
        <pc:sldMkLst>
          <pc:docMk/>
          <pc:sldMk cId="2595200694" sldId="258"/>
        </pc:sldMkLst>
        <pc:spChg chg="mod">
          <ac:chgData name="Strijker, Mark" userId="43c7b0b4-d458-41df-8422-ab38d7c774e4" providerId="ADAL" clId="{08F09922-5424-44D2-9E26-FB25C9158EEF}" dt="2021-11-09T14:45:27.831" v="8415" actId="21"/>
          <ac:spMkLst>
            <pc:docMk/>
            <pc:sldMk cId="2595200694" sldId="258"/>
            <ac:spMk id="6" creationId="{732CACED-9004-4F38-851E-33DC357462BB}"/>
          </ac:spMkLst>
        </pc:spChg>
      </pc:sldChg>
      <pc:sldChg chg="modSp new del mod">
        <pc:chgData name="Strijker, Mark" userId="43c7b0b4-d458-41df-8422-ab38d7c774e4" providerId="ADAL" clId="{08F09922-5424-44D2-9E26-FB25C9158EEF}" dt="2021-11-08T11:06:55.696" v="2020" actId="47"/>
        <pc:sldMkLst>
          <pc:docMk/>
          <pc:sldMk cId="2645134805" sldId="259"/>
        </pc:sldMkLst>
        <pc:spChg chg="mod">
          <ac:chgData name="Strijker, Mark" userId="43c7b0b4-d458-41df-8422-ab38d7c774e4" providerId="ADAL" clId="{08F09922-5424-44D2-9E26-FB25C9158EEF}" dt="2021-11-05T13:38:13.906" v="1419"/>
          <ac:spMkLst>
            <pc:docMk/>
            <pc:sldMk cId="2645134805" sldId="259"/>
            <ac:spMk id="6" creationId="{7C6A04AC-AEE0-4B9A-B5FE-198AB1AB3ABA}"/>
          </ac:spMkLst>
        </pc:spChg>
      </pc:sldChg>
      <pc:sldChg chg="modSp new mod">
        <pc:chgData name="Strijker, Mark" userId="43c7b0b4-d458-41df-8422-ab38d7c774e4" providerId="ADAL" clId="{08F09922-5424-44D2-9E26-FB25C9158EEF}" dt="2021-12-14T11:04:47.273" v="10371" actId="20577"/>
        <pc:sldMkLst>
          <pc:docMk/>
          <pc:sldMk cId="1265378496" sldId="260"/>
        </pc:sldMkLst>
        <pc:spChg chg="mod">
          <ac:chgData name="Strijker, Mark" userId="43c7b0b4-d458-41df-8422-ab38d7c774e4" providerId="ADAL" clId="{08F09922-5424-44D2-9E26-FB25C9158EEF}" dt="2021-11-08T15:46:50.771" v="5976" actId="20577"/>
          <ac:spMkLst>
            <pc:docMk/>
            <pc:sldMk cId="1265378496" sldId="260"/>
            <ac:spMk id="2" creationId="{CA685BAE-7B7C-4A99-8B13-27AF3B610B42}"/>
          </ac:spMkLst>
        </pc:spChg>
        <pc:spChg chg="mod">
          <ac:chgData name="Strijker, Mark" userId="43c7b0b4-d458-41df-8422-ab38d7c774e4" providerId="ADAL" clId="{08F09922-5424-44D2-9E26-FB25C9158EEF}" dt="2021-11-02T11:15:50.852" v="592"/>
          <ac:spMkLst>
            <pc:docMk/>
            <pc:sldMk cId="1265378496" sldId="260"/>
            <ac:spMk id="5" creationId="{22B2DCF0-CB07-4D56-81E6-2BE2B1BF6714}"/>
          </ac:spMkLst>
        </pc:spChg>
        <pc:spChg chg="mod">
          <ac:chgData name="Strijker, Mark" userId="43c7b0b4-d458-41df-8422-ab38d7c774e4" providerId="ADAL" clId="{08F09922-5424-44D2-9E26-FB25C9158EEF}" dt="2021-12-14T11:04:47.273" v="10371" actId="20577"/>
          <ac:spMkLst>
            <pc:docMk/>
            <pc:sldMk cId="1265378496" sldId="260"/>
            <ac:spMk id="6" creationId="{01D38171-F2E1-4BBE-A1AF-908F8092BF21}"/>
          </ac:spMkLst>
        </pc:spChg>
      </pc:sldChg>
      <pc:sldChg chg="modSp new mod">
        <pc:chgData name="Strijker, Mark" userId="43c7b0b4-d458-41df-8422-ab38d7c774e4" providerId="ADAL" clId="{08F09922-5424-44D2-9E26-FB25C9158EEF}" dt="2021-12-14T11:05:42.182" v="10425" actId="20577"/>
        <pc:sldMkLst>
          <pc:docMk/>
          <pc:sldMk cId="1365027547" sldId="261"/>
        </pc:sldMkLst>
        <pc:spChg chg="mod">
          <ac:chgData name="Strijker, Mark" userId="43c7b0b4-d458-41df-8422-ab38d7c774e4" providerId="ADAL" clId="{08F09922-5424-44D2-9E26-FB25C9158EEF}" dt="2021-11-08T15:46:56.564" v="5987" actId="20577"/>
          <ac:spMkLst>
            <pc:docMk/>
            <pc:sldMk cId="1365027547" sldId="261"/>
            <ac:spMk id="2" creationId="{554076E7-0F57-4814-9E58-56FFBBFD73C4}"/>
          </ac:spMkLst>
        </pc:spChg>
        <pc:spChg chg="mod">
          <ac:chgData name="Strijker, Mark" userId="43c7b0b4-d458-41df-8422-ab38d7c774e4" providerId="ADAL" clId="{08F09922-5424-44D2-9E26-FB25C9158EEF}" dt="2021-11-02T11:20:31.785" v="918" actId="20577"/>
          <ac:spMkLst>
            <pc:docMk/>
            <pc:sldMk cId="1365027547" sldId="261"/>
            <ac:spMk id="5" creationId="{305D3708-D4DC-4651-B7DF-9C9EA1577F74}"/>
          </ac:spMkLst>
        </pc:spChg>
        <pc:spChg chg="mod">
          <ac:chgData name="Strijker, Mark" userId="43c7b0b4-d458-41df-8422-ab38d7c774e4" providerId="ADAL" clId="{08F09922-5424-44D2-9E26-FB25C9158EEF}" dt="2021-12-14T11:05:42.182" v="10425" actId="20577"/>
          <ac:spMkLst>
            <pc:docMk/>
            <pc:sldMk cId="1365027547" sldId="261"/>
            <ac:spMk id="6" creationId="{5A69C346-24EC-4C60-B787-C053DFA6905C}"/>
          </ac:spMkLst>
        </pc:spChg>
      </pc:sldChg>
      <pc:sldChg chg="modSp new del mod">
        <pc:chgData name="Strijker, Mark" userId="43c7b0b4-d458-41df-8422-ab38d7c774e4" providerId="ADAL" clId="{08F09922-5424-44D2-9E26-FB25C9158EEF}" dt="2021-11-08T16:33:37.404" v="7753" actId="47"/>
        <pc:sldMkLst>
          <pc:docMk/>
          <pc:sldMk cId="4160516812" sldId="262"/>
        </pc:sldMkLst>
        <pc:spChg chg="mod">
          <ac:chgData name="Strijker, Mark" userId="43c7b0b4-d458-41df-8422-ab38d7c774e4" providerId="ADAL" clId="{08F09922-5424-44D2-9E26-FB25C9158EEF}" dt="2021-11-08T16:33:12.188" v="7745" actId="21"/>
          <ac:spMkLst>
            <pc:docMk/>
            <pc:sldMk cId="4160516812" sldId="262"/>
            <ac:spMk id="6" creationId="{F2C413A7-35E7-41CF-9830-16ECB5FA6592}"/>
          </ac:spMkLst>
        </pc:spChg>
      </pc:sldChg>
      <pc:sldChg chg="new del">
        <pc:chgData name="Strijker, Mark" userId="43c7b0b4-d458-41df-8422-ab38d7c774e4" providerId="ADAL" clId="{08F09922-5424-44D2-9E26-FB25C9158EEF}" dt="2021-11-08T09:04:50.165" v="1456" actId="47"/>
        <pc:sldMkLst>
          <pc:docMk/>
          <pc:sldMk cId="3232563087" sldId="263"/>
        </pc:sldMkLst>
      </pc:sldChg>
      <pc:sldChg chg="delSp modSp new mod ord">
        <pc:chgData name="Strijker, Mark" userId="43c7b0b4-d458-41df-8422-ab38d7c774e4" providerId="ADAL" clId="{08F09922-5424-44D2-9E26-FB25C9158EEF}" dt="2021-12-15T15:01:55.005" v="10883" actId="478"/>
        <pc:sldMkLst>
          <pc:docMk/>
          <pc:sldMk cId="327736963" sldId="264"/>
        </pc:sldMkLst>
        <pc:spChg chg="del">
          <ac:chgData name="Strijker, Mark" userId="43c7b0b4-d458-41df-8422-ab38d7c774e4" providerId="ADAL" clId="{08F09922-5424-44D2-9E26-FB25C9158EEF}" dt="2021-12-15T15:01:50.319" v="10882" actId="478"/>
          <ac:spMkLst>
            <pc:docMk/>
            <pc:sldMk cId="327736963" sldId="264"/>
            <ac:spMk id="4" creationId="{BEB05161-B3A6-4BBD-8D5E-EE8717DD0CE3}"/>
          </ac:spMkLst>
        </pc:spChg>
        <pc:spChg chg="mod">
          <ac:chgData name="Strijker, Mark" userId="43c7b0b4-d458-41df-8422-ab38d7c774e4" providerId="ADAL" clId="{08F09922-5424-44D2-9E26-FB25C9158EEF}" dt="2021-11-09T12:48:35.014" v="8123" actId="20577"/>
          <ac:spMkLst>
            <pc:docMk/>
            <pc:sldMk cId="327736963" sldId="264"/>
            <ac:spMk id="5" creationId="{4521932E-9446-44FE-9FE9-DE74D6CE0DFC}"/>
          </ac:spMkLst>
        </pc:spChg>
        <pc:spChg chg="mod">
          <ac:chgData name="Strijker, Mark" userId="43c7b0b4-d458-41df-8422-ab38d7c774e4" providerId="ADAL" clId="{08F09922-5424-44D2-9E26-FB25C9158EEF}" dt="2021-11-09T12:48:25.520" v="8117" actId="20577"/>
          <ac:spMkLst>
            <pc:docMk/>
            <pc:sldMk cId="327736963" sldId="264"/>
            <ac:spMk id="6" creationId="{C36A9B7D-DA92-489E-8176-2FF4F515FCD1}"/>
          </ac:spMkLst>
        </pc:spChg>
        <pc:spChg chg="del">
          <ac:chgData name="Strijker, Mark" userId="43c7b0b4-d458-41df-8422-ab38d7c774e4" providerId="ADAL" clId="{08F09922-5424-44D2-9E26-FB25C9158EEF}" dt="2021-12-15T15:01:55.005" v="10883" actId="478"/>
          <ac:spMkLst>
            <pc:docMk/>
            <pc:sldMk cId="327736963" sldId="264"/>
            <ac:spMk id="7" creationId="{7BBC036D-E2BD-445F-A29E-5127B6335256}"/>
          </ac:spMkLst>
        </pc:spChg>
        <pc:spChg chg="del">
          <ac:chgData name="Strijker, Mark" userId="43c7b0b4-d458-41df-8422-ab38d7c774e4" providerId="ADAL" clId="{08F09922-5424-44D2-9E26-FB25C9158EEF}" dt="2021-12-15T15:01:50.319" v="10882" actId="478"/>
          <ac:spMkLst>
            <pc:docMk/>
            <pc:sldMk cId="327736963" sldId="264"/>
            <ac:spMk id="8" creationId="{46DC15D5-6817-4BA3-B87F-98410E58EBD7}"/>
          </ac:spMkLst>
        </pc:spChg>
        <pc:spChg chg="del">
          <ac:chgData name="Strijker, Mark" userId="43c7b0b4-d458-41df-8422-ab38d7c774e4" providerId="ADAL" clId="{08F09922-5424-44D2-9E26-FB25C9158EEF}" dt="2021-12-15T15:01:50.319" v="10882" actId="478"/>
          <ac:spMkLst>
            <pc:docMk/>
            <pc:sldMk cId="327736963" sldId="264"/>
            <ac:spMk id="9" creationId="{D8374BAB-E447-4270-AD82-A52EAA0631D1}"/>
          </ac:spMkLst>
        </pc:spChg>
        <pc:spChg chg="del">
          <ac:chgData name="Strijker, Mark" userId="43c7b0b4-d458-41df-8422-ab38d7c774e4" providerId="ADAL" clId="{08F09922-5424-44D2-9E26-FB25C9158EEF}" dt="2021-12-15T15:01:50.319" v="10882" actId="478"/>
          <ac:spMkLst>
            <pc:docMk/>
            <pc:sldMk cId="327736963" sldId="264"/>
            <ac:spMk id="10" creationId="{F4207166-0AB9-4CCF-BAE7-680BD3C48BB2}"/>
          </ac:spMkLst>
        </pc:spChg>
      </pc:sldChg>
      <pc:sldChg chg="modSp new mod">
        <pc:chgData name="Strijker, Mark" userId="43c7b0b4-d458-41df-8422-ab38d7c774e4" providerId="ADAL" clId="{08F09922-5424-44D2-9E26-FB25C9158EEF}" dt="2021-11-22T09:39:09.557" v="9357" actId="20577"/>
        <pc:sldMkLst>
          <pc:docMk/>
          <pc:sldMk cId="4256350679" sldId="265"/>
        </pc:sldMkLst>
        <pc:spChg chg="mod">
          <ac:chgData name="Strijker, Mark" userId="43c7b0b4-d458-41df-8422-ab38d7c774e4" providerId="ADAL" clId="{08F09922-5424-44D2-9E26-FB25C9158EEF}" dt="2021-11-08T15:47:10.739" v="5998" actId="20577"/>
          <ac:spMkLst>
            <pc:docMk/>
            <pc:sldMk cId="4256350679" sldId="265"/>
            <ac:spMk id="2" creationId="{E8F8EFA5-5895-457E-B328-7D51E372B6E9}"/>
          </ac:spMkLst>
        </pc:spChg>
        <pc:spChg chg="mod">
          <ac:chgData name="Strijker, Mark" userId="43c7b0b4-d458-41df-8422-ab38d7c774e4" providerId="ADAL" clId="{08F09922-5424-44D2-9E26-FB25C9158EEF}" dt="2021-11-08T09:11:08.094" v="1563" actId="20577"/>
          <ac:spMkLst>
            <pc:docMk/>
            <pc:sldMk cId="4256350679" sldId="265"/>
            <ac:spMk id="5" creationId="{43529A10-DB86-469F-A320-7BF051090E78}"/>
          </ac:spMkLst>
        </pc:spChg>
        <pc:spChg chg="mod">
          <ac:chgData name="Strijker, Mark" userId="43c7b0b4-d458-41df-8422-ab38d7c774e4" providerId="ADAL" clId="{08F09922-5424-44D2-9E26-FB25C9158EEF}" dt="2021-11-22T09:39:09.557" v="9357" actId="20577"/>
          <ac:spMkLst>
            <pc:docMk/>
            <pc:sldMk cId="4256350679" sldId="265"/>
            <ac:spMk id="6" creationId="{21DFE003-6336-41AD-874B-4F1079474FB3}"/>
          </ac:spMkLst>
        </pc:spChg>
      </pc:sldChg>
      <pc:sldChg chg="modSp new mod modNotesTx">
        <pc:chgData name="Strijker, Mark" userId="43c7b0b4-d458-41df-8422-ab38d7c774e4" providerId="ADAL" clId="{08F09922-5424-44D2-9E26-FB25C9158EEF}" dt="2021-12-14T11:33:27.809" v="10784" actId="6549"/>
        <pc:sldMkLst>
          <pc:docMk/>
          <pc:sldMk cId="3616356028" sldId="266"/>
        </pc:sldMkLst>
        <pc:spChg chg="mod">
          <ac:chgData name="Strijker, Mark" userId="43c7b0b4-d458-41df-8422-ab38d7c774e4" providerId="ADAL" clId="{08F09922-5424-44D2-9E26-FB25C9158EEF}" dt="2021-11-08T15:47:16.929" v="6009" actId="20577"/>
          <ac:spMkLst>
            <pc:docMk/>
            <pc:sldMk cId="3616356028" sldId="266"/>
            <ac:spMk id="2" creationId="{5BA84453-C97D-425B-BF35-78307367EF75}"/>
          </ac:spMkLst>
        </pc:spChg>
        <pc:spChg chg="mod">
          <ac:chgData name="Strijker, Mark" userId="43c7b0b4-d458-41df-8422-ab38d7c774e4" providerId="ADAL" clId="{08F09922-5424-44D2-9E26-FB25C9158EEF}" dt="2021-11-08T11:06:14.952" v="2002" actId="20577"/>
          <ac:spMkLst>
            <pc:docMk/>
            <pc:sldMk cId="3616356028" sldId="266"/>
            <ac:spMk id="5" creationId="{677AF174-E3F9-4BFE-9B90-354FF89BC890}"/>
          </ac:spMkLst>
        </pc:spChg>
        <pc:spChg chg="mod">
          <ac:chgData name="Strijker, Mark" userId="43c7b0b4-d458-41df-8422-ab38d7c774e4" providerId="ADAL" clId="{08F09922-5424-44D2-9E26-FB25C9158EEF}" dt="2021-12-14T11:33:27.809" v="10784" actId="6549"/>
          <ac:spMkLst>
            <pc:docMk/>
            <pc:sldMk cId="3616356028" sldId="266"/>
            <ac:spMk id="6" creationId="{DA3E2773-2A3F-4B6A-9DA8-968C279C9D19}"/>
          </ac:spMkLst>
        </pc:spChg>
      </pc:sldChg>
      <pc:sldChg chg="addSp delSp modSp new mod ord">
        <pc:chgData name="Strijker, Mark" userId="43c7b0b4-d458-41df-8422-ab38d7c774e4" providerId="ADAL" clId="{08F09922-5424-44D2-9E26-FB25C9158EEF}" dt="2021-12-14T11:20:10.351" v="10717" actId="478"/>
        <pc:sldMkLst>
          <pc:docMk/>
          <pc:sldMk cId="3736254790" sldId="267"/>
        </pc:sldMkLst>
        <pc:spChg chg="mod">
          <ac:chgData name="Strijker, Mark" userId="43c7b0b4-d458-41df-8422-ab38d7c774e4" providerId="ADAL" clId="{08F09922-5424-44D2-9E26-FB25C9158EEF}" dt="2021-11-08T15:45:45.855" v="5952" actId="20577"/>
          <ac:spMkLst>
            <pc:docMk/>
            <pc:sldMk cId="3736254790" sldId="267"/>
            <ac:spMk id="2" creationId="{33CEAE7E-47C1-4A9B-8DD7-01641A15DDBC}"/>
          </ac:spMkLst>
        </pc:spChg>
        <pc:spChg chg="mod">
          <ac:chgData name="Strijker, Mark" userId="43c7b0b4-d458-41df-8422-ab38d7c774e4" providerId="ADAL" clId="{08F09922-5424-44D2-9E26-FB25C9158EEF}" dt="2021-11-08T15:44:47.572" v="5933" actId="6549"/>
          <ac:spMkLst>
            <pc:docMk/>
            <pc:sldMk cId="3736254790" sldId="267"/>
            <ac:spMk id="5" creationId="{F3CA50B1-506E-463A-9094-BBEA83A881BF}"/>
          </ac:spMkLst>
        </pc:spChg>
        <pc:spChg chg="add del mod">
          <ac:chgData name="Strijker, Mark" userId="43c7b0b4-d458-41df-8422-ab38d7c774e4" providerId="ADAL" clId="{08F09922-5424-44D2-9E26-FB25C9158EEF}" dt="2021-12-14T11:19:56.057" v="10713" actId="478"/>
          <ac:spMkLst>
            <pc:docMk/>
            <pc:sldMk cId="3736254790" sldId="267"/>
            <ac:spMk id="6" creationId="{9E96E8AB-358D-4B72-863F-774FF5A4F56B}"/>
          </ac:spMkLst>
        </pc:spChg>
        <pc:spChg chg="add del">
          <ac:chgData name="Strijker, Mark" userId="43c7b0b4-d458-41df-8422-ab38d7c774e4" providerId="ADAL" clId="{08F09922-5424-44D2-9E26-FB25C9158EEF}" dt="2021-11-08T11:08:33.334" v="2056"/>
          <ac:spMkLst>
            <pc:docMk/>
            <pc:sldMk cId="3736254790" sldId="267"/>
            <ac:spMk id="11" creationId="{381FFBEE-8CDB-4917-B686-8E52ED95C812}"/>
          </ac:spMkLst>
        </pc:spChg>
        <pc:spChg chg="add del">
          <ac:chgData name="Strijker, Mark" userId="43c7b0b4-d458-41df-8422-ab38d7c774e4" providerId="ADAL" clId="{08F09922-5424-44D2-9E26-FB25C9158EEF}" dt="2021-12-14T11:20:10.351" v="10717" actId="478"/>
          <ac:spMkLst>
            <pc:docMk/>
            <pc:sldMk cId="3736254790" sldId="267"/>
            <ac:spMk id="12" creationId="{42828330-C4F7-42D5-9DA2-096A4738A8DD}"/>
          </ac:spMkLst>
        </pc:spChg>
        <pc:spChg chg="add del mod">
          <ac:chgData name="Strijker, Mark" userId="43c7b0b4-d458-41df-8422-ab38d7c774e4" providerId="ADAL" clId="{08F09922-5424-44D2-9E26-FB25C9158EEF}" dt="2021-12-14T11:20:05.536" v="10716" actId="478"/>
          <ac:spMkLst>
            <pc:docMk/>
            <pc:sldMk cId="3736254790" sldId="267"/>
            <ac:spMk id="14" creationId="{5BE23627-D546-46D1-B1EF-4001AF7209C4}"/>
          </ac:spMkLst>
        </pc:spChg>
        <pc:spChg chg="add del mod">
          <ac:chgData name="Strijker, Mark" userId="43c7b0b4-d458-41df-8422-ab38d7c774e4" providerId="ADAL" clId="{08F09922-5424-44D2-9E26-FB25C9158EEF}" dt="2021-12-14T11:19:56.057" v="10713" actId="478"/>
          <ac:spMkLst>
            <pc:docMk/>
            <pc:sldMk cId="3736254790" sldId="267"/>
            <ac:spMk id="16" creationId="{6CA134EC-1811-4F99-A5D8-3CA6AF95DCCD}"/>
          </ac:spMkLst>
        </pc:spChg>
      </pc:sldChg>
      <pc:sldChg chg="modSp new mod ord">
        <pc:chgData name="Strijker, Mark" userId="43c7b0b4-d458-41df-8422-ab38d7c774e4" providerId="ADAL" clId="{08F09922-5424-44D2-9E26-FB25C9158EEF}" dt="2021-12-14T11:34:49.495" v="10787" actId="6549"/>
        <pc:sldMkLst>
          <pc:docMk/>
          <pc:sldMk cId="2031079665" sldId="268"/>
        </pc:sldMkLst>
        <pc:spChg chg="mod">
          <ac:chgData name="Strijker, Mark" userId="43c7b0b4-d458-41df-8422-ab38d7c774e4" providerId="ADAL" clId="{08F09922-5424-44D2-9E26-FB25C9158EEF}" dt="2021-11-08T15:45:26.714" v="5948" actId="20577"/>
          <ac:spMkLst>
            <pc:docMk/>
            <pc:sldMk cId="2031079665" sldId="268"/>
            <ac:spMk id="2" creationId="{82C61077-EB4F-4F0A-90D0-7FB9C1B521F6}"/>
          </ac:spMkLst>
        </pc:spChg>
        <pc:spChg chg="mod">
          <ac:chgData name="Strijker, Mark" userId="43c7b0b4-d458-41df-8422-ab38d7c774e4" providerId="ADAL" clId="{08F09922-5424-44D2-9E26-FB25C9158EEF}" dt="2021-11-08T11:29:16.910" v="2733" actId="20577"/>
          <ac:spMkLst>
            <pc:docMk/>
            <pc:sldMk cId="2031079665" sldId="268"/>
            <ac:spMk id="5" creationId="{6CD7E07D-DF75-459F-80A0-57F14C91DC64}"/>
          </ac:spMkLst>
        </pc:spChg>
        <pc:spChg chg="mod">
          <ac:chgData name="Strijker, Mark" userId="43c7b0b4-d458-41df-8422-ab38d7c774e4" providerId="ADAL" clId="{08F09922-5424-44D2-9E26-FB25C9158EEF}" dt="2021-12-14T11:34:49.495" v="10787" actId="6549"/>
          <ac:spMkLst>
            <pc:docMk/>
            <pc:sldMk cId="2031079665" sldId="268"/>
            <ac:spMk id="6" creationId="{8BC8C05D-3171-4F6B-8A0A-B4973592533B}"/>
          </ac:spMkLst>
        </pc:spChg>
      </pc:sldChg>
      <pc:sldChg chg="modSp new mod">
        <pc:chgData name="Strijker, Mark" userId="43c7b0b4-d458-41df-8422-ab38d7c774e4" providerId="ADAL" clId="{08F09922-5424-44D2-9E26-FB25C9158EEF}" dt="2021-12-14T11:27:18.454" v="10739" actId="5793"/>
        <pc:sldMkLst>
          <pc:docMk/>
          <pc:sldMk cId="962738336" sldId="269"/>
        </pc:sldMkLst>
        <pc:spChg chg="mod">
          <ac:chgData name="Strijker, Mark" userId="43c7b0b4-d458-41df-8422-ab38d7c774e4" providerId="ADAL" clId="{08F09922-5424-44D2-9E26-FB25C9158EEF}" dt="2021-11-08T12:12:54.648" v="4364" actId="20577"/>
          <ac:spMkLst>
            <pc:docMk/>
            <pc:sldMk cId="962738336" sldId="269"/>
            <ac:spMk id="5" creationId="{7AEF3651-E6F0-4B72-A730-697087072B9F}"/>
          </ac:spMkLst>
        </pc:spChg>
        <pc:spChg chg="mod">
          <ac:chgData name="Strijker, Mark" userId="43c7b0b4-d458-41df-8422-ab38d7c774e4" providerId="ADAL" clId="{08F09922-5424-44D2-9E26-FB25C9158EEF}" dt="2021-12-14T11:27:18.454" v="10739" actId="5793"/>
          <ac:spMkLst>
            <pc:docMk/>
            <pc:sldMk cId="962738336" sldId="269"/>
            <ac:spMk id="6" creationId="{5C0B160F-A07C-44F1-AE1A-18551BFEF3BF}"/>
          </ac:spMkLst>
        </pc:spChg>
      </pc:sldChg>
      <pc:sldChg chg="modSp new mod modNotesTx">
        <pc:chgData name="Strijker, Mark" userId="43c7b0b4-d458-41df-8422-ab38d7c774e4" providerId="ADAL" clId="{08F09922-5424-44D2-9E26-FB25C9158EEF}" dt="2021-11-09T14:45:03.681" v="8414" actId="20577"/>
        <pc:sldMkLst>
          <pc:docMk/>
          <pc:sldMk cId="3726740743" sldId="270"/>
        </pc:sldMkLst>
        <pc:spChg chg="mod">
          <ac:chgData name="Strijker, Mark" userId="43c7b0b4-d458-41df-8422-ab38d7c774e4" providerId="ADAL" clId="{08F09922-5424-44D2-9E26-FB25C9158EEF}" dt="2021-11-08T11:39:24.335" v="3148" actId="20577"/>
          <ac:spMkLst>
            <pc:docMk/>
            <pc:sldMk cId="3726740743" sldId="270"/>
            <ac:spMk id="5" creationId="{DFA3017F-32BB-44A1-AC38-1C3CEBAB5929}"/>
          </ac:spMkLst>
        </pc:spChg>
        <pc:spChg chg="mod">
          <ac:chgData name="Strijker, Mark" userId="43c7b0b4-d458-41df-8422-ab38d7c774e4" providerId="ADAL" clId="{08F09922-5424-44D2-9E26-FB25C9158EEF}" dt="2021-11-09T14:45:03.681" v="8414" actId="20577"/>
          <ac:spMkLst>
            <pc:docMk/>
            <pc:sldMk cId="3726740743" sldId="270"/>
            <ac:spMk id="6" creationId="{074D963E-9E1D-4442-8A44-114836C83A2B}"/>
          </ac:spMkLst>
        </pc:spChg>
      </pc:sldChg>
      <pc:sldChg chg="modSp new mod">
        <pc:chgData name="Strijker, Mark" userId="43c7b0b4-d458-41df-8422-ab38d7c774e4" providerId="ADAL" clId="{08F09922-5424-44D2-9E26-FB25C9158EEF}" dt="2021-11-23T07:56:23.238" v="10298" actId="20577"/>
        <pc:sldMkLst>
          <pc:docMk/>
          <pc:sldMk cId="1017174604" sldId="271"/>
        </pc:sldMkLst>
        <pc:spChg chg="mod">
          <ac:chgData name="Strijker, Mark" userId="43c7b0b4-d458-41df-8422-ab38d7c774e4" providerId="ADAL" clId="{08F09922-5424-44D2-9E26-FB25C9158EEF}" dt="2021-11-08T13:21:03.910" v="5190" actId="20577"/>
          <ac:spMkLst>
            <pc:docMk/>
            <pc:sldMk cId="1017174604" sldId="271"/>
            <ac:spMk id="5" creationId="{4CC6D89D-CECB-419D-8C0F-B3FFC0D3EB48}"/>
          </ac:spMkLst>
        </pc:spChg>
        <pc:spChg chg="mod">
          <ac:chgData name="Strijker, Mark" userId="43c7b0b4-d458-41df-8422-ab38d7c774e4" providerId="ADAL" clId="{08F09922-5424-44D2-9E26-FB25C9158EEF}" dt="2021-11-23T07:56:23.238" v="10298" actId="20577"/>
          <ac:spMkLst>
            <pc:docMk/>
            <pc:sldMk cId="1017174604" sldId="271"/>
            <ac:spMk id="6" creationId="{2DDC64FD-E7B7-45FC-8F0D-4CDC79618C27}"/>
          </ac:spMkLst>
        </pc:spChg>
      </pc:sldChg>
      <pc:sldChg chg="modSp new mod modNotesTx">
        <pc:chgData name="Strijker, Mark" userId="43c7b0b4-d458-41df-8422-ab38d7c774e4" providerId="ADAL" clId="{08F09922-5424-44D2-9E26-FB25C9158EEF}" dt="2021-11-23T08:00:20.938" v="10307" actId="790"/>
        <pc:sldMkLst>
          <pc:docMk/>
          <pc:sldMk cId="4199888341" sldId="272"/>
        </pc:sldMkLst>
        <pc:spChg chg="mod">
          <ac:chgData name="Strijker, Mark" userId="43c7b0b4-d458-41df-8422-ab38d7c774e4" providerId="ADAL" clId="{08F09922-5424-44D2-9E26-FB25C9158EEF}" dt="2021-11-08T15:49:53.434" v="6033"/>
          <ac:spMkLst>
            <pc:docMk/>
            <pc:sldMk cId="4199888341" sldId="272"/>
            <ac:spMk id="2" creationId="{C038BA66-7130-4AFF-BD81-52ED20ACADFB}"/>
          </ac:spMkLst>
        </pc:spChg>
        <pc:spChg chg="mod">
          <ac:chgData name="Strijker, Mark" userId="43c7b0b4-d458-41df-8422-ab38d7c774e4" providerId="ADAL" clId="{08F09922-5424-44D2-9E26-FB25C9158EEF}" dt="2021-11-08T12:13:32.249" v="4423" actId="20577"/>
          <ac:spMkLst>
            <pc:docMk/>
            <pc:sldMk cId="4199888341" sldId="272"/>
            <ac:spMk id="5" creationId="{16DD044E-4597-4ECD-869A-69F961DB3AD2}"/>
          </ac:spMkLst>
        </pc:spChg>
        <pc:spChg chg="mod">
          <ac:chgData name="Strijker, Mark" userId="43c7b0b4-d458-41df-8422-ab38d7c774e4" providerId="ADAL" clId="{08F09922-5424-44D2-9E26-FB25C9158EEF}" dt="2021-11-23T08:00:20.938" v="10307" actId="790"/>
          <ac:spMkLst>
            <pc:docMk/>
            <pc:sldMk cId="4199888341" sldId="272"/>
            <ac:spMk id="6" creationId="{95E2F81D-27CD-4889-AAF5-D21CF0D2E655}"/>
          </ac:spMkLst>
        </pc:spChg>
      </pc:sldChg>
      <pc:sldChg chg="modSp new mod">
        <pc:chgData name="Strijker, Mark" userId="43c7b0b4-d458-41df-8422-ab38d7c774e4" providerId="ADAL" clId="{08F09922-5424-44D2-9E26-FB25C9158EEF}" dt="2021-11-23T07:55:32.272" v="10287" actId="113"/>
        <pc:sldMkLst>
          <pc:docMk/>
          <pc:sldMk cId="838452396" sldId="273"/>
        </pc:sldMkLst>
        <pc:spChg chg="mod">
          <ac:chgData name="Strijker, Mark" userId="43c7b0b4-d458-41df-8422-ab38d7c774e4" providerId="ADAL" clId="{08F09922-5424-44D2-9E26-FB25C9158EEF}" dt="2021-11-08T15:49:58.313" v="6034"/>
          <ac:spMkLst>
            <pc:docMk/>
            <pc:sldMk cId="838452396" sldId="273"/>
            <ac:spMk id="2" creationId="{7BA31D2C-E65B-497A-8516-53BC9F1532E8}"/>
          </ac:spMkLst>
        </pc:spChg>
        <pc:spChg chg="mod">
          <ac:chgData name="Strijker, Mark" userId="43c7b0b4-d458-41df-8422-ab38d7c774e4" providerId="ADAL" clId="{08F09922-5424-44D2-9E26-FB25C9158EEF}" dt="2021-11-08T11:56:34.614" v="3839" actId="20577"/>
          <ac:spMkLst>
            <pc:docMk/>
            <pc:sldMk cId="838452396" sldId="273"/>
            <ac:spMk id="5" creationId="{95499B45-2A45-4D32-A5A3-2B40686159E5}"/>
          </ac:spMkLst>
        </pc:spChg>
        <pc:spChg chg="mod">
          <ac:chgData name="Strijker, Mark" userId="43c7b0b4-d458-41df-8422-ab38d7c774e4" providerId="ADAL" clId="{08F09922-5424-44D2-9E26-FB25C9158EEF}" dt="2021-11-23T07:55:32.272" v="10287" actId="113"/>
          <ac:spMkLst>
            <pc:docMk/>
            <pc:sldMk cId="838452396" sldId="273"/>
            <ac:spMk id="6" creationId="{DA4C2304-3565-4939-A02B-3506E7A628BF}"/>
          </ac:spMkLst>
        </pc:spChg>
      </pc:sldChg>
      <pc:sldChg chg="modSp new mod ord modNotesTx">
        <pc:chgData name="Strijker, Mark" userId="43c7b0b4-d458-41df-8422-ab38d7c774e4" providerId="ADAL" clId="{08F09922-5424-44D2-9E26-FB25C9158EEF}" dt="2021-11-22T09:47:02.509" v="9430" actId="20577"/>
        <pc:sldMkLst>
          <pc:docMk/>
          <pc:sldMk cId="573377850" sldId="274"/>
        </pc:sldMkLst>
        <pc:spChg chg="mod">
          <ac:chgData name="Strijker, Mark" userId="43c7b0b4-d458-41df-8422-ab38d7c774e4" providerId="ADAL" clId="{08F09922-5424-44D2-9E26-FB25C9158EEF}" dt="2021-11-08T15:49:46.727" v="6031" actId="21"/>
          <ac:spMkLst>
            <pc:docMk/>
            <pc:sldMk cId="573377850" sldId="274"/>
            <ac:spMk id="2" creationId="{CEB63A0E-D1A5-43AA-8A4B-76411A3DB659}"/>
          </ac:spMkLst>
        </pc:spChg>
        <pc:spChg chg="mod">
          <ac:chgData name="Strijker, Mark" userId="43c7b0b4-d458-41df-8422-ab38d7c774e4" providerId="ADAL" clId="{08F09922-5424-44D2-9E26-FB25C9158EEF}" dt="2021-11-08T15:44:54.319" v="5934" actId="6549"/>
          <ac:spMkLst>
            <pc:docMk/>
            <pc:sldMk cId="573377850" sldId="274"/>
            <ac:spMk id="5" creationId="{16417C46-1449-4EF3-B240-DDD25D9DBB15}"/>
          </ac:spMkLst>
        </pc:spChg>
        <pc:spChg chg="mod">
          <ac:chgData name="Strijker, Mark" userId="43c7b0b4-d458-41df-8422-ab38d7c774e4" providerId="ADAL" clId="{08F09922-5424-44D2-9E26-FB25C9158EEF}" dt="2021-11-22T09:47:02.509" v="9430" actId="20577"/>
          <ac:spMkLst>
            <pc:docMk/>
            <pc:sldMk cId="573377850" sldId="274"/>
            <ac:spMk id="6" creationId="{7D2B0C9B-EBD8-4839-BE40-A965BDC8D497}"/>
          </ac:spMkLst>
        </pc:spChg>
      </pc:sldChg>
      <pc:sldChg chg="modSp new mod modNotesTx">
        <pc:chgData name="Strijker, Mark" userId="43c7b0b4-d458-41df-8422-ab38d7c774e4" providerId="ADAL" clId="{08F09922-5424-44D2-9E26-FB25C9158EEF}" dt="2021-11-09T15:00:43.408" v="9076" actId="6549"/>
        <pc:sldMkLst>
          <pc:docMk/>
          <pc:sldMk cId="1509058243" sldId="275"/>
        </pc:sldMkLst>
        <pc:spChg chg="mod">
          <ac:chgData name="Strijker, Mark" userId="43c7b0b4-d458-41df-8422-ab38d7c774e4" providerId="ADAL" clId="{08F09922-5424-44D2-9E26-FB25C9158EEF}" dt="2021-11-08T15:49:50.033" v="6032"/>
          <ac:spMkLst>
            <pc:docMk/>
            <pc:sldMk cId="1509058243" sldId="275"/>
            <ac:spMk id="2" creationId="{762DF43D-C3FD-479E-BC09-F4B632C2F6E6}"/>
          </ac:spMkLst>
        </pc:spChg>
        <pc:spChg chg="mod">
          <ac:chgData name="Strijker, Mark" userId="43c7b0b4-d458-41df-8422-ab38d7c774e4" providerId="ADAL" clId="{08F09922-5424-44D2-9E26-FB25C9158EEF}" dt="2021-11-08T15:28:51.318" v="5249" actId="20577"/>
          <ac:spMkLst>
            <pc:docMk/>
            <pc:sldMk cId="1509058243" sldId="275"/>
            <ac:spMk id="5" creationId="{DB77E2C0-AD03-4BC3-A6FC-555CE910D0FC}"/>
          </ac:spMkLst>
        </pc:spChg>
        <pc:spChg chg="mod">
          <ac:chgData name="Strijker, Mark" userId="43c7b0b4-d458-41df-8422-ab38d7c774e4" providerId="ADAL" clId="{08F09922-5424-44D2-9E26-FB25C9158EEF}" dt="2021-11-09T15:00:43.408" v="9076" actId="6549"/>
          <ac:spMkLst>
            <pc:docMk/>
            <pc:sldMk cId="1509058243" sldId="275"/>
            <ac:spMk id="6" creationId="{EA0A1883-D0BE-4FC3-B76E-AC615BFCF0B0}"/>
          </ac:spMkLst>
        </pc:spChg>
      </pc:sldChg>
      <pc:sldChg chg="modSp new del mod">
        <pc:chgData name="Strijker, Mark" userId="43c7b0b4-d458-41df-8422-ab38d7c774e4" providerId="ADAL" clId="{08F09922-5424-44D2-9E26-FB25C9158EEF}" dt="2021-11-08T13:13:18.576" v="5114" actId="47"/>
        <pc:sldMkLst>
          <pc:docMk/>
          <pc:sldMk cId="2777778353" sldId="275"/>
        </pc:sldMkLst>
        <pc:spChg chg="mod">
          <ac:chgData name="Strijker, Mark" userId="43c7b0b4-d458-41df-8422-ab38d7c774e4" providerId="ADAL" clId="{08F09922-5424-44D2-9E26-FB25C9158EEF}" dt="2021-11-08T13:08:15.744" v="5064" actId="20577"/>
          <ac:spMkLst>
            <pc:docMk/>
            <pc:sldMk cId="2777778353" sldId="275"/>
            <ac:spMk id="5" creationId="{1D8BEFDE-2B3F-4A56-B963-C077A48C8279}"/>
          </ac:spMkLst>
        </pc:spChg>
        <pc:spChg chg="mod">
          <ac:chgData name="Strijker, Mark" userId="43c7b0b4-d458-41df-8422-ab38d7c774e4" providerId="ADAL" clId="{08F09922-5424-44D2-9E26-FB25C9158EEF}" dt="2021-11-08T13:10:42.191" v="5081" actId="21"/>
          <ac:spMkLst>
            <pc:docMk/>
            <pc:sldMk cId="2777778353" sldId="275"/>
            <ac:spMk id="6" creationId="{1A66926B-F79D-487E-B1B7-513F602A575A}"/>
          </ac:spMkLst>
        </pc:spChg>
      </pc:sldChg>
      <pc:sldChg chg="modSp new mod">
        <pc:chgData name="Strijker, Mark" userId="43c7b0b4-d458-41df-8422-ab38d7c774e4" providerId="ADAL" clId="{08F09922-5424-44D2-9E26-FB25C9158EEF}" dt="2021-12-14T11:39:23.835" v="10880" actId="20577"/>
        <pc:sldMkLst>
          <pc:docMk/>
          <pc:sldMk cId="2266825401" sldId="276"/>
        </pc:sldMkLst>
        <pc:spChg chg="mod">
          <ac:chgData name="Strijker, Mark" userId="43c7b0b4-d458-41df-8422-ab38d7c774e4" providerId="ADAL" clId="{08F09922-5424-44D2-9E26-FB25C9158EEF}" dt="2021-11-08T16:03:13.374" v="6336" actId="6549"/>
          <ac:spMkLst>
            <pc:docMk/>
            <pc:sldMk cId="2266825401" sldId="276"/>
            <ac:spMk id="5" creationId="{AB93B3B7-682F-4EAD-A36E-68340587439A}"/>
          </ac:spMkLst>
        </pc:spChg>
        <pc:spChg chg="mod">
          <ac:chgData name="Strijker, Mark" userId="43c7b0b4-d458-41df-8422-ab38d7c774e4" providerId="ADAL" clId="{08F09922-5424-44D2-9E26-FB25C9158EEF}" dt="2021-12-14T11:39:23.835" v="10880" actId="20577"/>
          <ac:spMkLst>
            <pc:docMk/>
            <pc:sldMk cId="2266825401" sldId="276"/>
            <ac:spMk id="6" creationId="{2D983CD3-6757-4A5E-B61C-9B56221B0572}"/>
          </ac:spMkLst>
        </pc:spChg>
      </pc:sldChg>
      <pc:sldChg chg="modSp new mod modNotesTx">
        <pc:chgData name="Strijker, Mark" userId="43c7b0b4-d458-41df-8422-ab38d7c774e4" providerId="ADAL" clId="{08F09922-5424-44D2-9E26-FB25C9158EEF}" dt="2021-12-14T11:07:21.063" v="10432" actId="20577"/>
        <pc:sldMkLst>
          <pc:docMk/>
          <pc:sldMk cId="721985087" sldId="277"/>
        </pc:sldMkLst>
        <pc:spChg chg="mod">
          <ac:chgData name="Strijker, Mark" userId="43c7b0b4-d458-41df-8422-ab38d7c774e4" providerId="ADAL" clId="{08F09922-5424-44D2-9E26-FB25C9158EEF}" dt="2021-11-08T15:52:08.393" v="6053" actId="20577"/>
          <ac:spMkLst>
            <pc:docMk/>
            <pc:sldMk cId="721985087" sldId="277"/>
            <ac:spMk id="5" creationId="{98313F8B-945C-4B9B-A9EB-882D5313D1C0}"/>
          </ac:spMkLst>
        </pc:spChg>
        <pc:spChg chg="mod">
          <ac:chgData name="Strijker, Mark" userId="43c7b0b4-d458-41df-8422-ab38d7c774e4" providerId="ADAL" clId="{08F09922-5424-44D2-9E26-FB25C9158EEF}" dt="2021-12-14T11:07:21.063" v="10432" actId="20577"/>
          <ac:spMkLst>
            <pc:docMk/>
            <pc:sldMk cId="721985087" sldId="277"/>
            <ac:spMk id="6" creationId="{2C0C4BFB-1354-4B09-8B8B-DC0AD3227F93}"/>
          </ac:spMkLst>
        </pc:spChg>
      </pc:sldChg>
      <pc:sldChg chg="modSp new mod modShow">
        <pc:chgData name="Strijker, Mark" userId="43c7b0b4-d458-41df-8422-ab38d7c774e4" providerId="ADAL" clId="{08F09922-5424-44D2-9E26-FB25C9158EEF}" dt="2021-12-14T11:06:00.381" v="10426" actId="20577"/>
        <pc:sldMkLst>
          <pc:docMk/>
          <pc:sldMk cId="2659860876" sldId="278"/>
        </pc:sldMkLst>
        <pc:spChg chg="mod">
          <ac:chgData name="Strijker, Mark" userId="43c7b0b4-d458-41df-8422-ab38d7c774e4" providerId="ADAL" clId="{08F09922-5424-44D2-9E26-FB25C9158EEF}" dt="2021-11-09T14:08:32.102" v="8165" actId="20577"/>
          <ac:spMkLst>
            <pc:docMk/>
            <pc:sldMk cId="2659860876" sldId="278"/>
            <ac:spMk id="5" creationId="{2EB862F8-24A9-4E07-B8E8-59C56F56816D}"/>
          </ac:spMkLst>
        </pc:spChg>
        <pc:spChg chg="mod">
          <ac:chgData name="Strijker, Mark" userId="43c7b0b4-d458-41df-8422-ab38d7c774e4" providerId="ADAL" clId="{08F09922-5424-44D2-9E26-FB25C9158EEF}" dt="2021-12-14T11:06:00.381" v="10426" actId="20577"/>
          <ac:spMkLst>
            <pc:docMk/>
            <pc:sldMk cId="2659860876" sldId="278"/>
            <ac:spMk id="6" creationId="{B31EC6C5-D7FE-4713-896D-948262EE4910}"/>
          </ac:spMkLst>
        </pc:spChg>
      </pc:sldChg>
      <pc:sldChg chg="modSp new mod">
        <pc:chgData name="Strijker, Mark" userId="43c7b0b4-d458-41df-8422-ab38d7c774e4" providerId="ADAL" clId="{08F09922-5424-44D2-9E26-FB25C9158EEF}" dt="2021-11-09T15:08:09.148" v="9335" actId="20577"/>
        <pc:sldMkLst>
          <pc:docMk/>
          <pc:sldMk cId="2893765836" sldId="279"/>
        </pc:sldMkLst>
        <pc:spChg chg="mod">
          <ac:chgData name="Strijker, Mark" userId="43c7b0b4-d458-41df-8422-ab38d7c774e4" providerId="ADAL" clId="{08F09922-5424-44D2-9E26-FB25C9158EEF}" dt="2021-11-09T14:46:20.976" v="8453"/>
          <ac:spMkLst>
            <pc:docMk/>
            <pc:sldMk cId="2893765836" sldId="279"/>
            <ac:spMk id="2" creationId="{BA7316B6-3DDD-4DA9-A028-A251B44B6A19}"/>
          </ac:spMkLst>
        </pc:spChg>
        <pc:spChg chg="mod">
          <ac:chgData name="Strijker, Mark" userId="43c7b0b4-d458-41df-8422-ab38d7c774e4" providerId="ADAL" clId="{08F09922-5424-44D2-9E26-FB25C9158EEF}" dt="2021-11-09T14:46:05.956" v="8452" actId="20577"/>
          <ac:spMkLst>
            <pc:docMk/>
            <pc:sldMk cId="2893765836" sldId="279"/>
            <ac:spMk id="5" creationId="{A63AC799-FE18-442F-9FDC-1F7D9B18522D}"/>
          </ac:spMkLst>
        </pc:spChg>
        <pc:spChg chg="mod">
          <ac:chgData name="Strijker, Mark" userId="43c7b0b4-d458-41df-8422-ab38d7c774e4" providerId="ADAL" clId="{08F09922-5424-44D2-9E26-FB25C9158EEF}" dt="2021-11-09T15:08:09.148" v="9335" actId="20577"/>
          <ac:spMkLst>
            <pc:docMk/>
            <pc:sldMk cId="2893765836" sldId="279"/>
            <ac:spMk id="6" creationId="{A0AB2FAE-3EDB-475C-931C-234081803AD8}"/>
          </ac:spMkLst>
        </pc:spChg>
      </pc:sldChg>
      <pc:sldChg chg="delSp modSp add mod">
        <pc:chgData name="Strijker, Mark" userId="43c7b0b4-d458-41df-8422-ab38d7c774e4" providerId="ADAL" clId="{08F09922-5424-44D2-9E26-FB25C9158EEF}" dt="2021-12-14T11:20:42.693" v="10719" actId="478"/>
        <pc:sldMkLst>
          <pc:docMk/>
          <pc:sldMk cId="452670617" sldId="280"/>
        </pc:sldMkLst>
        <pc:spChg chg="mod">
          <ac:chgData name="Strijker, Mark" userId="43c7b0b4-d458-41df-8422-ab38d7c774e4" providerId="ADAL" clId="{08F09922-5424-44D2-9E26-FB25C9158EEF}" dt="2021-12-14T11:19:20.601" v="10692" actId="6549"/>
          <ac:spMkLst>
            <pc:docMk/>
            <pc:sldMk cId="452670617" sldId="280"/>
            <ac:spMk id="6" creationId="{9E96E8AB-358D-4B72-863F-774FF5A4F56B}"/>
          </ac:spMkLst>
        </pc:spChg>
        <pc:spChg chg="del">
          <ac:chgData name="Strijker, Mark" userId="43c7b0b4-d458-41df-8422-ab38d7c774e4" providerId="ADAL" clId="{08F09922-5424-44D2-9E26-FB25C9158EEF}" dt="2021-12-14T11:20:42.693" v="10719" actId="478"/>
          <ac:spMkLst>
            <pc:docMk/>
            <pc:sldMk cId="452670617" sldId="280"/>
            <ac:spMk id="12" creationId="{42828330-C4F7-42D5-9DA2-096A4738A8DD}"/>
          </ac:spMkLst>
        </pc:spChg>
        <pc:spChg chg="del">
          <ac:chgData name="Strijker, Mark" userId="43c7b0b4-d458-41df-8422-ab38d7c774e4" providerId="ADAL" clId="{08F09922-5424-44D2-9E26-FB25C9158EEF}" dt="2021-12-14T11:20:35.848" v="10718" actId="478"/>
          <ac:spMkLst>
            <pc:docMk/>
            <pc:sldMk cId="452670617" sldId="280"/>
            <ac:spMk id="14" creationId="{5BE23627-D546-46D1-B1EF-4001AF7209C4}"/>
          </ac:spMkLst>
        </pc:spChg>
      </pc:sldChg>
      <pc:sldChg chg="modSp new del mod modShow">
        <pc:chgData name="Strijker, Mark" userId="43c7b0b4-d458-41df-8422-ab38d7c774e4" providerId="ADAL" clId="{08F09922-5424-44D2-9E26-FB25C9158EEF}" dt="2021-11-22T13:37:18.093" v="9823" actId="47"/>
        <pc:sldMkLst>
          <pc:docMk/>
          <pc:sldMk cId="1115135756" sldId="280"/>
        </pc:sldMkLst>
        <pc:spChg chg="mod">
          <ac:chgData name="Strijker, Mark" userId="43c7b0b4-d458-41df-8422-ab38d7c774e4" providerId="ADAL" clId="{08F09922-5424-44D2-9E26-FB25C9158EEF}" dt="2021-11-09T16:02:46.653" v="9354"/>
          <ac:spMkLst>
            <pc:docMk/>
            <pc:sldMk cId="1115135756" sldId="280"/>
            <ac:spMk id="6" creationId="{0722BDCA-A34B-41F7-9063-75247A0644E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C81755-96CA-274B-873F-E4E02070D6CC}" type="datetimeFigureOut">
              <a:rPr lang="nl-NL" smtClean="0"/>
              <a:t>16-12-2021</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59A3B5-6554-EC4B-819B-7BF5934B362C}" type="slidenum">
              <a:rPr lang="nl-NL" smtClean="0"/>
              <a:t>‹nr.›</a:t>
            </a:fld>
            <a:endParaRPr lang="nl-NL" dirty="0"/>
          </a:p>
        </p:txBody>
      </p:sp>
    </p:spTree>
    <p:extLst>
      <p:ext uri="{BB962C8B-B14F-4D97-AF65-F5344CB8AC3E}">
        <p14:creationId xmlns:p14="http://schemas.microsoft.com/office/powerpoint/2010/main" val="2347295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16-12-2021</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‹nr.›</a:t>
            </a:fld>
            <a:endParaRPr lang="nl-NL" dirty="0"/>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544D7F65-5299-4383-99A9-3EF851E1080D}" type="slidenum">
              <a:rPr lang="nl-NL" smtClean="0"/>
              <a:t>1</a:t>
            </a:fld>
            <a:endParaRPr lang="nl-NL" dirty="0"/>
          </a:p>
        </p:txBody>
      </p:sp>
    </p:spTree>
    <p:extLst>
      <p:ext uri="{BB962C8B-B14F-4D97-AF65-F5344CB8AC3E}">
        <p14:creationId xmlns:p14="http://schemas.microsoft.com/office/powerpoint/2010/main" val="298142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dirty="0">
                <a:effectLst/>
                <a:latin typeface="Arial" panose="020B0604020202020204" pitchFamily="34" charset="0"/>
                <a:ea typeface="Times New Roman" panose="02020603050405020304" pitchFamily="18" charset="0"/>
              </a:rPr>
              <a:t>OGC API Features: </a:t>
            </a:r>
            <a:br>
              <a:rPr lang="nl-NL" sz="1200" dirty="0">
                <a:effectLst/>
                <a:latin typeface="Arial" panose="020B0604020202020204" pitchFamily="34" charset="0"/>
                <a:ea typeface="Times New Roman" panose="02020603050405020304" pitchFamily="18" charset="0"/>
              </a:rPr>
            </a:br>
            <a:r>
              <a:rPr lang="nl-NL" sz="1200" dirty="0">
                <a:effectLst/>
                <a:latin typeface="Arial" panose="020B0604020202020204" pitchFamily="34" charset="0"/>
                <a:ea typeface="Times New Roman" panose="02020603050405020304" pitchFamily="18" charset="0"/>
              </a:rPr>
              <a:t>Sommige onderdelen zijn definitief andere nog niet (3 en 4 voor o.a. filtering), mogelijk eind 2021 definitief. Wacht op CQL 2.</a:t>
            </a:r>
            <a:endParaRPr lang="nl-NL" sz="1200" dirty="0">
              <a:effectLst/>
              <a:latin typeface="Calibri" panose="020F0502020204030204" pitchFamily="34" charset="0"/>
              <a:ea typeface="Calibri" panose="020F0502020204030204" pitchFamily="34" charset="0"/>
            </a:endParaRPr>
          </a:p>
          <a:p>
            <a:endParaRPr lang="nl-NL" dirty="0"/>
          </a:p>
        </p:txBody>
      </p:sp>
      <p:sp>
        <p:nvSpPr>
          <p:cNvPr id="4" name="Tijdelijke aanduiding voor dianummer 3"/>
          <p:cNvSpPr>
            <a:spLocks noGrp="1"/>
          </p:cNvSpPr>
          <p:nvPr>
            <p:ph type="sldNum" sz="quarter" idx="5"/>
          </p:nvPr>
        </p:nvSpPr>
        <p:spPr/>
        <p:txBody>
          <a:bodyPr/>
          <a:lstStyle/>
          <a:p>
            <a:fld id="{544D7F65-5299-4383-99A9-3EF851E1080D}" type="slidenum">
              <a:rPr lang="nl-NL" smtClean="0"/>
              <a:t>8</a:t>
            </a:fld>
            <a:endParaRPr lang="nl-NL" dirty="0"/>
          </a:p>
        </p:txBody>
      </p:sp>
    </p:spTree>
    <p:extLst>
      <p:ext uri="{BB962C8B-B14F-4D97-AF65-F5344CB8AC3E}">
        <p14:creationId xmlns:p14="http://schemas.microsoft.com/office/powerpoint/2010/main" val="3050956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dirty="0">
                <a:effectLst/>
                <a:latin typeface="Arial" panose="020B0604020202020204" pitchFamily="34" charset="0"/>
                <a:ea typeface="Calibri" panose="020F0502020204030204" pitchFamily="34" charset="0"/>
              </a:rPr>
              <a:t>OGC API Features issues die ik wil meenemen naar geo-extensie overleg:</a:t>
            </a:r>
            <a:endParaRPr lang="nl-NL" sz="1200" dirty="0">
              <a:effectLst/>
              <a:latin typeface="Calibri" panose="020F0502020204030204" pitchFamily="34" charset="0"/>
              <a:ea typeface="Calibri" panose="020F0502020204030204" pitchFamily="34" charset="0"/>
            </a:endParaRPr>
          </a:p>
          <a:p>
            <a:pPr marL="0" lvl="0" indent="0">
              <a:buFont typeface="Arial" panose="020B0604020202020204" pitchFamily="34" charset="0"/>
              <a:buNone/>
            </a:pPr>
            <a:r>
              <a:rPr lang="nl-NL" sz="1200" dirty="0">
                <a:effectLst/>
                <a:latin typeface="Arial" panose="020B0604020202020204" pitchFamily="34" charset="0"/>
                <a:ea typeface="Times New Roman" panose="02020603050405020304" pitchFamily="18" charset="0"/>
              </a:rPr>
              <a:t>Sommige onderdelen definitief andere nog niet (m.n. 3 en 4 voor filtering) eind 2021 definitief? Wacht op CQL2</a:t>
            </a:r>
            <a:endParaRPr lang="nl-NL" sz="12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dirty="0">
                <a:effectLst/>
                <a:latin typeface="Arial" panose="020B0604020202020204" pitchFamily="34" charset="0"/>
                <a:ea typeface="Times New Roman" panose="02020603050405020304" pitchFamily="18" charset="0"/>
              </a:rPr>
              <a:t>Hoe verhoud OGC API Features/Maps zich tot NL API Strategie – geo extensie, wanneer pas je ze toe?</a:t>
            </a:r>
            <a:endParaRPr lang="nl-NL" sz="1200" dirty="0">
              <a:effectLst/>
              <a:latin typeface="Calibri" panose="020F0502020204030204" pitchFamily="34" charset="0"/>
              <a:ea typeface="Calibri" panose="020F0502020204030204" pitchFamily="34" charset="0"/>
            </a:endParaRPr>
          </a:p>
          <a:p>
            <a:endParaRPr lang="nl-NL" dirty="0"/>
          </a:p>
        </p:txBody>
      </p:sp>
      <p:sp>
        <p:nvSpPr>
          <p:cNvPr id="4" name="Tijdelijke aanduiding voor dianummer 3"/>
          <p:cNvSpPr>
            <a:spLocks noGrp="1"/>
          </p:cNvSpPr>
          <p:nvPr>
            <p:ph type="sldNum" sz="quarter" idx="5"/>
          </p:nvPr>
        </p:nvSpPr>
        <p:spPr/>
        <p:txBody>
          <a:bodyPr/>
          <a:lstStyle/>
          <a:p>
            <a:fld id="{544D7F65-5299-4383-99A9-3EF851E1080D}" type="slidenum">
              <a:rPr lang="nl-NL" smtClean="0"/>
              <a:t>9</a:t>
            </a:fld>
            <a:endParaRPr lang="nl-NL" dirty="0"/>
          </a:p>
        </p:txBody>
      </p:sp>
    </p:spTree>
    <p:extLst>
      <p:ext uri="{BB962C8B-B14F-4D97-AF65-F5344CB8AC3E}">
        <p14:creationId xmlns:p14="http://schemas.microsoft.com/office/powerpoint/2010/main" val="186326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dirty="0">
                <a:effectLst/>
                <a:latin typeface="Arial" panose="020B0604020202020204" pitchFamily="34" charset="0"/>
                <a:ea typeface="Calibri" panose="020F0502020204030204" pitchFamily="34" charset="0"/>
              </a:rPr>
              <a:t>Hoe geometrie opgeven: WKT, WKB, GeoJSON?</a:t>
            </a:r>
            <a:endParaRPr lang="nl-NL" sz="1200" dirty="0">
              <a:effectLst/>
              <a:latin typeface="Calibri" panose="020F0502020204030204" pitchFamily="34" charset="0"/>
              <a:ea typeface="Calibri" panose="020F0502020204030204" pitchFamily="34" charset="0"/>
            </a:endParaRPr>
          </a:p>
          <a:p>
            <a:r>
              <a:rPr lang="nl-NL" sz="1200" dirty="0">
                <a:effectLst/>
                <a:latin typeface="Arial" panose="020B0604020202020204" pitchFamily="34" charset="0"/>
                <a:ea typeface="Calibri" panose="020F0502020204030204" pitchFamily="34" charset="0"/>
              </a:rPr>
              <a:t>WKT en GeoJSON zijn beperkter dan WKB en bevatten bv. geen cirkel.</a:t>
            </a:r>
            <a:endParaRPr lang="nl-NL" sz="1200" dirty="0">
              <a:effectLst/>
              <a:latin typeface="Calibri" panose="020F0502020204030204" pitchFamily="34" charset="0"/>
              <a:ea typeface="Calibri" panose="020F0502020204030204" pitchFamily="34" charset="0"/>
            </a:endParaRPr>
          </a:p>
          <a:p>
            <a:endParaRPr lang="nl-NL" dirty="0"/>
          </a:p>
        </p:txBody>
      </p:sp>
      <p:sp>
        <p:nvSpPr>
          <p:cNvPr id="4" name="Tijdelijke aanduiding voor dianummer 3"/>
          <p:cNvSpPr>
            <a:spLocks noGrp="1"/>
          </p:cNvSpPr>
          <p:nvPr>
            <p:ph type="sldNum" sz="quarter" idx="5"/>
          </p:nvPr>
        </p:nvSpPr>
        <p:spPr/>
        <p:txBody>
          <a:bodyPr/>
          <a:lstStyle/>
          <a:p>
            <a:fld id="{544D7F65-5299-4383-99A9-3EF851E1080D}" type="slidenum">
              <a:rPr lang="nl-NL" smtClean="0"/>
              <a:t>13</a:t>
            </a:fld>
            <a:endParaRPr lang="nl-NL" dirty="0"/>
          </a:p>
        </p:txBody>
      </p:sp>
    </p:spTree>
    <p:extLst>
      <p:ext uri="{BB962C8B-B14F-4D97-AF65-F5344CB8AC3E}">
        <p14:creationId xmlns:p14="http://schemas.microsoft.com/office/powerpoint/2010/main" val="436821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dirty="0">
                <a:effectLst/>
                <a:latin typeface="Arial" panose="020B0604020202020204" pitchFamily="34" charset="0"/>
                <a:ea typeface="Calibri" panose="020F0502020204030204" pitchFamily="34" charset="0"/>
              </a:rPr>
              <a:t>Hoe filter parameters meegeven bij GET m.b.t. geometrie: geometrie zelf, spatial operator, tolerantie </a:t>
            </a:r>
            <a:endParaRPr lang="nl-NL" sz="1200" dirty="0">
              <a:effectLst/>
              <a:latin typeface="Calibri" panose="020F0502020204030204" pitchFamily="34" charset="0"/>
              <a:ea typeface="Calibri" panose="020F0502020204030204" pitchFamily="34" charset="0"/>
            </a:endParaRPr>
          </a:p>
          <a:p>
            <a:r>
              <a:rPr lang="nl-NL" sz="1200" dirty="0">
                <a:effectLst/>
                <a:latin typeface="Arial" panose="020B0604020202020204" pitchFamily="34" charset="0"/>
                <a:ea typeface="Calibri" panose="020F0502020204030204" pitchFamily="34" charset="0"/>
              </a:rPr>
              <a:t>Hoe filter parameters meegeven bij POST m.b.t. geometrie: geometrie zelf, spatial operator, tolerantie </a:t>
            </a:r>
            <a:endParaRPr lang="nl-NL" sz="1200" dirty="0">
              <a:effectLst/>
              <a:latin typeface="Calibri" panose="020F0502020204030204" pitchFamily="34" charset="0"/>
              <a:ea typeface="Calibri" panose="020F0502020204030204" pitchFamily="34" charset="0"/>
            </a:endParaRPr>
          </a:p>
          <a:p>
            <a:endParaRPr lang="nl-NL" dirty="0"/>
          </a:p>
        </p:txBody>
      </p:sp>
      <p:sp>
        <p:nvSpPr>
          <p:cNvPr id="4" name="Tijdelijke aanduiding voor dianummer 3"/>
          <p:cNvSpPr>
            <a:spLocks noGrp="1"/>
          </p:cNvSpPr>
          <p:nvPr>
            <p:ph type="sldNum" sz="quarter" idx="5"/>
          </p:nvPr>
        </p:nvSpPr>
        <p:spPr/>
        <p:txBody>
          <a:bodyPr/>
          <a:lstStyle/>
          <a:p>
            <a:fld id="{544D7F65-5299-4383-99A9-3EF851E1080D}" type="slidenum">
              <a:rPr lang="nl-NL" smtClean="0"/>
              <a:t>14</a:t>
            </a:fld>
            <a:endParaRPr lang="nl-NL" dirty="0"/>
          </a:p>
        </p:txBody>
      </p:sp>
    </p:spTree>
    <p:extLst>
      <p:ext uri="{BB962C8B-B14F-4D97-AF65-F5344CB8AC3E}">
        <p14:creationId xmlns:p14="http://schemas.microsoft.com/office/powerpoint/2010/main" val="1863933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onder _links niet correct, filter parameters in de request body meegegeven en deze kan niet in de response worden teruggegeven</a:t>
            </a:r>
          </a:p>
          <a:p>
            <a:r>
              <a:rPr lang="nl-NL" dirty="0"/>
              <a:t>Links werken dan niet zoals het initiële request omdat de request body ontbreekt in de response, request body i.c.m. HAL response werkt dus niet correct dat betekent dat er in dit geval geen content-type application/hal+json ondersteund kan worden</a:t>
            </a:r>
          </a:p>
          <a:p>
            <a:r>
              <a:rPr lang="nl-NL" dirty="0"/>
              <a:t>Er kan niet worden voldaan aan:</a:t>
            </a:r>
          </a:p>
          <a:p>
            <a:r>
              <a:rPr lang="en-US" b="0" i="0" u="none" strike="noStrike" dirty="0">
                <a:solidFill>
                  <a:srgbClr val="034575"/>
                </a:solidFill>
                <a:effectLst/>
                <a:latin typeface="Arial" panose="020B0604020202020204" pitchFamily="34" charset="0"/>
              </a:rPr>
              <a:t>API-06</a:t>
            </a:r>
            <a:r>
              <a:rPr lang="en-US" b="0" i="0" dirty="0">
                <a:solidFill>
                  <a:srgbClr val="000000"/>
                </a:solidFill>
                <a:effectLst/>
                <a:latin typeface="Arial" panose="020B0604020202020204" pitchFamily="34" charset="0"/>
              </a:rPr>
              <a:t>: Use nested URIs for child resources</a:t>
            </a:r>
          </a:p>
          <a:p>
            <a:r>
              <a:rPr lang="en-US" sz="1200" dirty="0"/>
              <a:t>API-37: Support mixed queries at POST endpoints</a:t>
            </a:r>
          </a:p>
          <a:p>
            <a:endParaRPr lang="nl-NL" dirty="0"/>
          </a:p>
        </p:txBody>
      </p:sp>
      <p:sp>
        <p:nvSpPr>
          <p:cNvPr id="4" name="Tijdelijke aanduiding voor dianummer 3"/>
          <p:cNvSpPr>
            <a:spLocks noGrp="1"/>
          </p:cNvSpPr>
          <p:nvPr>
            <p:ph type="sldNum" sz="quarter" idx="5"/>
          </p:nvPr>
        </p:nvSpPr>
        <p:spPr/>
        <p:txBody>
          <a:bodyPr/>
          <a:lstStyle/>
          <a:p>
            <a:fld id="{544D7F65-5299-4383-99A9-3EF851E1080D}" type="slidenum">
              <a:rPr lang="nl-NL" smtClean="0"/>
              <a:t>16</a:t>
            </a:fld>
            <a:endParaRPr lang="nl-NL" dirty="0"/>
          </a:p>
        </p:txBody>
      </p:sp>
    </p:spTree>
    <p:extLst>
      <p:ext uri="{BB962C8B-B14F-4D97-AF65-F5344CB8AC3E}">
        <p14:creationId xmlns:p14="http://schemas.microsoft.com/office/powerpoint/2010/main" val="3898567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dirty="0">
                <a:effectLst/>
                <a:latin typeface="Arial" panose="020B0604020202020204" pitchFamily="34" charset="0"/>
                <a:ea typeface="Calibri" panose="020F0502020204030204" pitchFamily="34" charset="0"/>
              </a:rPr>
              <a:t>2 werelden</a:t>
            </a:r>
            <a:endParaRPr lang="nl-NL" sz="12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dirty="0">
                <a:effectLst/>
                <a:latin typeface="Arial" panose="020B0604020202020204" pitchFamily="34" charset="0"/>
                <a:ea typeface="Calibri" panose="020F0502020204030204" pitchFamily="34" charset="0"/>
              </a:rPr>
              <a:t>GIS applicaties voor visualisatie (QGIS, ArcGIS, Autocad etc ondersteuning</a:t>
            </a:r>
            <a:r>
              <a:rPr lang="nl-NL" sz="1200" dirty="0">
                <a:effectLst/>
                <a:latin typeface="Calibri" panose="020F0502020204030204" pitchFamily="34" charset="0"/>
                <a:ea typeface="Calibri" panose="020F0502020204030204" pitchFamily="34" charset="0"/>
              </a:rPr>
              <a:t>)</a:t>
            </a:r>
          </a:p>
          <a:p>
            <a:r>
              <a:rPr lang="nl-NL" sz="1200" dirty="0">
                <a:effectLst/>
                <a:latin typeface="Arial" panose="020B0604020202020204" pitchFamily="34" charset="0"/>
                <a:ea typeface="Calibri" panose="020F0502020204030204" pitchFamily="34" charset="0"/>
              </a:rPr>
              <a:t>Adminstratieve applicaties </a:t>
            </a:r>
            <a:endParaRPr lang="nl-NL" sz="1200" dirty="0">
              <a:effectLst/>
              <a:latin typeface="Calibri" panose="020F0502020204030204" pitchFamily="34" charset="0"/>
              <a:ea typeface="Calibri" panose="020F0502020204030204" pitchFamily="34" charset="0"/>
            </a:endParaRPr>
          </a:p>
          <a:p>
            <a:endParaRPr lang="nl-NL" dirty="0"/>
          </a:p>
          <a:p>
            <a:r>
              <a:rPr lang="nl-NL" sz="1200" dirty="0">
                <a:effectLst/>
                <a:latin typeface="Arial" panose="020B0604020202020204" pitchFamily="34" charset="0"/>
                <a:ea typeface="Calibri" panose="020F0502020204030204" pitchFamily="34" charset="0"/>
              </a:rPr>
              <a:t> </a:t>
            </a:r>
            <a:endParaRPr lang="nl-NL" sz="1200" dirty="0">
              <a:effectLst/>
              <a:latin typeface="Calibri" panose="020F0502020204030204" pitchFamily="34" charset="0"/>
              <a:ea typeface="Calibri" panose="020F0502020204030204" pitchFamily="34" charset="0"/>
            </a:endParaRPr>
          </a:p>
          <a:p>
            <a:endParaRPr lang="nl-NL" dirty="0"/>
          </a:p>
        </p:txBody>
      </p:sp>
      <p:sp>
        <p:nvSpPr>
          <p:cNvPr id="4" name="Tijdelijke aanduiding voor dianummer 3"/>
          <p:cNvSpPr>
            <a:spLocks noGrp="1"/>
          </p:cNvSpPr>
          <p:nvPr>
            <p:ph type="sldNum" sz="quarter" idx="5"/>
          </p:nvPr>
        </p:nvSpPr>
        <p:spPr/>
        <p:txBody>
          <a:bodyPr/>
          <a:lstStyle/>
          <a:p>
            <a:fld id="{544D7F65-5299-4383-99A9-3EF851E1080D}" type="slidenum">
              <a:rPr lang="nl-NL" smtClean="0"/>
              <a:t>18</a:t>
            </a:fld>
            <a:endParaRPr lang="nl-NL" dirty="0"/>
          </a:p>
        </p:txBody>
      </p:sp>
    </p:spTree>
    <p:extLst>
      <p:ext uri="{BB962C8B-B14F-4D97-AF65-F5344CB8AC3E}">
        <p14:creationId xmlns:p14="http://schemas.microsoft.com/office/powerpoint/2010/main" val="299323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dia">
    <p:spTree>
      <p:nvGrpSpPr>
        <p:cNvPr id="1" name=""/>
        <p:cNvGrpSpPr/>
        <p:nvPr/>
      </p:nvGrpSpPr>
      <p:grpSpPr>
        <a:xfrm>
          <a:off x="0" y="0"/>
          <a:ext cx="0" cy="0"/>
          <a:chOff x="0" y="0"/>
          <a:chExt cx="0" cy="0"/>
        </a:xfrm>
      </p:grpSpPr>
      <p:sp useBgFill="1">
        <p:nvSpPr>
          <p:cNvPr id="2" name="Rechthoek 1">
            <a:extLst>
              <a:ext uri="{FF2B5EF4-FFF2-40B4-BE49-F238E27FC236}">
                <a16:creationId xmlns:a16="http://schemas.microsoft.com/office/drawing/2014/main" id="{791D7213-6FDB-4559-B79A-F2059F03C2AF}"/>
              </a:ext>
            </a:extLst>
          </p:cNvPr>
          <p:cNvSpPr/>
          <p:nvPr userDrawn="1"/>
        </p:nvSpPr>
        <p:spPr>
          <a:xfrm>
            <a:off x="-2400" y="0"/>
            <a:ext cx="12196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25" name="GRENSLIJN">
            <a:extLst>
              <a:ext uri="{FF2B5EF4-FFF2-40B4-BE49-F238E27FC236}">
                <a16:creationId xmlns:a16="http://schemas.microsoft.com/office/drawing/2014/main" id="{425079AB-59C1-4E6E-B97B-D0CE340F1CC0}"/>
              </a:ext>
            </a:extLst>
          </p:cNvPr>
          <p:cNvCxnSpPr>
            <a:cxnSpLocks/>
          </p:cNvCxnSpPr>
          <p:nvPr userDrawn="1"/>
        </p:nvCxnSpPr>
        <p:spPr>
          <a:xfrm>
            <a:off x="11323168" y="0"/>
            <a:ext cx="0" cy="6858000"/>
          </a:xfrm>
          <a:prstGeom prst="line">
            <a:avLst/>
          </a:prstGeom>
          <a:noFill/>
          <a:ln w="76200" cap="rnd">
            <a:solidFill>
              <a:schemeClr val="bg1"/>
            </a:solidFill>
            <a:prstDash val="dashDot"/>
            <a:round/>
          </a:ln>
        </p:spPr>
        <p:style>
          <a:lnRef idx="2">
            <a:schemeClr val="accent1">
              <a:shade val="50000"/>
            </a:schemeClr>
          </a:lnRef>
          <a:fillRef idx="1">
            <a:schemeClr val="accent1"/>
          </a:fillRef>
          <a:effectRef idx="0">
            <a:schemeClr val="accent1"/>
          </a:effectRef>
          <a:fontRef idx="minor">
            <a:schemeClr val="lt1"/>
          </a:fontRef>
        </p:style>
      </p:cxnSp>
      <p:sp>
        <p:nvSpPr>
          <p:cNvPr id="29" name="Rechthoek 28">
            <a:extLst>
              <a:ext uri="{FF2B5EF4-FFF2-40B4-BE49-F238E27FC236}">
                <a16:creationId xmlns:a16="http://schemas.microsoft.com/office/drawing/2014/main" id="{5D0189BB-EEE2-4042-9590-39DF39B95D73}"/>
              </a:ext>
            </a:extLst>
          </p:cNvPr>
          <p:cNvSpPr/>
          <p:nvPr userDrawn="1"/>
        </p:nvSpPr>
        <p:spPr>
          <a:xfrm rot="10800000">
            <a:off x="-2400" y="6750000"/>
            <a:ext cx="121968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 name="SCHADUW">
            <a:extLst>
              <a:ext uri="{FF2B5EF4-FFF2-40B4-BE49-F238E27FC236}">
                <a16:creationId xmlns:a16="http://schemas.microsoft.com/office/drawing/2014/main" id="{00415798-FD3E-4305-A13B-57A9AC647679}"/>
              </a:ext>
            </a:extLst>
          </p:cNvPr>
          <p:cNvSpPr/>
          <p:nvPr userDrawn="1"/>
        </p:nvSpPr>
        <p:spPr>
          <a:xfrm rot="1800000">
            <a:off x="2391147" y="-486692"/>
            <a:ext cx="2744853" cy="7831384"/>
          </a:xfrm>
          <a:prstGeom prst="ellipse">
            <a:avLst/>
          </a:prstGeom>
          <a:solidFill>
            <a:schemeClr val="tx2">
              <a:lumMod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3" name="WIT">
            <a:extLst>
              <a:ext uri="{FF2B5EF4-FFF2-40B4-BE49-F238E27FC236}">
                <a16:creationId xmlns:a16="http://schemas.microsoft.com/office/drawing/2014/main" id="{7734F256-C44F-43DA-A8FD-545E07404952}"/>
              </a:ext>
            </a:extLst>
          </p:cNvPr>
          <p:cNvSpPr/>
          <p:nvPr userDrawn="1"/>
        </p:nvSpPr>
        <p:spPr>
          <a:xfrm>
            <a:off x="0" y="760"/>
            <a:ext cx="6400800" cy="6859023"/>
          </a:xfrm>
          <a:custGeom>
            <a:avLst/>
            <a:gdLst>
              <a:gd name="connsiteX0" fmla="*/ 0 w 6400800"/>
              <a:gd name="connsiteY0" fmla="*/ 0 h 6859023"/>
              <a:gd name="connsiteX1" fmla="*/ 6400800 w 6400800"/>
              <a:gd name="connsiteY1" fmla="*/ 0 h 6859023"/>
              <a:gd name="connsiteX2" fmla="*/ 2523463 w 6400800"/>
              <a:gd name="connsiteY2" fmla="*/ 6859023 h 6859023"/>
              <a:gd name="connsiteX3" fmla="*/ 0 w 6400800"/>
              <a:gd name="connsiteY3" fmla="*/ 6859023 h 6859023"/>
            </a:gdLst>
            <a:ahLst/>
            <a:cxnLst>
              <a:cxn ang="0">
                <a:pos x="connsiteX0" y="connsiteY0"/>
              </a:cxn>
              <a:cxn ang="0">
                <a:pos x="connsiteX1" y="connsiteY1"/>
              </a:cxn>
              <a:cxn ang="0">
                <a:pos x="connsiteX2" y="connsiteY2"/>
              </a:cxn>
              <a:cxn ang="0">
                <a:pos x="connsiteX3" y="connsiteY3"/>
              </a:cxn>
            </a:cxnLst>
            <a:rect l="l" t="t" r="r" b="b"/>
            <a:pathLst>
              <a:path w="6400800" h="6859023">
                <a:moveTo>
                  <a:pt x="0" y="0"/>
                </a:moveTo>
                <a:lnTo>
                  <a:pt x="6400800" y="0"/>
                </a:lnTo>
                <a:lnTo>
                  <a:pt x="2523463" y="6859023"/>
                </a:lnTo>
                <a:lnTo>
                  <a:pt x="0" y="6859023"/>
                </a:lnTo>
                <a:close/>
              </a:path>
            </a:pathLst>
          </a:custGeom>
          <a:gradFill flip="none" rotWithShape="1">
            <a:gsLst>
              <a:gs pos="0">
                <a:schemeClr val="bg1"/>
              </a:gs>
              <a:gs pos="54000">
                <a:srgbClr val="F2F8F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p>
        </p:txBody>
      </p:sp>
      <p:sp>
        <p:nvSpPr>
          <p:cNvPr id="28" name="Rechthoek 27">
            <a:extLst>
              <a:ext uri="{FF2B5EF4-FFF2-40B4-BE49-F238E27FC236}">
                <a16:creationId xmlns:a16="http://schemas.microsoft.com/office/drawing/2014/main" id="{CD488DD5-6F91-4380-BE3A-FF83F576EA3C}"/>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dirty="0"/>
          </a:p>
        </p:txBody>
      </p:sp>
      <p:sp>
        <p:nvSpPr>
          <p:cNvPr id="122" name="K">
            <a:extLst>
              <a:ext uri="{FF2B5EF4-FFF2-40B4-BE49-F238E27FC236}">
                <a16:creationId xmlns:a16="http://schemas.microsoft.com/office/drawing/2014/main" id="{A7C8FBA3-557B-408B-9D0B-E73615B70DCA}"/>
              </a:ext>
            </a:extLst>
          </p:cNvPr>
          <p:cNvSpPr>
            <a:spLocks/>
          </p:cNvSpPr>
          <p:nvPr userDrawn="1"/>
        </p:nvSpPr>
        <p:spPr bwMode="auto">
          <a:xfrm>
            <a:off x="874713" y="813043"/>
            <a:ext cx="158436" cy="295562"/>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23" name="a">
            <a:extLst>
              <a:ext uri="{FF2B5EF4-FFF2-40B4-BE49-F238E27FC236}">
                <a16:creationId xmlns:a16="http://schemas.microsoft.com/office/drawing/2014/main" id="{E2C8211E-CEC6-46BF-9AA1-9DDC6591AF2C}"/>
              </a:ext>
            </a:extLst>
          </p:cNvPr>
          <p:cNvSpPr>
            <a:spLocks noEditPoints="1"/>
          </p:cNvSpPr>
          <p:nvPr userDrawn="1"/>
        </p:nvSpPr>
        <p:spPr bwMode="auto">
          <a:xfrm>
            <a:off x="1055386" y="912182"/>
            <a:ext cx="152877" cy="198277"/>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24" name="d">
            <a:extLst>
              <a:ext uri="{FF2B5EF4-FFF2-40B4-BE49-F238E27FC236}">
                <a16:creationId xmlns:a16="http://schemas.microsoft.com/office/drawing/2014/main" id="{FB35664D-F90A-413C-88D3-A8FD676A2DFC}"/>
              </a:ext>
            </a:extLst>
          </p:cNvPr>
          <p:cNvSpPr>
            <a:spLocks noEditPoints="1"/>
          </p:cNvSpPr>
          <p:nvPr userDrawn="1"/>
        </p:nvSpPr>
        <p:spPr bwMode="auto">
          <a:xfrm>
            <a:off x="1249957" y="813043"/>
            <a:ext cx="163995" cy="29741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25" name="a">
            <a:extLst>
              <a:ext uri="{FF2B5EF4-FFF2-40B4-BE49-F238E27FC236}">
                <a16:creationId xmlns:a16="http://schemas.microsoft.com/office/drawing/2014/main" id="{2932499B-B7D7-447A-8F7D-A505FDA2D5F2}"/>
              </a:ext>
            </a:extLst>
          </p:cNvPr>
          <p:cNvSpPr>
            <a:spLocks noEditPoints="1"/>
          </p:cNvSpPr>
          <p:nvPr userDrawn="1"/>
        </p:nvSpPr>
        <p:spPr bwMode="auto">
          <a:xfrm>
            <a:off x="1444527" y="912182"/>
            <a:ext cx="151950" cy="198277"/>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26" name="s">
            <a:extLst>
              <a:ext uri="{FF2B5EF4-FFF2-40B4-BE49-F238E27FC236}">
                <a16:creationId xmlns:a16="http://schemas.microsoft.com/office/drawing/2014/main" id="{E09B66B2-FA87-40CC-BAE6-C93C7AF81C6B}"/>
              </a:ext>
            </a:extLst>
          </p:cNvPr>
          <p:cNvSpPr>
            <a:spLocks/>
          </p:cNvSpPr>
          <p:nvPr userDrawn="1"/>
        </p:nvSpPr>
        <p:spPr bwMode="auto">
          <a:xfrm>
            <a:off x="1627052" y="912182"/>
            <a:ext cx="116742" cy="198277"/>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27" name="t">
            <a:extLst>
              <a:ext uri="{FF2B5EF4-FFF2-40B4-BE49-F238E27FC236}">
                <a16:creationId xmlns:a16="http://schemas.microsoft.com/office/drawing/2014/main" id="{2FEF6D2E-4FDF-4613-B6B5-D0E0D0E19213}"/>
              </a:ext>
            </a:extLst>
          </p:cNvPr>
          <p:cNvSpPr>
            <a:spLocks/>
          </p:cNvSpPr>
          <p:nvPr userDrawn="1"/>
        </p:nvSpPr>
        <p:spPr bwMode="auto">
          <a:xfrm>
            <a:off x="1774370" y="849178"/>
            <a:ext cx="108404" cy="261280"/>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28" name="e">
            <a:extLst>
              <a:ext uri="{FF2B5EF4-FFF2-40B4-BE49-F238E27FC236}">
                <a16:creationId xmlns:a16="http://schemas.microsoft.com/office/drawing/2014/main" id="{4A623B5E-1BE9-421F-9A1F-9BBA477AA682}"/>
              </a:ext>
            </a:extLst>
          </p:cNvPr>
          <p:cNvSpPr>
            <a:spLocks noEditPoints="1"/>
          </p:cNvSpPr>
          <p:nvPr userDrawn="1"/>
        </p:nvSpPr>
        <p:spPr bwMode="auto">
          <a:xfrm>
            <a:off x="1909643" y="912182"/>
            <a:ext cx="140832" cy="198277"/>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29" name="r">
            <a:extLst>
              <a:ext uri="{FF2B5EF4-FFF2-40B4-BE49-F238E27FC236}">
                <a16:creationId xmlns:a16="http://schemas.microsoft.com/office/drawing/2014/main" id="{08BDC818-8675-4B31-BBDB-BB883FB768E4}"/>
              </a:ext>
            </a:extLst>
          </p:cNvPr>
          <p:cNvSpPr>
            <a:spLocks/>
          </p:cNvSpPr>
          <p:nvPr userDrawn="1"/>
        </p:nvSpPr>
        <p:spPr bwMode="auto">
          <a:xfrm>
            <a:off x="2092168" y="914035"/>
            <a:ext cx="115816" cy="19457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30" name="STAAF 2">
            <a:extLst>
              <a:ext uri="{FF2B5EF4-FFF2-40B4-BE49-F238E27FC236}">
                <a16:creationId xmlns:a16="http://schemas.microsoft.com/office/drawing/2014/main" id="{5C4763F0-E251-44E5-AD9F-440093E7EDDB}"/>
              </a:ext>
            </a:extLst>
          </p:cNvPr>
          <p:cNvSpPr>
            <a:spLocks/>
          </p:cNvSpPr>
          <p:nvPr userDrawn="1"/>
        </p:nvSpPr>
        <p:spPr bwMode="auto">
          <a:xfrm>
            <a:off x="2673100" y="1645990"/>
            <a:ext cx="918188" cy="1272121"/>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rgbClr val="0038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31" name="STAAF 1">
            <a:extLst>
              <a:ext uri="{FF2B5EF4-FFF2-40B4-BE49-F238E27FC236}">
                <a16:creationId xmlns:a16="http://schemas.microsoft.com/office/drawing/2014/main" id="{1CB14919-B184-413F-A075-DF8B8AA86AB6}"/>
              </a:ext>
            </a:extLst>
          </p:cNvPr>
          <p:cNvSpPr>
            <a:spLocks/>
          </p:cNvSpPr>
          <p:nvPr userDrawn="1"/>
        </p:nvSpPr>
        <p:spPr bwMode="auto">
          <a:xfrm>
            <a:off x="2002296" y="849178"/>
            <a:ext cx="809784" cy="1747429"/>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61" name="Titel 2">
            <a:extLst>
              <a:ext uri="{FF2B5EF4-FFF2-40B4-BE49-F238E27FC236}">
                <a16:creationId xmlns:a16="http://schemas.microsoft.com/office/drawing/2014/main" id="{EE6E517B-C27E-4BE6-BE5A-99D810AC51EB}"/>
              </a:ext>
            </a:extLst>
          </p:cNvPr>
          <p:cNvSpPr>
            <a:spLocks noGrp="1"/>
          </p:cNvSpPr>
          <p:nvPr userDrawn="1">
            <p:ph type="title" hasCustomPrompt="1"/>
          </p:nvPr>
        </p:nvSpPr>
        <p:spPr>
          <a:xfrm>
            <a:off x="5651235" y="3934325"/>
            <a:ext cx="5130914" cy="1978029"/>
          </a:xfrm>
        </p:spPr>
        <p:txBody>
          <a:bodyPr lIns="0" rIns="0" anchor="b"/>
          <a:lstStyle>
            <a:lvl1pPr algn="r">
              <a:lnSpc>
                <a:spcPct val="90000"/>
              </a:lnSpc>
              <a:defRPr sz="6600" baseline="0">
                <a:solidFill>
                  <a:schemeClr val="bg1"/>
                </a:solidFill>
              </a:defRPr>
            </a:lvl1pPr>
          </a:lstStyle>
          <a:p>
            <a:r>
              <a:rPr lang="nl-NL" noProof="0" dirty="0"/>
              <a:t>Plaats hier</a:t>
            </a:r>
            <a:br>
              <a:rPr lang="nl-NL" noProof="0" dirty="0"/>
            </a:br>
            <a:r>
              <a:rPr lang="nl-NL" noProof="0" dirty="0"/>
              <a:t>je titel</a:t>
            </a:r>
            <a:endParaRPr lang="nl-NL" dirty="0"/>
          </a:p>
        </p:txBody>
      </p:sp>
      <p:sp>
        <p:nvSpPr>
          <p:cNvPr id="62" name="Tijdelijke aanduiding voor verticale tekst 2">
            <a:extLst>
              <a:ext uri="{FF2B5EF4-FFF2-40B4-BE49-F238E27FC236}">
                <a16:creationId xmlns:a16="http://schemas.microsoft.com/office/drawing/2014/main" id="{075C462F-D39F-45C4-BD55-32485EE5875B}"/>
              </a:ext>
            </a:extLst>
          </p:cNvPr>
          <p:cNvSpPr>
            <a:spLocks noGrp="1"/>
          </p:cNvSpPr>
          <p:nvPr userDrawn="1">
            <p:ph type="body" orient="vert" idx="1" hasCustomPrompt="1"/>
          </p:nvPr>
        </p:nvSpPr>
        <p:spPr>
          <a:xfrm>
            <a:off x="864957" y="5403053"/>
            <a:ext cx="2115437" cy="408839"/>
          </a:xfrm>
        </p:spPr>
        <p:txBody>
          <a:bodyPr vert="horz" lIns="0" rIns="0"/>
          <a:lstStyle>
            <a:lvl1pPr marL="0" indent="0" algn="l">
              <a:spcBef>
                <a:spcPts val="700"/>
              </a:spcBef>
              <a:buNone/>
              <a:defRPr sz="1000">
                <a:solidFill>
                  <a:schemeClr val="tx2"/>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vl6pPr algn="ctr">
              <a:defRPr>
                <a:solidFill>
                  <a:schemeClr val="bg1"/>
                </a:solidFill>
              </a:defRPr>
            </a:lvl6pPr>
            <a:lvl7pPr algn="ctr">
              <a:buClr>
                <a:schemeClr val="accent1"/>
              </a:buClr>
              <a:defRPr>
                <a:solidFill>
                  <a:schemeClr val="bg1"/>
                </a:solidFill>
              </a:defRPr>
            </a:lvl7pPr>
            <a:lvl8pPr algn="ctr">
              <a:defRPr>
                <a:solidFill>
                  <a:schemeClr val="bg1"/>
                </a:solidFill>
              </a:defRPr>
            </a:lvl8pPr>
            <a:lvl9pPr algn="ctr">
              <a:defRPr>
                <a:solidFill>
                  <a:schemeClr val="bg1"/>
                </a:solidFill>
              </a:defRPr>
            </a:lvl9pPr>
          </a:lstStyle>
          <a:p>
            <a:pPr lvl="0"/>
            <a:r>
              <a:rPr lang="nl-NL" noProof="0" dirty="0"/>
              <a:t>Naam | datum</a:t>
            </a:r>
          </a:p>
        </p:txBody>
      </p:sp>
      <p:sp>
        <p:nvSpPr>
          <p:cNvPr id="43" name="Tijdelijke aanduiding voor tekst 6">
            <a:extLst>
              <a:ext uri="{FF2B5EF4-FFF2-40B4-BE49-F238E27FC236}">
                <a16:creationId xmlns:a16="http://schemas.microsoft.com/office/drawing/2014/main" id="{D98F09DF-A10D-4F51-BA70-276C24CF1B01}"/>
              </a:ext>
            </a:extLst>
          </p:cNvPr>
          <p:cNvSpPr>
            <a:spLocks noGrp="1"/>
          </p:cNvSpPr>
          <p:nvPr userDrawn="1">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Tree>
    <p:extLst>
      <p:ext uri="{BB962C8B-B14F-4D97-AF65-F5344CB8AC3E}">
        <p14:creationId xmlns:p14="http://schemas.microsoft.com/office/powerpoint/2010/main" val="102485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1+#ppt_w/2"/>
                                          </p:val>
                                        </p:tav>
                                        <p:tav tm="100000">
                                          <p:val>
                                            <p:strVal val="#ppt_x"/>
                                          </p:val>
                                        </p:tav>
                                      </p:tavLst>
                                    </p:anim>
                                    <p:anim calcmode="lin" valueType="num">
                                      <p:cBhvr additive="base">
                                        <p:cTn id="8" dur="1000" fill="hold"/>
                                        <p:tgtEl>
                                          <p:spTgt spid="6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par>
                                <p:cTn id="12" presetID="2" presetClass="entr" presetSubtype="8" decel="10000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1250" fill="hold"/>
                                        <p:tgtEl>
                                          <p:spTgt spid="12"/>
                                        </p:tgtEl>
                                        <p:attrNameLst>
                                          <p:attrName>ppt_x</p:attrName>
                                        </p:attrNameLst>
                                      </p:cBhvr>
                                      <p:tavLst>
                                        <p:tav tm="0">
                                          <p:val>
                                            <p:strVal val="0-#ppt_w/2"/>
                                          </p:val>
                                        </p:tav>
                                        <p:tav tm="100000">
                                          <p:val>
                                            <p:strVal val="#ppt_x"/>
                                          </p:val>
                                        </p:tav>
                                      </p:tavLst>
                                    </p:anim>
                                    <p:anim calcmode="lin" valueType="num">
                                      <p:cBhvr additive="base">
                                        <p:cTn id="15" dur="1250" fill="hold"/>
                                        <p:tgtEl>
                                          <p:spTgt spid="12"/>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1250" fill="hold"/>
                                        <p:tgtEl>
                                          <p:spTgt spid="23"/>
                                        </p:tgtEl>
                                        <p:attrNameLst>
                                          <p:attrName>ppt_x</p:attrName>
                                        </p:attrNameLst>
                                      </p:cBhvr>
                                      <p:tavLst>
                                        <p:tav tm="0">
                                          <p:val>
                                            <p:strVal val="0-#ppt_w/2"/>
                                          </p:val>
                                        </p:tav>
                                        <p:tav tm="100000">
                                          <p:val>
                                            <p:strVal val="#ppt_x"/>
                                          </p:val>
                                        </p:tav>
                                      </p:tavLst>
                                    </p:anim>
                                    <p:anim calcmode="lin" valueType="num">
                                      <p:cBhvr additive="base">
                                        <p:cTn id="19" dur="125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1250"/>
                            </p:stCondLst>
                            <p:childTnLst>
                              <p:par>
                                <p:cTn id="21" presetID="2" presetClass="entr" presetSubtype="3" decel="100000" fill="hold" grpId="0" nodeType="afterEffect">
                                  <p:stCondLst>
                                    <p:cond delay="0"/>
                                  </p:stCondLst>
                                  <p:childTnLst>
                                    <p:set>
                                      <p:cBhvr>
                                        <p:cTn id="22" dur="1" fill="hold">
                                          <p:stCondLst>
                                            <p:cond delay="0"/>
                                          </p:stCondLst>
                                        </p:cTn>
                                        <p:tgtEl>
                                          <p:spTgt spid="131"/>
                                        </p:tgtEl>
                                        <p:attrNameLst>
                                          <p:attrName>style.visibility</p:attrName>
                                        </p:attrNameLst>
                                      </p:cBhvr>
                                      <p:to>
                                        <p:strVal val="visible"/>
                                      </p:to>
                                    </p:set>
                                    <p:anim calcmode="lin" valueType="num">
                                      <p:cBhvr additive="base">
                                        <p:cTn id="23" dur="1500" fill="hold"/>
                                        <p:tgtEl>
                                          <p:spTgt spid="131"/>
                                        </p:tgtEl>
                                        <p:attrNameLst>
                                          <p:attrName>ppt_x</p:attrName>
                                        </p:attrNameLst>
                                      </p:cBhvr>
                                      <p:tavLst>
                                        <p:tav tm="0">
                                          <p:val>
                                            <p:strVal val="1+#ppt_w/2"/>
                                          </p:val>
                                        </p:tav>
                                        <p:tav tm="100000">
                                          <p:val>
                                            <p:strVal val="#ppt_x"/>
                                          </p:val>
                                        </p:tav>
                                      </p:tavLst>
                                    </p:anim>
                                    <p:anim calcmode="lin" valueType="num">
                                      <p:cBhvr additive="base">
                                        <p:cTn id="24" dur="1500" fill="hold"/>
                                        <p:tgtEl>
                                          <p:spTgt spid="131"/>
                                        </p:tgtEl>
                                        <p:attrNameLst>
                                          <p:attrName>ppt_y</p:attrName>
                                        </p:attrNameLst>
                                      </p:cBhvr>
                                      <p:tavLst>
                                        <p:tav tm="0">
                                          <p:val>
                                            <p:strVal val="0-#ppt_h/2"/>
                                          </p:val>
                                        </p:tav>
                                        <p:tav tm="100000">
                                          <p:val>
                                            <p:strVal val="#ppt_y"/>
                                          </p:val>
                                        </p:tav>
                                      </p:tavLst>
                                    </p:anim>
                                  </p:childTnLst>
                                </p:cTn>
                              </p:par>
                              <p:par>
                                <p:cTn id="25" presetID="8" presetClass="emph" presetSubtype="0" decel="100000" fill="hold" grpId="1" nodeType="withEffect">
                                  <p:stCondLst>
                                    <p:cond delay="0"/>
                                  </p:stCondLst>
                                  <p:childTnLst>
                                    <p:animRot by="21600000">
                                      <p:cBhvr>
                                        <p:cTn id="26" dur="2000" fill="hold"/>
                                        <p:tgtEl>
                                          <p:spTgt spid="131"/>
                                        </p:tgtEl>
                                        <p:attrNameLst>
                                          <p:attrName>r</p:attrName>
                                        </p:attrNameLst>
                                      </p:cBhvr>
                                    </p:animRot>
                                  </p:childTnLst>
                                </p:cTn>
                              </p:par>
                              <p:par>
                                <p:cTn id="27" presetID="2" presetClass="entr" presetSubtype="6" decel="100000" fill="hold" grpId="0" nodeType="withEffect">
                                  <p:stCondLst>
                                    <p:cond delay="250"/>
                                  </p:stCondLst>
                                  <p:childTnLst>
                                    <p:set>
                                      <p:cBhvr>
                                        <p:cTn id="28" dur="1" fill="hold">
                                          <p:stCondLst>
                                            <p:cond delay="0"/>
                                          </p:stCondLst>
                                        </p:cTn>
                                        <p:tgtEl>
                                          <p:spTgt spid="130"/>
                                        </p:tgtEl>
                                        <p:attrNameLst>
                                          <p:attrName>style.visibility</p:attrName>
                                        </p:attrNameLst>
                                      </p:cBhvr>
                                      <p:to>
                                        <p:strVal val="visible"/>
                                      </p:to>
                                    </p:set>
                                    <p:anim calcmode="lin" valueType="num">
                                      <p:cBhvr additive="base">
                                        <p:cTn id="29" dur="1500" fill="hold"/>
                                        <p:tgtEl>
                                          <p:spTgt spid="130"/>
                                        </p:tgtEl>
                                        <p:attrNameLst>
                                          <p:attrName>ppt_x</p:attrName>
                                        </p:attrNameLst>
                                      </p:cBhvr>
                                      <p:tavLst>
                                        <p:tav tm="0">
                                          <p:val>
                                            <p:strVal val="1+#ppt_w/2"/>
                                          </p:val>
                                        </p:tav>
                                        <p:tav tm="100000">
                                          <p:val>
                                            <p:strVal val="#ppt_x"/>
                                          </p:val>
                                        </p:tav>
                                      </p:tavLst>
                                    </p:anim>
                                    <p:anim calcmode="lin" valueType="num">
                                      <p:cBhvr additive="base">
                                        <p:cTn id="30" dur="1500" fill="hold"/>
                                        <p:tgtEl>
                                          <p:spTgt spid="130"/>
                                        </p:tgtEl>
                                        <p:attrNameLst>
                                          <p:attrName>ppt_y</p:attrName>
                                        </p:attrNameLst>
                                      </p:cBhvr>
                                      <p:tavLst>
                                        <p:tav tm="0">
                                          <p:val>
                                            <p:strVal val="1+#ppt_h/2"/>
                                          </p:val>
                                        </p:tav>
                                        <p:tav tm="100000">
                                          <p:val>
                                            <p:strVal val="#ppt_y"/>
                                          </p:val>
                                        </p:tav>
                                      </p:tavLst>
                                    </p:anim>
                                  </p:childTnLst>
                                </p:cTn>
                              </p:par>
                              <p:par>
                                <p:cTn id="31" presetID="8" presetClass="emph" presetSubtype="0" decel="100000" fill="hold" grpId="1" nodeType="withEffect">
                                  <p:stCondLst>
                                    <p:cond delay="250"/>
                                  </p:stCondLst>
                                  <p:childTnLst>
                                    <p:animRot by="-21600000">
                                      <p:cBhvr>
                                        <p:cTn id="32" dur="2000" fill="hold"/>
                                        <p:tgtEl>
                                          <p:spTgt spid="130"/>
                                        </p:tgtEl>
                                        <p:attrNameLst>
                                          <p:attrName>r</p:attrName>
                                        </p:attrNameLst>
                                      </p:cBhvr>
                                    </p:animRot>
                                  </p:childTnLst>
                                </p:cTn>
                              </p:par>
                              <p:par>
                                <p:cTn id="33" presetID="2" presetClass="entr" presetSubtype="2" decel="100000" fill="hold" grpId="0" nodeType="withEffect">
                                  <p:stCondLst>
                                    <p:cond delay="0"/>
                                  </p:stCondLst>
                                  <p:childTnLst>
                                    <p:set>
                                      <p:cBhvr>
                                        <p:cTn id="34" dur="1" fill="hold">
                                          <p:stCondLst>
                                            <p:cond delay="0"/>
                                          </p:stCondLst>
                                        </p:cTn>
                                        <p:tgtEl>
                                          <p:spTgt spid="122"/>
                                        </p:tgtEl>
                                        <p:attrNameLst>
                                          <p:attrName>style.visibility</p:attrName>
                                        </p:attrNameLst>
                                      </p:cBhvr>
                                      <p:to>
                                        <p:strVal val="visible"/>
                                      </p:to>
                                    </p:set>
                                    <p:anim calcmode="lin" valueType="num">
                                      <p:cBhvr additive="base">
                                        <p:cTn id="35" dur="750" fill="hold"/>
                                        <p:tgtEl>
                                          <p:spTgt spid="122"/>
                                        </p:tgtEl>
                                        <p:attrNameLst>
                                          <p:attrName>ppt_x</p:attrName>
                                        </p:attrNameLst>
                                      </p:cBhvr>
                                      <p:tavLst>
                                        <p:tav tm="0">
                                          <p:val>
                                            <p:strVal val="1+#ppt_w/2"/>
                                          </p:val>
                                        </p:tav>
                                        <p:tav tm="100000">
                                          <p:val>
                                            <p:strVal val="#ppt_x"/>
                                          </p:val>
                                        </p:tav>
                                      </p:tavLst>
                                    </p:anim>
                                    <p:anim calcmode="lin" valueType="num">
                                      <p:cBhvr additive="base">
                                        <p:cTn id="36" dur="750" fill="hold"/>
                                        <p:tgtEl>
                                          <p:spTgt spid="122"/>
                                        </p:tgtEl>
                                        <p:attrNameLst>
                                          <p:attrName>ppt_y</p:attrName>
                                        </p:attrNameLst>
                                      </p:cBhvr>
                                      <p:tavLst>
                                        <p:tav tm="0">
                                          <p:val>
                                            <p:strVal val="#ppt_y"/>
                                          </p:val>
                                        </p:tav>
                                        <p:tav tm="100000">
                                          <p:val>
                                            <p:strVal val="#ppt_y"/>
                                          </p:val>
                                        </p:tav>
                                      </p:tavLst>
                                    </p:anim>
                                  </p:childTnLst>
                                </p:cTn>
                              </p:par>
                              <p:par>
                                <p:cTn id="37" presetID="6" presetClass="emph" presetSubtype="0" accel="100000" autoRev="1" fill="hold" grpId="1" nodeType="withEffect">
                                  <p:stCondLst>
                                    <p:cond delay="0"/>
                                  </p:stCondLst>
                                  <p:childTnLst>
                                    <p:animScale>
                                      <p:cBhvr>
                                        <p:cTn id="38" dur="750" fill="hold"/>
                                        <p:tgtEl>
                                          <p:spTgt spid="122"/>
                                        </p:tgtEl>
                                      </p:cBhvr>
                                      <p:by x="115000" y="115000"/>
                                    </p:animScale>
                                  </p:childTnLst>
                                </p:cTn>
                              </p:par>
                              <p:par>
                                <p:cTn id="39" presetID="2" presetClass="entr" presetSubtype="2" decel="100000" fill="hold" grpId="0" nodeType="withEffect">
                                  <p:stCondLst>
                                    <p:cond delay="50"/>
                                  </p:stCondLst>
                                  <p:childTnLst>
                                    <p:set>
                                      <p:cBhvr>
                                        <p:cTn id="40" dur="1" fill="hold">
                                          <p:stCondLst>
                                            <p:cond delay="0"/>
                                          </p:stCondLst>
                                        </p:cTn>
                                        <p:tgtEl>
                                          <p:spTgt spid="123"/>
                                        </p:tgtEl>
                                        <p:attrNameLst>
                                          <p:attrName>style.visibility</p:attrName>
                                        </p:attrNameLst>
                                      </p:cBhvr>
                                      <p:to>
                                        <p:strVal val="visible"/>
                                      </p:to>
                                    </p:set>
                                    <p:anim calcmode="lin" valueType="num">
                                      <p:cBhvr additive="base">
                                        <p:cTn id="41" dur="750" fill="hold"/>
                                        <p:tgtEl>
                                          <p:spTgt spid="123"/>
                                        </p:tgtEl>
                                        <p:attrNameLst>
                                          <p:attrName>ppt_x</p:attrName>
                                        </p:attrNameLst>
                                      </p:cBhvr>
                                      <p:tavLst>
                                        <p:tav tm="0">
                                          <p:val>
                                            <p:strVal val="1+#ppt_w/2"/>
                                          </p:val>
                                        </p:tav>
                                        <p:tav tm="100000">
                                          <p:val>
                                            <p:strVal val="#ppt_x"/>
                                          </p:val>
                                        </p:tav>
                                      </p:tavLst>
                                    </p:anim>
                                    <p:anim calcmode="lin" valueType="num">
                                      <p:cBhvr additive="base">
                                        <p:cTn id="42" dur="750" fill="hold"/>
                                        <p:tgtEl>
                                          <p:spTgt spid="123"/>
                                        </p:tgtEl>
                                        <p:attrNameLst>
                                          <p:attrName>ppt_y</p:attrName>
                                        </p:attrNameLst>
                                      </p:cBhvr>
                                      <p:tavLst>
                                        <p:tav tm="0">
                                          <p:val>
                                            <p:strVal val="#ppt_y"/>
                                          </p:val>
                                        </p:tav>
                                        <p:tav tm="100000">
                                          <p:val>
                                            <p:strVal val="#ppt_y"/>
                                          </p:val>
                                        </p:tav>
                                      </p:tavLst>
                                    </p:anim>
                                  </p:childTnLst>
                                </p:cTn>
                              </p:par>
                              <p:par>
                                <p:cTn id="43" presetID="6" presetClass="emph" presetSubtype="0" accel="100000" autoRev="1" fill="hold" grpId="1" nodeType="withEffect">
                                  <p:stCondLst>
                                    <p:cond delay="50"/>
                                  </p:stCondLst>
                                  <p:childTnLst>
                                    <p:animScale>
                                      <p:cBhvr>
                                        <p:cTn id="44" dur="750" fill="hold"/>
                                        <p:tgtEl>
                                          <p:spTgt spid="123"/>
                                        </p:tgtEl>
                                      </p:cBhvr>
                                      <p:by x="115000" y="115000"/>
                                    </p:animScale>
                                  </p:childTnLst>
                                </p:cTn>
                              </p:par>
                              <p:par>
                                <p:cTn id="45" presetID="2" presetClass="entr" presetSubtype="2" decel="100000" fill="hold" grpId="0" nodeType="withEffect">
                                  <p:stCondLst>
                                    <p:cond delay="100"/>
                                  </p:stCondLst>
                                  <p:childTnLst>
                                    <p:set>
                                      <p:cBhvr>
                                        <p:cTn id="46" dur="1" fill="hold">
                                          <p:stCondLst>
                                            <p:cond delay="0"/>
                                          </p:stCondLst>
                                        </p:cTn>
                                        <p:tgtEl>
                                          <p:spTgt spid="124"/>
                                        </p:tgtEl>
                                        <p:attrNameLst>
                                          <p:attrName>style.visibility</p:attrName>
                                        </p:attrNameLst>
                                      </p:cBhvr>
                                      <p:to>
                                        <p:strVal val="visible"/>
                                      </p:to>
                                    </p:set>
                                    <p:anim calcmode="lin" valueType="num">
                                      <p:cBhvr additive="base">
                                        <p:cTn id="47" dur="750" fill="hold"/>
                                        <p:tgtEl>
                                          <p:spTgt spid="124"/>
                                        </p:tgtEl>
                                        <p:attrNameLst>
                                          <p:attrName>ppt_x</p:attrName>
                                        </p:attrNameLst>
                                      </p:cBhvr>
                                      <p:tavLst>
                                        <p:tav tm="0">
                                          <p:val>
                                            <p:strVal val="1+#ppt_w/2"/>
                                          </p:val>
                                        </p:tav>
                                        <p:tav tm="100000">
                                          <p:val>
                                            <p:strVal val="#ppt_x"/>
                                          </p:val>
                                        </p:tav>
                                      </p:tavLst>
                                    </p:anim>
                                    <p:anim calcmode="lin" valueType="num">
                                      <p:cBhvr additive="base">
                                        <p:cTn id="48" dur="750" fill="hold"/>
                                        <p:tgtEl>
                                          <p:spTgt spid="124"/>
                                        </p:tgtEl>
                                        <p:attrNameLst>
                                          <p:attrName>ppt_y</p:attrName>
                                        </p:attrNameLst>
                                      </p:cBhvr>
                                      <p:tavLst>
                                        <p:tav tm="0">
                                          <p:val>
                                            <p:strVal val="#ppt_y"/>
                                          </p:val>
                                        </p:tav>
                                        <p:tav tm="100000">
                                          <p:val>
                                            <p:strVal val="#ppt_y"/>
                                          </p:val>
                                        </p:tav>
                                      </p:tavLst>
                                    </p:anim>
                                  </p:childTnLst>
                                </p:cTn>
                              </p:par>
                              <p:par>
                                <p:cTn id="49" presetID="6" presetClass="emph" presetSubtype="0" accel="100000" autoRev="1" fill="hold" grpId="1" nodeType="withEffect">
                                  <p:stCondLst>
                                    <p:cond delay="100"/>
                                  </p:stCondLst>
                                  <p:childTnLst>
                                    <p:animScale>
                                      <p:cBhvr>
                                        <p:cTn id="50" dur="750" fill="hold"/>
                                        <p:tgtEl>
                                          <p:spTgt spid="124"/>
                                        </p:tgtEl>
                                      </p:cBhvr>
                                      <p:by x="115000" y="115000"/>
                                    </p:animScale>
                                  </p:childTnLst>
                                </p:cTn>
                              </p:par>
                              <p:par>
                                <p:cTn id="51" presetID="2" presetClass="entr" presetSubtype="2" decel="100000" fill="hold" grpId="0" nodeType="withEffect">
                                  <p:stCondLst>
                                    <p:cond delay="150"/>
                                  </p:stCondLst>
                                  <p:childTnLst>
                                    <p:set>
                                      <p:cBhvr>
                                        <p:cTn id="52" dur="1" fill="hold">
                                          <p:stCondLst>
                                            <p:cond delay="0"/>
                                          </p:stCondLst>
                                        </p:cTn>
                                        <p:tgtEl>
                                          <p:spTgt spid="125"/>
                                        </p:tgtEl>
                                        <p:attrNameLst>
                                          <p:attrName>style.visibility</p:attrName>
                                        </p:attrNameLst>
                                      </p:cBhvr>
                                      <p:to>
                                        <p:strVal val="visible"/>
                                      </p:to>
                                    </p:set>
                                    <p:anim calcmode="lin" valueType="num">
                                      <p:cBhvr additive="base">
                                        <p:cTn id="53" dur="750" fill="hold"/>
                                        <p:tgtEl>
                                          <p:spTgt spid="125"/>
                                        </p:tgtEl>
                                        <p:attrNameLst>
                                          <p:attrName>ppt_x</p:attrName>
                                        </p:attrNameLst>
                                      </p:cBhvr>
                                      <p:tavLst>
                                        <p:tav tm="0">
                                          <p:val>
                                            <p:strVal val="1+#ppt_w/2"/>
                                          </p:val>
                                        </p:tav>
                                        <p:tav tm="100000">
                                          <p:val>
                                            <p:strVal val="#ppt_x"/>
                                          </p:val>
                                        </p:tav>
                                      </p:tavLst>
                                    </p:anim>
                                    <p:anim calcmode="lin" valueType="num">
                                      <p:cBhvr additive="base">
                                        <p:cTn id="54" dur="750" fill="hold"/>
                                        <p:tgtEl>
                                          <p:spTgt spid="125"/>
                                        </p:tgtEl>
                                        <p:attrNameLst>
                                          <p:attrName>ppt_y</p:attrName>
                                        </p:attrNameLst>
                                      </p:cBhvr>
                                      <p:tavLst>
                                        <p:tav tm="0">
                                          <p:val>
                                            <p:strVal val="#ppt_y"/>
                                          </p:val>
                                        </p:tav>
                                        <p:tav tm="100000">
                                          <p:val>
                                            <p:strVal val="#ppt_y"/>
                                          </p:val>
                                        </p:tav>
                                      </p:tavLst>
                                    </p:anim>
                                  </p:childTnLst>
                                </p:cTn>
                              </p:par>
                              <p:par>
                                <p:cTn id="55" presetID="6" presetClass="emph" presetSubtype="0" accel="100000" autoRev="1" fill="hold" grpId="1" nodeType="withEffect">
                                  <p:stCondLst>
                                    <p:cond delay="150"/>
                                  </p:stCondLst>
                                  <p:childTnLst>
                                    <p:animScale>
                                      <p:cBhvr>
                                        <p:cTn id="56" dur="750" fill="hold"/>
                                        <p:tgtEl>
                                          <p:spTgt spid="125"/>
                                        </p:tgtEl>
                                      </p:cBhvr>
                                      <p:by x="115000" y="115000"/>
                                    </p:animScale>
                                  </p:childTnLst>
                                </p:cTn>
                              </p:par>
                              <p:par>
                                <p:cTn id="57" presetID="2" presetClass="entr" presetSubtype="2" decel="100000" fill="hold" grpId="0" nodeType="withEffect">
                                  <p:stCondLst>
                                    <p:cond delay="200"/>
                                  </p:stCondLst>
                                  <p:childTnLst>
                                    <p:set>
                                      <p:cBhvr>
                                        <p:cTn id="58" dur="1" fill="hold">
                                          <p:stCondLst>
                                            <p:cond delay="0"/>
                                          </p:stCondLst>
                                        </p:cTn>
                                        <p:tgtEl>
                                          <p:spTgt spid="126"/>
                                        </p:tgtEl>
                                        <p:attrNameLst>
                                          <p:attrName>style.visibility</p:attrName>
                                        </p:attrNameLst>
                                      </p:cBhvr>
                                      <p:to>
                                        <p:strVal val="visible"/>
                                      </p:to>
                                    </p:set>
                                    <p:anim calcmode="lin" valueType="num">
                                      <p:cBhvr additive="base">
                                        <p:cTn id="59" dur="750" fill="hold"/>
                                        <p:tgtEl>
                                          <p:spTgt spid="126"/>
                                        </p:tgtEl>
                                        <p:attrNameLst>
                                          <p:attrName>ppt_x</p:attrName>
                                        </p:attrNameLst>
                                      </p:cBhvr>
                                      <p:tavLst>
                                        <p:tav tm="0">
                                          <p:val>
                                            <p:strVal val="1+#ppt_w/2"/>
                                          </p:val>
                                        </p:tav>
                                        <p:tav tm="100000">
                                          <p:val>
                                            <p:strVal val="#ppt_x"/>
                                          </p:val>
                                        </p:tav>
                                      </p:tavLst>
                                    </p:anim>
                                    <p:anim calcmode="lin" valueType="num">
                                      <p:cBhvr additive="base">
                                        <p:cTn id="60" dur="750" fill="hold"/>
                                        <p:tgtEl>
                                          <p:spTgt spid="126"/>
                                        </p:tgtEl>
                                        <p:attrNameLst>
                                          <p:attrName>ppt_y</p:attrName>
                                        </p:attrNameLst>
                                      </p:cBhvr>
                                      <p:tavLst>
                                        <p:tav tm="0">
                                          <p:val>
                                            <p:strVal val="#ppt_y"/>
                                          </p:val>
                                        </p:tav>
                                        <p:tav tm="100000">
                                          <p:val>
                                            <p:strVal val="#ppt_y"/>
                                          </p:val>
                                        </p:tav>
                                      </p:tavLst>
                                    </p:anim>
                                  </p:childTnLst>
                                </p:cTn>
                              </p:par>
                              <p:par>
                                <p:cTn id="61" presetID="6" presetClass="emph" presetSubtype="0" accel="100000" autoRev="1" fill="hold" grpId="1" nodeType="withEffect">
                                  <p:stCondLst>
                                    <p:cond delay="200"/>
                                  </p:stCondLst>
                                  <p:childTnLst>
                                    <p:animScale>
                                      <p:cBhvr>
                                        <p:cTn id="62" dur="750" fill="hold"/>
                                        <p:tgtEl>
                                          <p:spTgt spid="126"/>
                                        </p:tgtEl>
                                      </p:cBhvr>
                                      <p:by x="115000" y="115000"/>
                                    </p:animScale>
                                  </p:childTnLst>
                                </p:cTn>
                              </p:par>
                              <p:par>
                                <p:cTn id="63" presetID="2" presetClass="entr" presetSubtype="2" decel="100000" fill="hold" grpId="0" nodeType="withEffect">
                                  <p:stCondLst>
                                    <p:cond delay="250"/>
                                  </p:stCondLst>
                                  <p:childTnLst>
                                    <p:set>
                                      <p:cBhvr>
                                        <p:cTn id="64" dur="1" fill="hold">
                                          <p:stCondLst>
                                            <p:cond delay="0"/>
                                          </p:stCondLst>
                                        </p:cTn>
                                        <p:tgtEl>
                                          <p:spTgt spid="127"/>
                                        </p:tgtEl>
                                        <p:attrNameLst>
                                          <p:attrName>style.visibility</p:attrName>
                                        </p:attrNameLst>
                                      </p:cBhvr>
                                      <p:to>
                                        <p:strVal val="visible"/>
                                      </p:to>
                                    </p:set>
                                    <p:anim calcmode="lin" valueType="num">
                                      <p:cBhvr additive="base">
                                        <p:cTn id="65" dur="750" fill="hold"/>
                                        <p:tgtEl>
                                          <p:spTgt spid="127"/>
                                        </p:tgtEl>
                                        <p:attrNameLst>
                                          <p:attrName>ppt_x</p:attrName>
                                        </p:attrNameLst>
                                      </p:cBhvr>
                                      <p:tavLst>
                                        <p:tav tm="0">
                                          <p:val>
                                            <p:strVal val="1+#ppt_w/2"/>
                                          </p:val>
                                        </p:tav>
                                        <p:tav tm="100000">
                                          <p:val>
                                            <p:strVal val="#ppt_x"/>
                                          </p:val>
                                        </p:tav>
                                      </p:tavLst>
                                    </p:anim>
                                    <p:anim calcmode="lin" valueType="num">
                                      <p:cBhvr additive="base">
                                        <p:cTn id="66" dur="750" fill="hold"/>
                                        <p:tgtEl>
                                          <p:spTgt spid="127"/>
                                        </p:tgtEl>
                                        <p:attrNameLst>
                                          <p:attrName>ppt_y</p:attrName>
                                        </p:attrNameLst>
                                      </p:cBhvr>
                                      <p:tavLst>
                                        <p:tav tm="0">
                                          <p:val>
                                            <p:strVal val="#ppt_y"/>
                                          </p:val>
                                        </p:tav>
                                        <p:tav tm="100000">
                                          <p:val>
                                            <p:strVal val="#ppt_y"/>
                                          </p:val>
                                        </p:tav>
                                      </p:tavLst>
                                    </p:anim>
                                  </p:childTnLst>
                                </p:cTn>
                              </p:par>
                              <p:par>
                                <p:cTn id="67" presetID="6" presetClass="emph" presetSubtype="0" accel="100000" autoRev="1" fill="hold" grpId="1" nodeType="withEffect">
                                  <p:stCondLst>
                                    <p:cond delay="250"/>
                                  </p:stCondLst>
                                  <p:childTnLst>
                                    <p:animScale>
                                      <p:cBhvr>
                                        <p:cTn id="68" dur="750" fill="hold"/>
                                        <p:tgtEl>
                                          <p:spTgt spid="127"/>
                                        </p:tgtEl>
                                      </p:cBhvr>
                                      <p:by x="115000" y="115000"/>
                                    </p:animScale>
                                  </p:childTnLst>
                                </p:cTn>
                              </p:par>
                              <p:par>
                                <p:cTn id="69" presetID="2" presetClass="entr" presetSubtype="2" decel="100000" fill="hold" grpId="0" nodeType="withEffect">
                                  <p:stCondLst>
                                    <p:cond delay="3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750" fill="hold"/>
                                        <p:tgtEl>
                                          <p:spTgt spid="128"/>
                                        </p:tgtEl>
                                        <p:attrNameLst>
                                          <p:attrName>ppt_x</p:attrName>
                                        </p:attrNameLst>
                                      </p:cBhvr>
                                      <p:tavLst>
                                        <p:tav tm="0">
                                          <p:val>
                                            <p:strVal val="1+#ppt_w/2"/>
                                          </p:val>
                                        </p:tav>
                                        <p:tav tm="100000">
                                          <p:val>
                                            <p:strVal val="#ppt_x"/>
                                          </p:val>
                                        </p:tav>
                                      </p:tavLst>
                                    </p:anim>
                                    <p:anim calcmode="lin" valueType="num">
                                      <p:cBhvr additive="base">
                                        <p:cTn id="72" dur="750" fill="hold"/>
                                        <p:tgtEl>
                                          <p:spTgt spid="128"/>
                                        </p:tgtEl>
                                        <p:attrNameLst>
                                          <p:attrName>ppt_y</p:attrName>
                                        </p:attrNameLst>
                                      </p:cBhvr>
                                      <p:tavLst>
                                        <p:tav tm="0">
                                          <p:val>
                                            <p:strVal val="#ppt_y"/>
                                          </p:val>
                                        </p:tav>
                                        <p:tav tm="100000">
                                          <p:val>
                                            <p:strVal val="#ppt_y"/>
                                          </p:val>
                                        </p:tav>
                                      </p:tavLst>
                                    </p:anim>
                                  </p:childTnLst>
                                </p:cTn>
                              </p:par>
                              <p:par>
                                <p:cTn id="73" presetID="6" presetClass="emph" presetSubtype="0" accel="100000" autoRev="1" fill="hold" grpId="1" nodeType="withEffect">
                                  <p:stCondLst>
                                    <p:cond delay="300"/>
                                  </p:stCondLst>
                                  <p:childTnLst>
                                    <p:animScale>
                                      <p:cBhvr>
                                        <p:cTn id="74" dur="750" fill="hold"/>
                                        <p:tgtEl>
                                          <p:spTgt spid="128"/>
                                        </p:tgtEl>
                                      </p:cBhvr>
                                      <p:by x="115000" y="115000"/>
                                    </p:animScale>
                                  </p:childTnLst>
                                </p:cTn>
                              </p:par>
                              <p:par>
                                <p:cTn id="75" presetID="2" presetClass="entr" presetSubtype="2" decel="100000" fill="hold" grpId="0" nodeType="withEffect">
                                  <p:stCondLst>
                                    <p:cond delay="350"/>
                                  </p:stCondLst>
                                  <p:childTnLst>
                                    <p:set>
                                      <p:cBhvr>
                                        <p:cTn id="76" dur="1" fill="hold">
                                          <p:stCondLst>
                                            <p:cond delay="0"/>
                                          </p:stCondLst>
                                        </p:cTn>
                                        <p:tgtEl>
                                          <p:spTgt spid="129"/>
                                        </p:tgtEl>
                                        <p:attrNameLst>
                                          <p:attrName>style.visibility</p:attrName>
                                        </p:attrNameLst>
                                      </p:cBhvr>
                                      <p:to>
                                        <p:strVal val="visible"/>
                                      </p:to>
                                    </p:set>
                                    <p:anim calcmode="lin" valueType="num">
                                      <p:cBhvr additive="base">
                                        <p:cTn id="77" dur="750" fill="hold"/>
                                        <p:tgtEl>
                                          <p:spTgt spid="129"/>
                                        </p:tgtEl>
                                        <p:attrNameLst>
                                          <p:attrName>ppt_x</p:attrName>
                                        </p:attrNameLst>
                                      </p:cBhvr>
                                      <p:tavLst>
                                        <p:tav tm="0">
                                          <p:val>
                                            <p:strVal val="1+#ppt_w/2"/>
                                          </p:val>
                                        </p:tav>
                                        <p:tav tm="100000">
                                          <p:val>
                                            <p:strVal val="#ppt_x"/>
                                          </p:val>
                                        </p:tav>
                                      </p:tavLst>
                                    </p:anim>
                                    <p:anim calcmode="lin" valueType="num">
                                      <p:cBhvr additive="base">
                                        <p:cTn id="78" dur="750" fill="hold"/>
                                        <p:tgtEl>
                                          <p:spTgt spid="129"/>
                                        </p:tgtEl>
                                        <p:attrNameLst>
                                          <p:attrName>ppt_y</p:attrName>
                                        </p:attrNameLst>
                                      </p:cBhvr>
                                      <p:tavLst>
                                        <p:tav tm="0">
                                          <p:val>
                                            <p:strVal val="#ppt_y"/>
                                          </p:val>
                                        </p:tav>
                                        <p:tav tm="100000">
                                          <p:val>
                                            <p:strVal val="#ppt_y"/>
                                          </p:val>
                                        </p:tav>
                                      </p:tavLst>
                                    </p:anim>
                                  </p:childTnLst>
                                </p:cTn>
                              </p:par>
                              <p:par>
                                <p:cTn id="79" presetID="6" presetClass="emph" presetSubtype="0" accel="100000" autoRev="1" fill="hold" grpId="1" nodeType="withEffect">
                                  <p:stCondLst>
                                    <p:cond delay="350"/>
                                  </p:stCondLst>
                                  <p:childTnLst>
                                    <p:animScale>
                                      <p:cBhvr>
                                        <p:cTn id="80" dur="750" fill="hold"/>
                                        <p:tgtEl>
                                          <p:spTgt spid="129"/>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61" grpId="0"/>
      <p:bldP spid="62" grpId="0">
        <p:tmplLst>
          <p:tmpl>
            <p:tnLst>
              <p:par>
                <p:cTn presetID="10" presetClass="entr" presetSubtype="0" fill="hold" nodeType="withEffect">
                  <p:stCondLst>
                    <p:cond delay="75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links">
    <p:spTree>
      <p:nvGrpSpPr>
        <p:cNvPr id="1" name=""/>
        <p:cNvGrpSpPr/>
        <p:nvPr/>
      </p:nvGrpSpPr>
      <p:grpSpPr>
        <a:xfrm>
          <a:off x="0" y="0"/>
          <a:ext cx="0" cy="0"/>
          <a:chOff x="0" y="0"/>
          <a:chExt cx="0" cy="0"/>
        </a:xfrm>
      </p:grpSpPr>
      <p:sp>
        <p:nvSpPr>
          <p:cNvPr id="78" name="Rechthoek 77">
            <a:extLst>
              <a:ext uri="{FF2B5EF4-FFF2-40B4-BE49-F238E27FC236}">
                <a16:creationId xmlns:a16="http://schemas.microsoft.com/office/drawing/2014/main" id="{D01A1BCA-D0E9-4839-AD4A-204F2FB089EC}"/>
              </a:ext>
            </a:extLst>
          </p:cNvPr>
          <p:cNvSpPr/>
          <p:nvPr userDrawn="1"/>
        </p:nvSpPr>
        <p:spPr>
          <a:xfrm>
            <a:off x="0" y="-399601"/>
            <a:ext cx="720000" cy="360000"/>
          </a:xfrm>
          <a:prstGeom prst="rect">
            <a:avLst/>
          </a:prstGeom>
        </p:spPr>
        <p:txBody>
          <a:bodyPr wrap="none" lIns="0" tIns="0" rIns="0" bIns="0">
            <a:noAutofit/>
          </a:bodyPr>
          <a:lstStyle/>
          <a:p>
            <a:r>
              <a:rPr lang="nl-NL" dirty="0"/>
              <a:t>Tekst (Half)</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522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ED56DBEA-9DB2-4AC0-B55B-D95B0BC4F21D}" type="datetime10">
              <a:rPr lang="nl-NL" smtClean="0"/>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148" name="Tijdelijke aanduiding voor tekst 6">
            <a:extLst>
              <a:ext uri="{FF2B5EF4-FFF2-40B4-BE49-F238E27FC236}">
                <a16:creationId xmlns:a16="http://schemas.microsoft.com/office/drawing/2014/main" id="{0CE18C47-E3E2-45DA-84ED-72DDD84EDC7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149" name="Tijdelijke aanduiding voor tekst 6">
            <a:extLst>
              <a:ext uri="{FF2B5EF4-FFF2-40B4-BE49-F238E27FC236}">
                <a16:creationId xmlns:a16="http://schemas.microsoft.com/office/drawing/2014/main" id="{AB1BB1C1-A3CC-45CA-BA8F-38ADF90B477E}"/>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150" name="Tijdelijke aanduiding voor tekst 6">
            <a:extLst>
              <a:ext uri="{FF2B5EF4-FFF2-40B4-BE49-F238E27FC236}">
                <a16:creationId xmlns:a16="http://schemas.microsoft.com/office/drawing/2014/main" id="{60178B11-5BE2-40F3-A5F5-6AE98863700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151" name="Tijdelijke aanduiding voor tekst 6">
            <a:extLst>
              <a:ext uri="{FF2B5EF4-FFF2-40B4-BE49-F238E27FC236}">
                <a16:creationId xmlns:a16="http://schemas.microsoft.com/office/drawing/2014/main" id="{D630D98A-CA10-4C1E-9FF6-157828DA00B8}"/>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152" name="Tijdelijke aanduiding voor tekst 82">
            <a:extLst>
              <a:ext uri="{FF2B5EF4-FFF2-40B4-BE49-F238E27FC236}">
                <a16:creationId xmlns:a16="http://schemas.microsoft.com/office/drawing/2014/main" id="{A1CD8D23-BF16-4938-A948-335224011CDC}"/>
              </a:ext>
            </a:extLst>
          </p:cNvPr>
          <p:cNvSpPr>
            <a:spLocks noGrp="1"/>
          </p:cNvSpPr>
          <p:nvPr>
            <p:ph type="body" sz="quarter" idx="26" hasCustomPrompt="1"/>
          </p:nvPr>
        </p:nvSpPr>
        <p:spPr>
          <a:xfrm>
            <a:off x="325438" y="285749"/>
            <a:ext cx="850900" cy="657225"/>
          </a:xfrm>
          <a:blipFill>
            <a:blip r:embed="rId2"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5F96938A-8B63-4068-A2D6-F2E6F0FE14B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91" name="TEKSTINSTRUCTIES">
            <a:extLst>
              <a:ext uri="{FF2B5EF4-FFF2-40B4-BE49-F238E27FC236}">
                <a16:creationId xmlns:a16="http://schemas.microsoft.com/office/drawing/2014/main" id="{69E365BD-C964-4CC9-9027-3F992C8EA3C8}"/>
              </a:ext>
            </a:extLst>
          </p:cNvPr>
          <p:cNvGrpSpPr/>
          <p:nvPr userDrawn="1"/>
        </p:nvGrpSpPr>
        <p:grpSpPr>
          <a:xfrm>
            <a:off x="-4297881" y="-718670"/>
            <a:ext cx="4140000" cy="7198669"/>
            <a:chOff x="-4297881" y="-718670"/>
            <a:chExt cx="4140000" cy="7198669"/>
          </a:xfrm>
        </p:grpSpPr>
        <p:sp>
          <p:nvSpPr>
            <p:cNvPr id="92" name="Rechthoek: afgeronde hoeken 91">
              <a:extLst>
                <a:ext uri="{FF2B5EF4-FFF2-40B4-BE49-F238E27FC236}">
                  <a16:creationId xmlns:a16="http://schemas.microsoft.com/office/drawing/2014/main" id="{9F28FA40-9FBA-4E5C-B2BD-D4C5EBE5CC50}"/>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93" name="Rechthoek: afgeronde hoeken 92">
              <a:extLst>
                <a:ext uri="{FF2B5EF4-FFF2-40B4-BE49-F238E27FC236}">
                  <a16:creationId xmlns:a16="http://schemas.microsoft.com/office/drawing/2014/main" id="{DC664CB1-E3C1-47BF-BE97-11BAA8ED326D}"/>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94" name="Rechte verbindingslijn 93">
              <a:extLst>
                <a:ext uri="{FF2B5EF4-FFF2-40B4-BE49-F238E27FC236}">
                  <a16:creationId xmlns:a16="http://schemas.microsoft.com/office/drawing/2014/main" id="{90BA545A-98D2-4BED-8A4F-72487878DDBE}"/>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95" name="Groep 94">
              <a:extLst>
                <a:ext uri="{FF2B5EF4-FFF2-40B4-BE49-F238E27FC236}">
                  <a16:creationId xmlns:a16="http://schemas.microsoft.com/office/drawing/2014/main" id="{B265C449-C64C-4E5B-89FC-3447C7AFB664}"/>
                </a:ext>
              </a:extLst>
            </p:cNvPr>
            <p:cNvGrpSpPr/>
            <p:nvPr userDrawn="1"/>
          </p:nvGrpSpPr>
          <p:grpSpPr>
            <a:xfrm>
              <a:off x="-3905190" y="127747"/>
              <a:ext cx="3354618" cy="786653"/>
              <a:chOff x="-3419346" y="368233"/>
              <a:chExt cx="3170491" cy="743862"/>
            </a:xfrm>
          </p:grpSpPr>
          <p:sp>
            <p:nvSpPr>
              <p:cNvPr id="116" name="Rechthoek 115">
                <a:extLst>
                  <a:ext uri="{FF2B5EF4-FFF2-40B4-BE49-F238E27FC236}">
                    <a16:creationId xmlns:a16="http://schemas.microsoft.com/office/drawing/2014/main" id="{5516FDD5-59DC-4986-B359-D168024AEE4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117" name="Rechte verbindingslijn 116">
                <a:extLst>
                  <a:ext uri="{FF2B5EF4-FFF2-40B4-BE49-F238E27FC236}">
                    <a16:creationId xmlns:a16="http://schemas.microsoft.com/office/drawing/2014/main" id="{24DE9B1D-2F22-4755-844D-B8D50DF1F41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CCDFD5B1-3F4D-43C9-BFCD-332EEC8ADE9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echthoek 118">
                <a:extLst>
                  <a:ext uri="{FF2B5EF4-FFF2-40B4-BE49-F238E27FC236}">
                    <a16:creationId xmlns:a16="http://schemas.microsoft.com/office/drawing/2014/main" id="{C7AFC247-346B-4EBE-B7F0-5C33A034167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20" name="Groep 119">
                <a:extLst>
                  <a:ext uri="{FF2B5EF4-FFF2-40B4-BE49-F238E27FC236}">
                    <a16:creationId xmlns:a16="http://schemas.microsoft.com/office/drawing/2014/main" id="{F4DC27E2-FFE8-4B1B-8985-3753FC81A76D}"/>
                  </a:ext>
                </a:extLst>
              </p:cNvPr>
              <p:cNvGrpSpPr/>
              <p:nvPr userDrawn="1"/>
            </p:nvGrpSpPr>
            <p:grpSpPr>
              <a:xfrm>
                <a:off x="-3002834" y="720303"/>
                <a:ext cx="182598" cy="143759"/>
                <a:chOff x="-3310843" y="700986"/>
                <a:chExt cx="182598" cy="143759"/>
              </a:xfrm>
            </p:grpSpPr>
            <p:grpSp>
              <p:nvGrpSpPr>
                <p:cNvPr id="241" name="Groep 240">
                  <a:extLst>
                    <a:ext uri="{FF2B5EF4-FFF2-40B4-BE49-F238E27FC236}">
                      <a16:creationId xmlns:a16="http://schemas.microsoft.com/office/drawing/2014/main" id="{A25797C4-4324-48F9-AE87-386197CC0A10}"/>
                    </a:ext>
                  </a:extLst>
                </p:cNvPr>
                <p:cNvGrpSpPr/>
                <p:nvPr userDrawn="1"/>
              </p:nvGrpSpPr>
              <p:grpSpPr>
                <a:xfrm>
                  <a:off x="-3310843" y="700986"/>
                  <a:ext cx="182598" cy="143759"/>
                  <a:chOff x="-3310843" y="700986"/>
                  <a:chExt cx="182598" cy="143759"/>
                </a:xfrm>
              </p:grpSpPr>
              <p:cxnSp>
                <p:nvCxnSpPr>
                  <p:cNvPr id="245" name="Rechte verbindingslijn 244">
                    <a:extLst>
                      <a:ext uri="{FF2B5EF4-FFF2-40B4-BE49-F238E27FC236}">
                        <a16:creationId xmlns:a16="http://schemas.microsoft.com/office/drawing/2014/main" id="{F53BE28A-C263-4213-AD7C-718759FEF1F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46" name="Rechte verbindingslijn 245">
                    <a:extLst>
                      <a:ext uri="{FF2B5EF4-FFF2-40B4-BE49-F238E27FC236}">
                        <a16:creationId xmlns:a16="http://schemas.microsoft.com/office/drawing/2014/main" id="{2E25209F-F2C7-4169-90B8-B221199014D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47" name="Rechte verbindingslijn 246">
                    <a:extLst>
                      <a:ext uri="{FF2B5EF4-FFF2-40B4-BE49-F238E27FC236}">
                        <a16:creationId xmlns:a16="http://schemas.microsoft.com/office/drawing/2014/main" id="{8A2BC9B4-7E8C-46A4-91B3-D4A9E8FF767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48" name="Rechte verbindingslijn 247">
                    <a:extLst>
                      <a:ext uri="{FF2B5EF4-FFF2-40B4-BE49-F238E27FC236}">
                        <a16:creationId xmlns:a16="http://schemas.microsoft.com/office/drawing/2014/main" id="{C0BD59D4-AC98-466F-873D-5680FEE682FE}"/>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49" name="Rechte verbindingslijn 248">
                    <a:extLst>
                      <a:ext uri="{FF2B5EF4-FFF2-40B4-BE49-F238E27FC236}">
                        <a16:creationId xmlns:a16="http://schemas.microsoft.com/office/drawing/2014/main" id="{89D4B5BF-F6B5-41B4-B64A-0DAE61E9303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42" name="Groep 241">
                  <a:extLst>
                    <a:ext uri="{FF2B5EF4-FFF2-40B4-BE49-F238E27FC236}">
                      <a16:creationId xmlns:a16="http://schemas.microsoft.com/office/drawing/2014/main" id="{B3C41866-CE2A-4966-88EA-5D58633940C1}"/>
                    </a:ext>
                  </a:extLst>
                </p:cNvPr>
                <p:cNvGrpSpPr/>
                <p:nvPr userDrawn="1"/>
              </p:nvGrpSpPr>
              <p:grpSpPr>
                <a:xfrm flipH="1">
                  <a:off x="-3310774" y="735854"/>
                  <a:ext cx="88801" cy="72568"/>
                  <a:chOff x="-2091059" y="1395403"/>
                  <a:chExt cx="157316" cy="128558"/>
                </a:xfrm>
              </p:grpSpPr>
              <p:sp>
                <p:nvSpPr>
                  <p:cNvPr id="243" name="Rechthoek 242">
                    <a:extLst>
                      <a:ext uri="{FF2B5EF4-FFF2-40B4-BE49-F238E27FC236}">
                        <a16:creationId xmlns:a16="http://schemas.microsoft.com/office/drawing/2014/main" id="{40E952E5-C4C1-4FBC-85DF-757208DA8EE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44" name="Pijl: punthaak 243">
                    <a:extLst>
                      <a:ext uri="{FF2B5EF4-FFF2-40B4-BE49-F238E27FC236}">
                        <a16:creationId xmlns:a16="http://schemas.microsoft.com/office/drawing/2014/main" id="{48DCA1B0-E2B2-43BD-B529-0107E25F1A6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121" name="Groep 120">
                <a:extLst>
                  <a:ext uri="{FF2B5EF4-FFF2-40B4-BE49-F238E27FC236}">
                    <a16:creationId xmlns:a16="http://schemas.microsoft.com/office/drawing/2014/main" id="{7FB088A0-F9DD-41D4-8385-5E303CD49575}"/>
                  </a:ext>
                </a:extLst>
              </p:cNvPr>
              <p:cNvGrpSpPr/>
              <p:nvPr userDrawn="1"/>
            </p:nvGrpSpPr>
            <p:grpSpPr>
              <a:xfrm>
                <a:off x="-3326107" y="720303"/>
                <a:ext cx="182598" cy="143759"/>
                <a:chOff x="-3634116" y="700986"/>
                <a:chExt cx="182598" cy="143759"/>
              </a:xfrm>
            </p:grpSpPr>
            <p:grpSp>
              <p:nvGrpSpPr>
                <p:cNvPr id="232" name="Groep 231">
                  <a:extLst>
                    <a:ext uri="{FF2B5EF4-FFF2-40B4-BE49-F238E27FC236}">
                      <a16:creationId xmlns:a16="http://schemas.microsoft.com/office/drawing/2014/main" id="{58B079E1-986A-4F3B-B508-6FA8EBFDF096}"/>
                    </a:ext>
                  </a:extLst>
                </p:cNvPr>
                <p:cNvGrpSpPr/>
                <p:nvPr userDrawn="1"/>
              </p:nvGrpSpPr>
              <p:grpSpPr>
                <a:xfrm>
                  <a:off x="-3634116" y="700986"/>
                  <a:ext cx="182598" cy="143759"/>
                  <a:chOff x="-3634116" y="700986"/>
                  <a:chExt cx="182598" cy="143759"/>
                </a:xfrm>
              </p:grpSpPr>
              <p:cxnSp>
                <p:nvCxnSpPr>
                  <p:cNvPr id="236" name="Rechte verbindingslijn 235">
                    <a:extLst>
                      <a:ext uri="{FF2B5EF4-FFF2-40B4-BE49-F238E27FC236}">
                        <a16:creationId xmlns:a16="http://schemas.microsoft.com/office/drawing/2014/main" id="{65E2EC22-23AE-42B1-8BD4-CEFD1952977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37" name="Rechte verbindingslijn 236">
                    <a:extLst>
                      <a:ext uri="{FF2B5EF4-FFF2-40B4-BE49-F238E27FC236}">
                        <a16:creationId xmlns:a16="http://schemas.microsoft.com/office/drawing/2014/main" id="{F9C4C4A0-2680-473D-BDE2-8838B61ABFA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38" name="Rechte verbindingslijn 237">
                    <a:extLst>
                      <a:ext uri="{FF2B5EF4-FFF2-40B4-BE49-F238E27FC236}">
                        <a16:creationId xmlns:a16="http://schemas.microsoft.com/office/drawing/2014/main" id="{98B45063-14F9-490E-A6F9-9E7369ADBFB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39" name="Rechte verbindingslijn 238">
                    <a:extLst>
                      <a:ext uri="{FF2B5EF4-FFF2-40B4-BE49-F238E27FC236}">
                        <a16:creationId xmlns:a16="http://schemas.microsoft.com/office/drawing/2014/main" id="{84DAA937-881D-4EC4-9F17-FE8D47FD3750}"/>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40" name="Rechte verbindingslijn 239">
                    <a:extLst>
                      <a:ext uri="{FF2B5EF4-FFF2-40B4-BE49-F238E27FC236}">
                        <a16:creationId xmlns:a16="http://schemas.microsoft.com/office/drawing/2014/main" id="{87AE1814-B452-4784-9658-FD516324A5D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33" name="Groep 232">
                  <a:extLst>
                    <a:ext uri="{FF2B5EF4-FFF2-40B4-BE49-F238E27FC236}">
                      <a16:creationId xmlns:a16="http://schemas.microsoft.com/office/drawing/2014/main" id="{151FA1FC-D229-4C85-BC62-B8F6AB1F4E69}"/>
                    </a:ext>
                  </a:extLst>
                </p:cNvPr>
                <p:cNvGrpSpPr/>
                <p:nvPr userDrawn="1"/>
              </p:nvGrpSpPr>
              <p:grpSpPr>
                <a:xfrm>
                  <a:off x="-3634047" y="735854"/>
                  <a:ext cx="88801" cy="72568"/>
                  <a:chOff x="-2091059" y="1395403"/>
                  <a:chExt cx="157316" cy="128558"/>
                </a:xfrm>
              </p:grpSpPr>
              <p:sp>
                <p:nvSpPr>
                  <p:cNvPr id="234" name="Rechthoek 233">
                    <a:extLst>
                      <a:ext uri="{FF2B5EF4-FFF2-40B4-BE49-F238E27FC236}">
                        <a16:creationId xmlns:a16="http://schemas.microsoft.com/office/drawing/2014/main" id="{79E698EE-0884-4F9F-BFA2-4EEB874B45D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35" name="Pijl: punthaak 234">
                    <a:extLst>
                      <a:ext uri="{FF2B5EF4-FFF2-40B4-BE49-F238E27FC236}">
                        <a16:creationId xmlns:a16="http://schemas.microsoft.com/office/drawing/2014/main" id="{D9EF3936-864B-49C8-BC64-A3B6641E810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122" name="Rechte verbindingslijn 121">
                <a:extLst>
                  <a:ext uri="{FF2B5EF4-FFF2-40B4-BE49-F238E27FC236}">
                    <a16:creationId xmlns:a16="http://schemas.microsoft.com/office/drawing/2014/main" id="{4B9ED1DF-28CF-4104-97F2-26373CD0BD37}"/>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23" name="Rechte verbindingslijn 122">
                <a:extLst>
                  <a:ext uri="{FF2B5EF4-FFF2-40B4-BE49-F238E27FC236}">
                    <a16:creationId xmlns:a16="http://schemas.microsoft.com/office/drawing/2014/main" id="{B4802D6D-9DF6-4125-B050-B22700EA3E8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24" name="Groep 123">
                <a:extLst>
                  <a:ext uri="{FF2B5EF4-FFF2-40B4-BE49-F238E27FC236}">
                    <a16:creationId xmlns:a16="http://schemas.microsoft.com/office/drawing/2014/main" id="{B4627E77-8E43-473B-BA91-2B72F9F81223}"/>
                  </a:ext>
                </a:extLst>
              </p:cNvPr>
              <p:cNvGrpSpPr/>
              <p:nvPr userDrawn="1"/>
            </p:nvGrpSpPr>
            <p:grpSpPr>
              <a:xfrm>
                <a:off x="-2425037" y="370226"/>
                <a:ext cx="357690" cy="330595"/>
                <a:chOff x="-2721817" y="347336"/>
                <a:chExt cx="432805" cy="400021"/>
              </a:xfrm>
            </p:grpSpPr>
            <p:sp>
              <p:nvSpPr>
                <p:cNvPr id="139" name="Rechthoek 138">
                  <a:extLst>
                    <a:ext uri="{FF2B5EF4-FFF2-40B4-BE49-F238E27FC236}">
                      <a16:creationId xmlns:a16="http://schemas.microsoft.com/office/drawing/2014/main" id="{825E350C-71C0-4738-9DE8-7CB537F31BE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140" name="Groep 139">
                  <a:extLst>
                    <a:ext uri="{FF2B5EF4-FFF2-40B4-BE49-F238E27FC236}">
                      <a16:creationId xmlns:a16="http://schemas.microsoft.com/office/drawing/2014/main" id="{A2122044-E2B9-427B-8815-F4F4B51B1A40}"/>
                    </a:ext>
                  </a:extLst>
                </p:cNvPr>
                <p:cNvGrpSpPr/>
                <p:nvPr userDrawn="1"/>
              </p:nvGrpSpPr>
              <p:grpSpPr>
                <a:xfrm>
                  <a:off x="-2652453" y="431583"/>
                  <a:ext cx="294076" cy="231526"/>
                  <a:chOff x="-3634116" y="700986"/>
                  <a:chExt cx="182598" cy="143759"/>
                </a:xfrm>
              </p:grpSpPr>
              <p:grpSp>
                <p:nvGrpSpPr>
                  <p:cNvPr id="141" name="Groep 140">
                    <a:extLst>
                      <a:ext uri="{FF2B5EF4-FFF2-40B4-BE49-F238E27FC236}">
                        <a16:creationId xmlns:a16="http://schemas.microsoft.com/office/drawing/2014/main" id="{8161CA7C-D352-4C9A-BC33-E7160D9FA0FB}"/>
                      </a:ext>
                    </a:extLst>
                  </p:cNvPr>
                  <p:cNvGrpSpPr/>
                  <p:nvPr userDrawn="1"/>
                </p:nvGrpSpPr>
                <p:grpSpPr>
                  <a:xfrm>
                    <a:off x="-3634116" y="700986"/>
                    <a:ext cx="182598" cy="143759"/>
                    <a:chOff x="-3634116" y="700986"/>
                    <a:chExt cx="182598" cy="143759"/>
                  </a:xfrm>
                </p:grpSpPr>
                <p:cxnSp>
                  <p:nvCxnSpPr>
                    <p:cNvPr id="145" name="Rechte verbindingslijn 144">
                      <a:extLst>
                        <a:ext uri="{FF2B5EF4-FFF2-40B4-BE49-F238E27FC236}">
                          <a16:creationId xmlns:a16="http://schemas.microsoft.com/office/drawing/2014/main" id="{4438B9D9-0AF5-4EC9-826C-0D31720DD8A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46" name="Rechte verbindingslijn 145">
                      <a:extLst>
                        <a:ext uri="{FF2B5EF4-FFF2-40B4-BE49-F238E27FC236}">
                          <a16:creationId xmlns:a16="http://schemas.microsoft.com/office/drawing/2014/main" id="{32406858-1F7E-43AE-9514-8D73BE84373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47" name="Rechte verbindingslijn 146">
                      <a:extLst>
                        <a:ext uri="{FF2B5EF4-FFF2-40B4-BE49-F238E27FC236}">
                          <a16:creationId xmlns:a16="http://schemas.microsoft.com/office/drawing/2014/main" id="{FDEFD183-DE36-42AF-91B5-BFA09F63323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5CC7531F-8B83-4417-BC57-39953AF9758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31" name="Rechte verbindingslijn 230">
                      <a:extLst>
                        <a:ext uri="{FF2B5EF4-FFF2-40B4-BE49-F238E27FC236}">
                          <a16:creationId xmlns:a16="http://schemas.microsoft.com/office/drawing/2014/main" id="{D30432ED-2D36-4A28-97A2-1EDB3875E457}"/>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42" name="Groep 141">
                    <a:extLst>
                      <a:ext uri="{FF2B5EF4-FFF2-40B4-BE49-F238E27FC236}">
                        <a16:creationId xmlns:a16="http://schemas.microsoft.com/office/drawing/2014/main" id="{CBC81E55-4FD1-4420-8221-07BC08D17CA7}"/>
                      </a:ext>
                    </a:extLst>
                  </p:cNvPr>
                  <p:cNvGrpSpPr/>
                  <p:nvPr userDrawn="1"/>
                </p:nvGrpSpPr>
                <p:grpSpPr>
                  <a:xfrm>
                    <a:off x="-3634047" y="735854"/>
                    <a:ext cx="88801" cy="72568"/>
                    <a:chOff x="-2091059" y="1395403"/>
                    <a:chExt cx="157316" cy="128558"/>
                  </a:xfrm>
                </p:grpSpPr>
                <p:sp>
                  <p:nvSpPr>
                    <p:cNvPr id="143" name="Rechthoek 142">
                      <a:extLst>
                        <a:ext uri="{FF2B5EF4-FFF2-40B4-BE49-F238E27FC236}">
                          <a16:creationId xmlns:a16="http://schemas.microsoft.com/office/drawing/2014/main" id="{56682EE0-C283-4701-989F-0E1E0E8F820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44" name="Pijl: punthaak 143">
                      <a:extLst>
                        <a:ext uri="{FF2B5EF4-FFF2-40B4-BE49-F238E27FC236}">
                          <a16:creationId xmlns:a16="http://schemas.microsoft.com/office/drawing/2014/main" id="{D8F8775A-C916-4ACC-B17C-F115D377EED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125" name="Groep 124">
                <a:extLst>
                  <a:ext uri="{FF2B5EF4-FFF2-40B4-BE49-F238E27FC236}">
                    <a16:creationId xmlns:a16="http://schemas.microsoft.com/office/drawing/2014/main" id="{6A9C8F52-E936-4B73-826A-DC0F6246B5A7}"/>
                  </a:ext>
                </a:extLst>
              </p:cNvPr>
              <p:cNvGrpSpPr/>
              <p:nvPr userDrawn="1"/>
            </p:nvGrpSpPr>
            <p:grpSpPr>
              <a:xfrm>
                <a:off x="-2425037" y="781500"/>
                <a:ext cx="357690" cy="330595"/>
                <a:chOff x="-2721817" y="782525"/>
                <a:chExt cx="432805" cy="400021"/>
              </a:xfrm>
            </p:grpSpPr>
            <p:sp>
              <p:nvSpPr>
                <p:cNvPr id="128" name="Rechthoek 127">
                  <a:extLst>
                    <a:ext uri="{FF2B5EF4-FFF2-40B4-BE49-F238E27FC236}">
                      <a16:creationId xmlns:a16="http://schemas.microsoft.com/office/drawing/2014/main" id="{ABA8EA86-BA73-4300-A45B-CD49953E0F8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129" name="Groep 128">
                  <a:extLst>
                    <a:ext uri="{FF2B5EF4-FFF2-40B4-BE49-F238E27FC236}">
                      <a16:creationId xmlns:a16="http://schemas.microsoft.com/office/drawing/2014/main" id="{0AC51E6F-F10B-462F-80C2-D89222677F4F}"/>
                    </a:ext>
                  </a:extLst>
                </p:cNvPr>
                <p:cNvGrpSpPr/>
                <p:nvPr userDrawn="1"/>
              </p:nvGrpSpPr>
              <p:grpSpPr>
                <a:xfrm>
                  <a:off x="-2652453" y="866772"/>
                  <a:ext cx="294076" cy="231526"/>
                  <a:chOff x="-3310843" y="700986"/>
                  <a:chExt cx="182598" cy="143759"/>
                </a:xfrm>
              </p:grpSpPr>
              <p:grpSp>
                <p:nvGrpSpPr>
                  <p:cNvPr id="130" name="Groep 129">
                    <a:extLst>
                      <a:ext uri="{FF2B5EF4-FFF2-40B4-BE49-F238E27FC236}">
                        <a16:creationId xmlns:a16="http://schemas.microsoft.com/office/drawing/2014/main" id="{9706BB85-CBDE-4F33-9507-34D4B24F13CA}"/>
                      </a:ext>
                    </a:extLst>
                  </p:cNvPr>
                  <p:cNvGrpSpPr/>
                  <p:nvPr userDrawn="1"/>
                </p:nvGrpSpPr>
                <p:grpSpPr>
                  <a:xfrm>
                    <a:off x="-3310843" y="700986"/>
                    <a:ext cx="182598" cy="143759"/>
                    <a:chOff x="-3310843" y="700986"/>
                    <a:chExt cx="182598" cy="143759"/>
                  </a:xfrm>
                </p:grpSpPr>
                <p:cxnSp>
                  <p:nvCxnSpPr>
                    <p:cNvPr id="134" name="Rechte verbindingslijn 133">
                      <a:extLst>
                        <a:ext uri="{FF2B5EF4-FFF2-40B4-BE49-F238E27FC236}">
                          <a16:creationId xmlns:a16="http://schemas.microsoft.com/office/drawing/2014/main" id="{D9E1669F-B68F-433F-9A1E-4BFE5D515930}"/>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35" name="Rechte verbindingslijn 134">
                      <a:extLst>
                        <a:ext uri="{FF2B5EF4-FFF2-40B4-BE49-F238E27FC236}">
                          <a16:creationId xmlns:a16="http://schemas.microsoft.com/office/drawing/2014/main" id="{82509FD5-AD35-458E-8481-03E1D94B6AA4}"/>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36" name="Rechte verbindingslijn 135">
                      <a:extLst>
                        <a:ext uri="{FF2B5EF4-FFF2-40B4-BE49-F238E27FC236}">
                          <a16:creationId xmlns:a16="http://schemas.microsoft.com/office/drawing/2014/main" id="{D0C1BF35-18CE-44D0-8DF8-7663FFC13B4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37" name="Rechte verbindingslijn 136">
                      <a:extLst>
                        <a:ext uri="{FF2B5EF4-FFF2-40B4-BE49-F238E27FC236}">
                          <a16:creationId xmlns:a16="http://schemas.microsoft.com/office/drawing/2014/main" id="{7E0D5B41-FF17-48CB-8572-5CDB8789626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38" name="Rechte verbindingslijn 137">
                      <a:extLst>
                        <a:ext uri="{FF2B5EF4-FFF2-40B4-BE49-F238E27FC236}">
                          <a16:creationId xmlns:a16="http://schemas.microsoft.com/office/drawing/2014/main" id="{ECCF78AC-F59D-408E-872E-144D089D9C0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1" name="Groep 130">
                    <a:extLst>
                      <a:ext uri="{FF2B5EF4-FFF2-40B4-BE49-F238E27FC236}">
                        <a16:creationId xmlns:a16="http://schemas.microsoft.com/office/drawing/2014/main" id="{FB55C0E7-2E4E-46D7-AABB-7D0A0EA12425}"/>
                      </a:ext>
                    </a:extLst>
                  </p:cNvPr>
                  <p:cNvGrpSpPr/>
                  <p:nvPr userDrawn="1"/>
                </p:nvGrpSpPr>
                <p:grpSpPr>
                  <a:xfrm flipH="1">
                    <a:off x="-3310774" y="735854"/>
                    <a:ext cx="88801" cy="72568"/>
                    <a:chOff x="-2091059" y="1395403"/>
                    <a:chExt cx="157316" cy="128558"/>
                  </a:xfrm>
                </p:grpSpPr>
                <p:sp>
                  <p:nvSpPr>
                    <p:cNvPr id="132" name="Rechthoek 131">
                      <a:extLst>
                        <a:ext uri="{FF2B5EF4-FFF2-40B4-BE49-F238E27FC236}">
                          <a16:creationId xmlns:a16="http://schemas.microsoft.com/office/drawing/2014/main" id="{AC367ACA-9F69-48DF-A608-10FAE2FE739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33" name="Pijl: punthaak 132">
                      <a:extLst>
                        <a:ext uri="{FF2B5EF4-FFF2-40B4-BE49-F238E27FC236}">
                          <a16:creationId xmlns:a16="http://schemas.microsoft.com/office/drawing/2014/main" id="{06DF5007-9517-4EC4-861B-B72C714A030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126" name="Rechthoek 125">
                <a:extLst>
                  <a:ext uri="{FF2B5EF4-FFF2-40B4-BE49-F238E27FC236}">
                    <a16:creationId xmlns:a16="http://schemas.microsoft.com/office/drawing/2014/main" id="{8C4EE177-686F-4153-B738-B1841275831E}"/>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127" name="Rechthoek 126">
                <a:extLst>
                  <a:ext uri="{FF2B5EF4-FFF2-40B4-BE49-F238E27FC236}">
                    <a16:creationId xmlns:a16="http://schemas.microsoft.com/office/drawing/2014/main" id="{5927C799-4205-4ED8-8822-ADFD99B21CA7}"/>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96" name="Rechte verbindingslijn 95">
              <a:extLst>
                <a:ext uri="{FF2B5EF4-FFF2-40B4-BE49-F238E27FC236}">
                  <a16:creationId xmlns:a16="http://schemas.microsoft.com/office/drawing/2014/main" id="{D796C442-B83D-4D1D-9CD1-4958D298802C}"/>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97" name="Rechthoek 96">
              <a:extLst>
                <a:ext uri="{FF2B5EF4-FFF2-40B4-BE49-F238E27FC236}">
                  <a16:creationId xmlns:a16="http://schemas.microsoft.com/office/drawing/2014/main" id="{82A09963-F479-4BFC-8383-AD9094E3B914}"/>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98" name="Rechthoek 97">
              <a:extLst>
                <a:ext uri="{FF2B5EF4-FFF2-40B4-BE49-F238E27FC236}">
                  <a16:creationId xmlns:a16="http://schemas.microsoft.com/office/drawing/2014/main" id="{C85CFF69-E7F1-48AA-9909-634031E8800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99" name="Ovaal 98">
              <a:extLst>
                <a:ext uri="{FF2B5EF4-FFF2-40B4-BE49-F238E27FC236}">
                  <a16:creationId xmlns:a16="http://schemas.microsoft.com/office/drawing/2014/main" id="{F3FAC92F-AD70-4559-BFBC-12C6B5324505}"/>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00" name="Ovaal 99">
              <a:extLst>
                <a:ext uri="{FF2B5EF4-FFF2-40B4-BE49-F238E27FC236}">
                  <a16:creationId xmlns:a16="http://schemas.microsoft.com/office/drawing/2014/main" id="{A6D02069-3DB5-4DC3-A1D6-E47A5646ED14}"/>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01" name="Ovaal 100">
              <a:extLst>
                <a:ext uri="{FF2B5EF4-FFF2-40B4-BE49-F238E27FC236}">
                  <a16:creationId xmlns:a16="http://schemas.microsoft.com/office/drawing/2014/main" id="{E7AD9FDA-6B05-4710-A30D-275AC1A4608C}"/>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02" name="Ovaal 101">
              <a:extLst>
                <a:ext uri="{FF2B5EF4-FFF2-40B4-BE49-F238E27FC236}">
                  <a16:creationId xmlns:a16="http://schemas.microsoft.com/office/drawing/2014/main" id="{5A0F8DF0-4D8F-4875-9234-6A8FB1BEACC6}"/>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03" name="Ovaal 102">
              <a:extLst>
                <a:ext uri="{FF2B5EF4-FFF2-40B4-BE49-F238E27FC236}">
                  <a16:creationId xmlns:a16="http://schemas.microsoft.com/office/drawing/2014/main" id="{AB7593E7-BF43-4453-956A-50B7656FA34A}"/>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04" name="Ovaal 103">
              <a:extLst>
                <a:ext uri="{FF2B5EF4-FFF2-40B4-BE49-F238E27FC236}">
                  <a16:creationId xmlns:a16="http://schemas.microsoft.com/office/drawing/2014/main" id="{BBE22C55-3974-44A4-8FE9-700ABA53DDB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05" name="Ovaal 104">
              <a:extLst>
                <a:ext uri="{FF2B5EF4-FFF2-40B4-BE49-F238E27FC236}">
                  <a16:creationId xmlns:a16="http://schemas.microsoft.com/office/drawing/2014/main" id="{2023F745-DFFF-4F5A-95F7-BD71BFEE0C1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06" name="Ovaal 105">
              <a:extLst>
                <a:ext uri="{FF2B5EF4-FFF2-40B4-BE49-F238E27FC236}">
                  <a16:creationId xmlns:a16="http://schemas.microsoft.com/office/drawing/2014/main" id="{01977A4A-A837-4F64-BB13-9C22BD4BE62A}"/>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07" name="Ovaal 106">
              <a:extLst>
                <a:ext uri="{FF2B5EF4-FFF2-40B4-BE49-F238E27FC236}">
                  <a16:creationId xmlns:a16="http://schemas.microsoft.com/office/drawing/2014/main" id="{526B38F1-21CC-44A9-B23A-09DAE467BEE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08" name="Rechthoek 107">
              <a:extLst>
                <a:ext uri="{FF2B5EF4-FFF2-40B4-BE49-F238E27FC236}">
                  <a16:creationId xmlns:a16="http://schemas.microsoft.com/office/drawing/2014/main" id="{C22387AB-1B66-4DEA-8935-A3C24BF5C560}"/>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109" name="Rechthoek 108">
              <a:extLst>
                <a:ext uri="{FF2B5EF4-FFF2-40B4-BE49-F238E27FC236}">
                  <a16:creationId xmlns:a16="http://schemas.microsoft.com/office/drawing/2014/main" id="{03776BA2-8ACE-4E56-B2EB-7178DAF9BEA4}"/>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110" name="Rechthoek 109">
              <a:extLst>
                <a:ext uri="{FF2B5EF4-FFF2-40B4-BE49-F238E27FC236}">
                  <a16:creationId xmlns:a16="http://schemas.microsoft.com/office/drawing/2014/main" id="{FB430CD6-28A8-49B4-981A-457B0556CD29}"/>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111" name="Rechthoek 110">
              <a:extLst>
                <a:ext uri="{FF2B5EF4-FFF2-40B4-BE49-F238E27FC236}">
                  <a16:creationId xmlns:a16="http://schemas.microsoft.com/office/drawing/2014/main" id="{1DF76162-C616-41DA-B8BD-136D2661013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112" name="Rechthoek 111">
              <a:extLst>
                <a:ext uri="{FF2B5EF4-FFF2-40B4-BE49-F238E27FC236}">
                  <a16:creationId xmlns:a16="http://schemas.microsoft.com/office/drawing/2014/main" id="{C4B9D643-DFB5-4CC0-BD68-A99162E2DC54}"/>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113" name="Rechthoek 112">
              <a:extLst>
                <a:ext uri="{FF2B5EF4-FFF2-40B4-BE49-F238E27FC236}">
                  <a16:creationId xmlns:a16="http://schemas.microsoft.com/office/drawing/2014/main" id="{2CC186BD-B26D-4BD0-88C6-017AE06EED66}"/>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114" name="Rechthoek 113">
              <a:extLst>
                <a:ext uri="{FF2B5EF4-FFF2-40B4-BE49-F238E27FC236}">
                  <a16:creationId xmlns:a16="http://schemas.microsoft.com/office/drawing/2014/main" id="{9B0794DA-1B43-4F10-ACE9-042F8B060B82}"/>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115" name="Rechthoek 114">
              <a:extLst>
                <a:ext uri="{FF2B5EF4-FFF2-40B4-BE49-F238E27FC236}">
                  <a16:creationId xmlns:a16="http://schemas.microsoft.com/office/drawing/2014/main" id="{41E89C0D-128C-4A72-9972-5387DBD95ACA}"/>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153" name="Tijdelijke aanduiding voor tekst 7">
            <a:extLst>
              <a:ext uri="{FF2B5EF4-FFF2-40B4-BE49-F238E27FC236}">
                <a16:creationId xmlns:a16="http://schemas.microsoft.com/office/drawing/2014/main" id="{ADA3E079-5F84-4C55-959C-5D966EA987EA}"/>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294038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eld rechts 1">
    <p:spTree>
      <p:nvGrpSpPr>
        <p:cNvPr id="1" name=""/>
        <p:cNvGrpSpPr/>
        <p:nvPr/>
      </p:nvGrpSpPr>
      <p:grpSpPr>
        <a:xfrm>
          <a:off x="0" y="0"/>
          <a:ext cx="0" cy="0"/>
          <a:chOff x="0" y="0"/>
          <a:chExt cx="0" cy="0"/>
        </a:xfrm>
      </p:grpSpPr>
      <p:sp>
        <p:nvSpPr>
          <p:cNvPr id="171" name="Rechthoek 170">
            <a:extLst>
              <a:ext uri="{FF2B5EF4-FFF2-40B4-BE49-F238E27FC236}">
                <a16:creationId xmlns:a16="http://schemas.microsoft.com/office/drawing/2014/main" id="{AAA0DBC6-E661-48CC-BBD4-2D75D1759BF1}"/>
              </a:ext>
            </a:extLst>
          </p:cNvPr>
          <p:cNvSpPr/>
          <p:nvPr userDrawn="1"/>
        </p:nvSpPr>
        <p:spPr>
          <a:xfrm>
            <a:off x="0" y="-399601"/>
            <a:ext cx="720000" cy="360000"/>
          </a:xfrm>
          <a:prstGeom prst="rect">
            <a:avLst/>
          </a:prstGeom>
        </p:spPr>
        <p:txBody>
          <a:bodyPr wrap="none" lIns="0" tIns="0" rIns="0" bIns="0">
            <a:noAutofit/>
          </a:bodyPr>
          <a:lstStyle/>
          <a:p>
            <a:r>
              <a:rPr lang="nl-NL" dirty="0"/>
              <a:t>Tekst en beeld A1</a:t>
            </a:r>
          </a:p>
        </p:txBody>
      </p:sp>
      <p:grpSp>
        <p:nvGrpSpPr>
          <p:cNvPr id="179" name="INSTRUCTIES">
            <a:extLst>
              <a:ext uri="{FF2B5EF4-FFF2-40B4-BE49-F238E27FC236}">
                <a16:creationId xmlns:a16="http://schemas.microsoft.com/office/drawing/2014/main" id="{DF04E192-3528-40F7-B4A0-A8BBE627E484}"/>
              </a:ext>
            </a:extLst>
          </p:cNvPr>
          <p:cNvGrpSpPr/>
          <p:nvPr userDrawn="1"/>
        </p:nvGrpSpPr>
        <p:grpSpPr>
          <a:xfrm>
            <a:off x="12395374" y="-718670"/>
            <a:ext cx="4140000" cy="6489275"/>
            <a:chOff x="12395374" y="-718670"/>
            <a:chExt cx="4140000" cy="6489275"/>
          </a:xfrm>
        </p:grpSpPr>
        <p:sp>
          <p:nvSpPr>
            <p:cNvPr id="180" name="Rechthoek: afgeronde hoeken 179">
              <a:extLst>
                <a:ext uri="{FF2B5EF4-FFF2-40B4-BE49-F238E27FC236}">
                  <a16:creationId xmlns:a16="http://schemas.microsoft.com/office/drawing/2014/main" id="{8459DFFE-C9BA-4608-89BA-1BD86E950649}"/>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81" name="Rechthoek: afgeronde hoeken 180">
              <a:extLst>
                <a:ext uri="{FF2B5EF4-FFF2-40B4-BE49-F238E27FC236}">
                  <a16:creationId xmlns:a16="http://schemas.microsoft.com/office/drawing/2014/main" id="{0D0555C4-42D2-40C9-AD7D-2D21514A2D3D}"/>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82" name="Ovaal 181">
              <a:extLst>
                <a:ext uri="{FF2B5EF4-FFF2-40B4-BE49-F238E27FC236}">
                  <a16:creationId xmlns:a16="http://schemas.microsoft.com/office/drawing/2014/main" id="{863E2E3B-C6E9-4A5B-901D-5502629805FE}"/>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83" name="Rechte verbindingslijn 182">
              <a:extLst>
                <a:ext uri="{FF2B5EF4-FFF2-40B4-BE49-F238E27FC236}">
                  <a16:creationId xmlns:a16="http://schemas.microsoft.com/office/drawing/2014/main" id="{BFB1E034-3729-4A0F-83BF-84587A691FE5}"/>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4" name="Rechthoek 183">
              <a:extLst>
                <a:ext uri="{FF2B5EF4-FFF2-40B4-BE49-F238E27FC236}">
                  <a16:creationId xmlns:a16="http://schemas.microsoft.com/office/drawing/2014/main" id="{DF625863-1347-48CC-BF52-ADC7FCB50C0A}"/>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85" name="Ovaal 184">
              <a:extLst>
                <a:ext uri="{FF2B5EF4-FFF2-40B4-BE49-F238E27FC236}">
                  <a16:creationId xmlns:a16="http://schemas.microsoft.com/office/drawing/2014/main" id="{8819B1D3-D1DE-4F96-9EA3-E0FB56F1EE59}"/>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86" name="Rechthoek 185">
              <a:extLst>
                <a:ext uri="{FF2B5EF4-FFF2-40B4-BE49-F238E27FC236}">
                  <a16:creationId xmlns:a16="http://schemas.microsoft.com/office/drawing/2014/main" id="{9312742D-17B9-472C-AFA5-0F5A9677DA8C}"/>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87" name="Ovaal 186">
              <a:extLst>
                <a:ext uri="{FF2B5EF4-FFF2-40B4-BE49-F238E27FC236}">
                  <a16:creationId xmlns:a16="http://schemas.microsoft.com/office/drawing/2014/main" id="{ACC9E469-30D3-4F22-836A-D1B5897A6E04}"/>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88" name="Rechthoek 187">
              <a:extLst>
                <a:ext uri="{FF2B5EF4-FFF2-40B4-BE49-F238E27FC236}">
                  <a16:creationId xmlns:a16="http://schemas.microsoft.com/office/drawing/2014/main" id="{78B46592-0224-4EFA-B481-8E02747F42D2}"/>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89" name="Rechte verbindingslijn 188">
              <a:extLst>
                <a:ext uri="{FF2B5EF4-FFF2-40B4-BE49-F238E27FC236}">
                  <a16:creationId xmlns:a16="http://schemas.microsoft.com/office/drawing/2014/main" id="{847D9408-C84F-4BEF-9BB7-B293767DCF1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0" name="Groep 189">
              <a:extLst>
                <a:ext uri="{FF2B5EF4-FFF2-40B4-BE49-F238E27FC236}">
                  <a16:creationId xmlns:a16="http://schemas.microsoft.com/office/drawing/2014/main" id="{E6919E16-C81D-49E2-B910-BBD1DF0A475F}"/>
                </a:ext>
              </a:extLst>
            </p:cNvPr>
            <p:cNvGrpSpPr/>
            <p:nvPr userDrawn="1"/>
          </p:nvGrpSpPr>
          <p:grpSpPr>
            <a:xfrm>
              <a:off x="12916952" y="1996210"/>
              <a:ext cx="825930" cy="209550"/>
              <a:chOff x="13504624" y="2482850"/>
              <a:chExt cx="825500" cy="209550"/>
            </a:xfrm>
          </p:grpSpPr>
          <p:sp>
            <p:nvSpPr>
              <p:cNvPr id="233" name="Rechthoek 232">
                <a:extLst>
                  <a:ext uri="{FF2B5EF4-FFF2-40B4-BE49-F238E27FC236}">
                    <a16:creationId xmlns:a16="http://schemas.microsoft.com/office/drawing/2014/main" id="{6DD9AC7B-5AC2-4D46-94CB-FEB230F5609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34" name="Rechte verbindingslijn 233">
                <a:extLst>
                  <a:ext uri="{FF2B5EF4-FFF2-40B4-BE49-F238E27FC236}">
                    <a16:creationId xmlns:a16="http://schemas.microsoft.com/office/drawing/2014/main" id="{63413B01-A4D7-4ACB-AA30-CCCA39E01EF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35" name="Gelijkbenige driehoek 234">
                <a:extLst>
                  <a:ext uri="{FF2B5EF4-FFF2-40B4-BE49-F238E27FC236}">
                    <a16:creationId xmlns:a16="http://schemas.microsoft.com/office/drawing/2014/main" id="{B1353EA6-61BE-4EB9-9358-536D692F3E3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91" name="Groep 190">
              <a:extLst>
                <a:ext uri="{FF2B5EF4-FFF2-40B4-BE49-F238E27FC236}">
                  <a16:creationId xmlns:a16="http://schemas.microsoft.com/office/drawing/2014/main" id="{9D598A9D-ED66-43DF-BB99-197798B6720E}"/>
                </a:ext>
              </a:extLst>
            </p:cNvPr>
            <p:cNvGrpSpPr/>
            <p:nvPr userDrawn="1"/>
          </p:nvGrpSpPr>
          <p:grpSpPr>
            <a:xfrm>
              <a:off x="12861978" y="3626002"/>
              <a:ext cx="514552" cy="612918"/>
              <a:chOff x="12682980" y="3403241"/>
              <a:chExt cx="622284" cy="741632"/>
            </a:xfrm>
          </p:grpSpPr>
          <p:grpSp>
            <p:nvGrpSpPr>
              <p:cNvPr id="217" name="Groep 216">
                <a:extLst>
                  <a:ext uri="{FF2B5EF4-FFF2-40B4-BE49-F238E27FC236}">
                    <a16:creationId xmlns:a16="http://schemas.microsoft.com/office/drawing/2014/main" id="{AACF56AF-7721-4959-B9ED-644702D73B25}"/>
                  </a:ext>
                </a:extLst>
              </p:cNvPr>
              <p:cNvGrpSpPr/>
              <p:nvPr userDrawn="1"/>
            </p:nvGrpSpPr>
            <p:grpSpPr>
              <a:xfrm>
                <a:off x="12771568" y="3403241"/>
                <a:ext cx="467138" cy="448489"/>
                <a:chOff x="12782195" y="3403241"/>
                <a:chExt cx="467138" cy="448489"/>
              </a:xfrm>
            </p:grpSpPr>
            <p:grpSp>
              <p:nvGrpSpPr>
                <p:cNvPr id="220" name="Groep 219">
                  <a:extLst>
                    <a:ext uri="{FF2B5EF4-FFF2-40B4-BE49-F238E27FC236}">
                      <a16:creationId xmlns:a16="http://schemas.microsoft.com/office/drawing/2014/main" id="{8CF6ECE0-FF8D-4361-B81A-042273E12457}"/>
                    </a:ext>
                  </a:extLst>
                </p:cNvPr>
                <p:cNvGrpSpPr/>
                <p:nvPr userDrawn="1"/>
              </p:nvGrpSpPr>
              <p:grpSpPr>
                <a:xfrm>
                  <a:off x="12782195" y="3403241"/>
                  <a:ext cx="412967" cy="393907"/>
                  <a:chOff x="13554906" y="3320109"/>
                  <a:chExt cx="443906" cy="423419"/>
                </a:xfrm>
              </p:grpSpPr>
              <p:grpSp>
                <p:nvGrpSpPr>
                  <p:cNvPr id="227" name="Groep 226">
                    <a:extLst>
                      <a:ext uri="{FF2B5EF4-FFF2-40B4-BE49-F238E27FC236}">
                        <a16:creationId xmlns:a16="http://schemas.microsoft.com/office/drawing/2014/main" id="{FE205640-432C-4DAC-861E-AD589D7D751B}"/>
                      </a:ext>
                    </a:extLst>
                  </p:cNvPr>
                  <p:cNvGrpSpPr/>
                  <p:nvPr userDrawn="1"/>
                </p:nvGrpSpPr>
                <p:grpSpPr>
                  <a:xfrm>
                    <a:off x="13554906" y="3320109"/>
                    <a:ext cx="443906" cy="423419"/>
                    <a:chOff x="12909684" y="1276143"/>
                    <a:chExt cx="443906" cy="423419"/>
                  </a:xfrm>
                </p:grpSpPr>
                <p:sp>
                  <p:nvSpPr>
                    <p:cNvPr id="230" name="Rechthoek 229">
                      <a:extLst>
                        <a:ext uri="{FF2B5EF4-FFF2-40B4-BE49-F238E27FC236}">
                          <a16:creationId xmlns:a16="http://schemas.microsoft.com/office/drawing/2014/main" id="{3A2E57AC-488A-4AC4-A519-596E95F3F881}"/>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31" name="Rechthoek 230">
                      <a:extLst>
                        <a:ext uri="{FF2B5EF4-FFF2-40B4-BE49-F238E27FC236}">
                          <a16:creationId xmlns:a16="http://schemas.microsoft.com/office/drawing/2014/main" id="{7F94BE45-2581-46ED-A0E7-20A774EFBA55}"/>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32" name="Ovaal 231">
                      <a:extLst>
                        <a:ext uri="{FF2B5EF4-FFF2-40B4-BE49-F238E27FC236}">
                          <a16:creationId xmlns:a16="http://schemas.microsoft.com/office/drawing/2014/main" id="{A06FE5C5-334B-492E-A965-7DB70C6F352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228" name="Afbeelding 227">
                    <a:extLst>
                      <a:ext uri="{FF2B5EF4-FFF2-40B4-BE49-F238E27FC236}">
                        <a16:creationId xmlns:a16="http://schemas.microsoft.com/office/drawing/2014/main" id="{C59535FC-C7BE-4E1E-AC35-CA491D7DD61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229" name="Afbeelding 228">
                    <a:extLst>
                      <a:ext uri="{FF2B5EF4-FFF2-40B4-BE49-F238E27FC236}">
                        <a16:creationId xmlns:a16="http://schemas.microsoft.com/office/drawing/2014/main" id="{B17BA331-2179-4E12-A025-1BE1247D1DCB}"/>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221" name="Groep 220">
                  <a:extLst>
                    <a:ext uri="{FF2B5EF4-FFF2-40B4-BE49-F238E27FC236}">
                      <a16:creationId xmlns:a16="http://schemas.microsoft.com/office/drawing/2014/main" id="{9E734DE1-1387-4EE0-B07C-9BD826CFBBCB}"/>
                    </a:ext>
                  </a:extLst>
                </p:cNvPr>
                <p:cNvGrpSpPr/>
                <p:nvPr userDrawn="1"/>
              </p:nvGrpSpPr>
              <p:grpSpPr>
                <a:xfrm>
                  <a:off x="13103513" y="3705268"/>
                  <a:ext cx="145820" cy="146462"/>
                  <a:chOff x="13096169" y="3602278"/>
                  <a:chExt cx="145820" cy="146462"/>
                </a:xfrm>
              </p:grpSpPr>
              <p:sp>
                <p:nvSpPr>
                  <p:cNvPr id="225" name="Rechthoek 224">
                    <a:extLst>
                      <a:ext uri="{FF2B5EF4-FFF2-40B4-BE49-F238E27FC236}">
                        <a16:creationId xmlns:a16="http://schemas.microsoft.com/office/drawing/2014/main" id="{2072AF77-998B-43C2-B4B0-0E543C90CD5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26" name="Rechthoek 225">
                    <a:extLst>
                      <a:ext uri="{FF2B5EF4-FFF2-40B4-BE49-F238E27FC236}">
                        <a16:creationId xmlns:a16="http://schemas.microsoft.com/office/drawing/2014/main" id="{60B41C68-D004-493F-AA77-4C794146CFE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22" name="Groep 221">
                  <a:extLst>
                    <a:ext uri="{FF2B5EF4-FFF2-40B4-BE49-F238E27FC236}">
                      <a16:creationId xmlns:a16="http://schemas.microsoft.com/office/drawing/2014/main" id="{B3F9676D-BE2A-430E-8274-93957ED170C3}"/>
                    </a:ext>
                  </a:extLst>
                </p:cNvPr>
                <p:cNvGrpSpPr/>
                <p:nvPr userDrawn="1"/>
              </p:nvGrpSpPr>
              <p:grpSpPr>
                <a:xfrm rot="10800000">
                  <a:off x="13061402" y="3665637"/>
                  <a:ext cx="145820" cy="146462"/>
                  <a:chOff x="13096169" y="3602278"/>
                  <a:chExt cx="145820" cy="146462"/>
                </a:xfrm>
              </p:grpSpPr>
              <p:sp>
                <p:nvSpPr>
                  <p:cNvPr id="223" name="Rechthoek 222">
                    <a:extLst>
                      <a:ext uri="{FF2B5EF4-FFF2-40B4-BE49-F238E27FC236}">
                        <a16:creationId xmlns:a16="http://schemas.microsoft.com/office/drawing/2014/main" id="{3CF81BF1-E66B-4E44-820C-EB86D4B8E6B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24" name="Rechthoek 223">
                    <a:extLst>
                      <a:ext uri="{FF2B5EF4-FFF2-40B4-BE49-F238E27FC236}">
                        <a16:creationId xmlns:a16="http://schemas.microsoft.com/office/drawing/2014/main" id="{9B33B58D-C87D-43E5-8F4B-50557A54978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218" name="Rechthoek 217">
                <a:extLst>
                  <a:ext uri="{FF2B5EF4-FFF2-40B4-BE49-F238E27FC236}">
                    <a16:creationId xmlns:a16="http://schemas.microsoft.com/office/drawing/2014/main" id="{3FB2399A-FAF4-4731-9890-53EBED64351E}"/>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219" name="Gelijkbenige driehoek 218">
                <a:extLst>
                  <a:ext uri="{FF2B5EF4-FFF2-40B4-BE49-F238E27FC236}">
                    <a16:creationId xmlns:a16="http://schemas.microsoft.com/office/drawing/2014/main" id="{94C04D64-E052-4EB3-85E6-D9323A61E11A}"/>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92" name="Groep 191">
              <a:extLst>
                <a:ext uri="{FF2B5EF4-FFF2-40B4-BE49-F238E27FC236}">
                  <a16:creationId xmlns:a16="http://schemas.microsoft.com/office/drawing/2014/main" id="{F3377725-50EA-4A88-89D4-4CD8C263C323}"/>
                </a:ext>
              </a:extLst>
            </p:cNvPr>
            <p:cNvGrpSpPr/>
            <p:nvPr userDrawn="1"/>
          </p:nvGrpSpPr>
          <p:grpSpPr>
            <a:xfrm>
              <a:off x="12916952" y="938392"/>
              <a:ext cx="294943" cy="318834"/>
              <a:chOff x="14466489" y="1001522"/>
              <a:chExt cx="290627" cy="314333"/>
            </a:xfrm>
          </p:grpSpPr>
          <p:sp>
            <p:nvSpPr>
              <p:cNvPr id="211" name="Rechthoek 210">
                <a:extLst>
                  <a:ext uri="{FF2B5EF4-FFF2-40B4-BE49-F238E27FC236}">
                    <a16:creationId xmlns:a16="http://schemas.microsoft.com/office/drawing/2014/main" id="{21015D8F-2792-4D7C-B3BA-DA1F0D831E3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12" name="Ovaal 211">
                <a:extLst>
                  <a:ext uri="{FF2B5EF4-FFF2-40B4-BE49-F238E27FC236}">
                    <a16:creationId xmlns:a16="http://schemas.microsoft.com/office/drawing/2014/main" id="{7198E062-B0E0-4E6F-A426-4F66E0913A4B}"/>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3" name="Vrije vorm: vorm 212">
                <a:extLst>
                  <a:ext uri="{FF2B5EF4-FFF2-40B4-BE49-F238E27FC236}">
                    <a16:creationId xmlns:a16="http://schemas.microsoft.com/office/drawing/2014/main" id="{1A67AF2F-9FE7-471A-8B1E-55D3AE95ABE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4" name="Rechthoek: afgeronde hoeken 213">
                <a:extLst>
                  <a:ext uri="{FF2B5EF4-FFF2-40B4-BE49-F238E27FC236}">
                    <a16:creationId xmlns:a16="http://schemas.microsoft.com/office/drawing/2014/main" id="{4B5363D0-67BB-4146-90E8-D48B0CA3B07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215" name="Rechte verbindingslijn 214">
                <a:extLst>
                  <a:ext uri="{FF2B5EF4-FFF2-40B4-BE49-F238E27FC236}">
                    <a16:creationId xmlns:a16="http://schemas.microsoft.com/office/drawing/2014/main" id="{4F8EF28C-70D6-41E8-A6D0-42D3F6F3340F}"/>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Rechte verbindingslijn 215">
                <a:extLst>
                  <a:ext uri="{FF2B5EF4-FFF2-40B4-BE49-F238E27FC236}">
                    <a16:creationId xmlns:a16="http://schemas.microsoft.com/office/drawing/2014/main" id="{C9A9486D-9F42-4B58-87AF-85AD50845D9D}"/>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3" name="Ovaal 192">
              <a:extLst>
                <a:ext uri="{FF2B5EF4-FFF2-40B4-BE49-F238E27FC236}">
                  <a16:creationId xmlns:a16="http://schemas.microsoft.com/office/drawing/2014/main" id="{0DD9AD87-B715-44FA-8149-517C88E93B64}"/>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94" name="Rechthoek 193">
              <a:extLst>
                <a:ext uri="{FF2B5EF4-FFF2-40B4-BE49-F238E27FC236}">
                  <a16:creationId xmlns:a16="http://schemas.microsoft.com/office/drawing/2014/main" id="{171E559D-E94D-42E9-B3F3-C5D3A2125163}"/>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B4CE338E-B1B4-4C18-85BA-273204E77EE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A01D71D5-41AA-4E05-94CC-5BEF9407B1D3}"/>
                </a:ext>
              </a:extLst>
            </p:cNvPr>
            <p:cNvGrpSpPr/>
            <p:nvPr userDrawn="1"/>
          </p:nvGrpSpPr>
          <p:grpSpPr>
            <a:xfrm>
              <a:off x="12904732" y="4945834"/>
              <a:ext cx="1499406" cy="678267"/>
              <a:chOff x="12757283" y="3120781"/>
              <a:chExt cx="1499406" cy="678267"/>
            </a:xfrm>
          </p:grpSpPr>
          <p:sp>
            <p:nvSpPr>
              <p:cNvPr id="197" name="Rechthoek 196">
                <a:extLst>
                  <a:ext uri="{FF2B5EF4-FFF2-40B4-BE49-F238E27FC236}">
                    <a16:creationId xmlns:a16="http://schemas.microsoft.com/office/drawing/2014/main" id="{E1A77DE9-899F-4BD5-9384-9D9D4A674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98" name="Rechthoek 197">
                <a:extLst>
                  <a:ext uri="{FF2B5EF4-FFF2-40B4-BE49-F238E27FC236}">
                    <a16:creationId xmlns:a16="http://schemas.microsoft.com/office/drawing/2014/main" id="{7B4FDFEC-5602-434C-84E8-7BD2EC65393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99" name="Tekstvak 198">
                <a:extLst>
                  <a:ext uri="{FF2B5EF4-FFF2-40B4-BE49-F238E27FC236}">
                    <a16:creationId xmlns:a16="http://schemas.microsoft.com/office/drawing/2014/main" id="{930959F9-C3D4-40E9-99CD-775E9EAFF1EF}"/>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200" name="Tekstvak 199">
                <a:extLst>
                  <a:ext uri="{FF2B5EF4-FFF2-40B4-BE49-F238E27FC236}">
                    <a16:creationId xmlns:a16="http://schemas.microsoft.com/office/drawing/2014/main" id="{9881C11C-87B8-486C-A24B-21EEADEEBE04}"/>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201" name="Picture 3">
                <a:extLst>
                  <a:ext uri="{FF2B5EF4-FFF2-40B4-BE49-F238E27FC236}">
                    <a16:creationId xmlns:a16="http://schemas.microsoft.com/office/drawing/2014/main" id="{8C4B66EA-DADE-4025-8B95-AFD814D817E8}"/>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2" name="Gelijkbenige driehoek 201">
                <a:extLst>
                  <a:ext uri="{FF2B5EF4-FFF2-40B4-BE49-F238E27FC236}">
                    <a16:creationId xmlns:a16="http://schemas.microsoft.com/office/drawing/2014/main" id="{316A01AB-B8F9-4487-A36D-275F62A551F8}"/>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03" name="Groep 202">
                <a:extLst>
                  <a:ext uri="{FF2B5EF4-FFF2-40B4-BE49-F238E27FC236}">
                    <a16:creationId xmlns:a16="http://schemas.microsoft.com/office/drawing/2014/main" id="{C9163EB8-6350-493E-8B42-D944E2D70D27}"/>
                  </a:ext>
                </a:extLst>
              </p:cNvPr>
              <p:cNvGrpSpPr/>
              <p:nvPr userDrawn="1"/>
            </p:nvGrpSpPr>
            <p:grpSpPr>
              <a:xfrm>
                <a:off x="12822311" y="3178534"/>
                <a:ext cx="182309" cy="163794"/>
                <a:chOff x="12832541" y="3162395"/>
                <a:chExt cx="219532" cy="197236"/>
              </a:xfrm>
            </p:grpSpPr>
            <p:sp>
              <p:nvSpPr>
                <p:cNvPr id="208" name="Rechthoek 207">
                  <a:extLst>
                    <a:ext uri="{FF2B5EF4-FFF2-40B4-BE49-F238E27FC236}">
                      <a16:creationId xmlns:a16="http://schemas.microsoft.com/office/drawing/2014/main" id="{AD6C2F1B-F747-46A2-B6C1-6935E0D244D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09" name="Rechthoek 208">
                  <a:extLst>
                    <a:ext uri="{FF2B5EF4-FFF2-40B4-BE49-F238E27FC236}">
                      <a16:creationId xmlns:a16="http://schemas.microsoft.com/office/drawing/2014/main" id="{E4101EB5-E09F-4337-9780-CD5312945EE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10" name="Rechthoek 209">
                  <a:extLst>
                    <a:ext uri="{FF2B5EF4-FFF2-40B4-BE49-F238E27FC236}">
                      <a16:creationId xmlns:a16="http://schemas.microsoft.com/office/drawing/2014/main" id="{502D20BC-7F42-4EDF-B725-A897A766337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204" name="Groep 203">
                <a:extLst>
                  <a:ext uri="{FF2B5EF4-FFF2-40B4-BE49-F238E27FC236}">
                    <a16:creationId xmlns:a16="http://schemas.microsoft.com/office/drawing/2014/main" id="{42190F52-7CAD-4028-8B39-3D42AEFB47BD}"/>
                  </a:ext>
                </a:extLst>
              </p:cNvPr>
              <p:cNvGrpSpPr/>
              <p:nvPr userDrawn="1"/>
            </p:nvGrpSpPr>
            <p:grpSpPr>
              <a:xfrm>
                <a:off x="12822311" y="3480352"/>
                <a:ext cx="182309" cy="163794"/>
                <a:chOff x="12832541" y="3162395"/>
                <a:chExt cx="219532" cy="197236"/>
              </a:xfrm>
            </p:grpSpPr>
            <p:sp>
              <p:nvSpPr>
                <p:cNvPr id="205" name="Rechthoek 204">
                  <a:extLst>
                    <a:ext uri="{FF2B5EF4-FFF2-40B4-BE49-F238E27FC236}">
                      <a16:creationId xmlns:a16="http://schemas.microsoft.com/office/drawing/2014/main" id="{EF2F19B7-BD0B-4286-AFD6-4C5B70120C8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06" name="Rechthoek 205">
                  <a:extLst>
                    <a:ext uri="{FF2B5EF4-FFF2-40B4-BE49-F238E27FC236}">
                      <a16:creationId xmlns:a16="http://schemas.microsoft.com/office/drawing/2014/main" id="{D4E14CA0-FC68-4B87-9462-2CBE9FAD3F4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07" name="Rechthoek 206">
                  <a:extLst>
                    <a:ext uri="{FF2B5EF4-FFF2-40B4-BE49-F238E27FC236}">
                      <a16:creationId xmlns:a16="http://schemas.microsoft.com/office/drawing/2014/main" id="{0A73AFE9-7D05-49DA-BD8E-A2E8A95F511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8232000" y="0"/>
            <a:ext cx="3960000" cy="67536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6840000" cy="4624586"/>
          </a:xfrm>
        </p:spPr>
        <p:txBody>
          <a:bodyPr vert="horz"/>
          <a:lstStyle>
            <a:lvl1pPr>
              <a:defRPr/>
            </a:lvl1pPr>
            <a:lvl2pPr>
              <a:defRPr/>
            </a:lvl2pPr>
            <a:lvl3pPr>
              <a:defRPr/>
            </a:lvl3pPr>
            <a:lvl4pPr marL="446088" indent="0">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‹nr.›</a:t>
            </a:fld>
            <a:endParaRPr lang="nl-NL" dirty="0"/>
          </a:p>
        </p:txBody>
      </p:sp>
      <p:sp>
        <p:nvSpPr>
          <p:cNvPr id="16" name="Tijdelijke aanduiding voor tekst 6">
            <a:extLst>
              <a:ext uri="{FF2B5EF4-FFF2-40B4-BE49-F238E27FC236}">
                <a16:creationId xmlns:a16="http://schemas.microsoft.com/office/drawing/2014/main" id="{63420FDD-21E9-43C0-9B07-1776262B2C4F}"/>
              </a:ext>
            </a:extLst>
          </p:cNvPr>
          <p:cNvSpPr>
            <a:spLocks noGrp="1"/>
          </p:cNvSpPr>
          <p:nvPr>
            <p:ph type="body" sz="quarter" idx="19" hasCustomPrompt="1"/>
          </p:nvPr>
        </p:nvSpPr>
        <p:spPr>
          <a:xfrm rot="5400000">
            <a:off x="7864902" y="2493000"/>
            <a:ext cx="6926578" cy="1872000"/>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21" name="Tijdelijke aanduiding voor tekst 6">
            <a:extLst>
              <a:ext uri="{FF2B5EF4-FFF2-40B4-BE49-F238E27FC236}">
                <a16:creationId xmlns:a16="http://schemas.microsoft.com/office/drawing/2014/main" id="{8DB64399-7F62-4C64-A154-EEAB2ABCBFA5}"/>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 name="Tijdelijke aanduiding voor tekst 18">
            <a:extLst>
              <a:ext uri="{FF2B5EF4-FFF2-40B4-BE49-F238E27FC236}">
                <a16:creationId xmlns:a16="http://schemas.microsoft.com/office/drawing/2014/main" id="{EF099BC5-9087-4511-8DF1-F55C45E382BF}"/>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8" name="Tijdelijke aanduiding voor tekst 17">
            <a:extLst>
              <a:ext uri="{FF2B5EF4-FFF2-40B4-BE49-F238E27FC236}">
                <a16:creationId xmlns:a16="http://schemas.microsoft.com/office/drawing/2014/main" id="{751071C6-361E-4182-847C-321AAE06D7BF}"/>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4" name="Tijdelijke aanduiding voor tekst 6">
            <a:extLst>
              <a:ext uri="{FF2B5EF4-FFF2-40B4-BE49-F238E27FC236}">
                <a16:creationId xmlns:a16="http://schemas.microsoft.com/office/drawing/2014/main" id="{0E484A3E-A288-407E-9A4A-83E74D2CB3F5}"/>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154" name="TEKSTINSTRUCTIES">
            <a:extLst>
              <a:ext uri="{FF2B5EF4-FFF2-40B4-BE49-F238E27FC236}">
                <a16:creationId xmlns:a16="http://schemas.microsoft.com/office/drawing/2014/main" id="{B6F036B6-247A-43E7-9939-5A114019C10C}"/>
              </a:ext>
            </a:extLst>
          </p:cNvPr>
          <p:cNvGrpSpPr/>
          <p:nvPr userDrawn="1"/>
        </p:nvGrpSpPr>
        <p:grpSpPr>
          <a:xfrm>
            <a:off x="-4297881" y="-718670"/>
            <a:ext cx="4140000" cy="7198669"/>
            <a:chOff x="-4297881" y="-718670"/>
            <a:chExt cx="4140000" cy="7198669"/>
          </a:xfrm>
        </p:grpSpPr>
        <p:sp>
          <p:nvSpPr>
            <p:cNvPr id="155" name="Rechthoek: afgeronde hoeken 154">
              <a:extLst>
                <a:ext uri="{FF2B5EF4-FFF2-40B4-BE49-F238E27FC236}">
                  <a16:creationId xmlns:a16="http://schemas.microsoft.com/office/drawing/2014/main" id="{34D24B0C-49E6-48AD-A51E-1D5EBD6B855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56" name="Rechthoek: afgeronde hoeken 155">
              <a:extLst>
                <a:ext uri="{FF2B5EF4-FFF2-40B4-BE49-F238E27FC236}">
                  <a16:creationId xmlns:a16="http://schemas.microsoft.com/office/drawing/2014/main" id="{25D04762-83CC-4196-BCF5-B21C2E4B62B7}"/>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57" name="Rechte verbindingslijn 156">
              <a:extLst>
                <a:ext uri="{FF2B5EF4-FFF2-40B4-BE49-F238E27FC236}">
                  <a16:creationId xmlns:a16="http://schemas.microsoft.com/office/drawing/2014/main" id="{2B70924E-B965-4703-B516-FE0FBD3421F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58" name="Groep 157">
              <a:extLst>
                <a:ext uri="{FF2B5EF4-FFF2-40B4-BE49-F238E27FC236}">
                  <a16:creationId xmlns:a16="http://schemas.microsoft.com/office/drawing/2014/main" id="{0513F5AD-49CB-486F-A1C9-A57EBC5714ED}"/>
                </a:ext>
              </a:extLst>
            </p:cNvPr>
            <p:cNvGrpSpPr/>
            <p:nvPr userDrawn="1"/>
          </p:nvGrpSpPr>
          <p:grpSpPr>
            <a:xfrm>
              <a:off x="-3905190" y="127747"/>
              <a:ext cx="3354618" cy="786653"/>
              <a:chOff x="-3419346" y="368233"/>
              <a:chExt cx="3170491" cy="743862"/>
            </a:xfrm>
          </p:grpSpPr>
          <p:sp>
            <p:nvSpPr>
              <p:cNvPr id="238" name="Rechthoek 237">
                <a:extLst>
                  <a:ext uri="{FF2B5EF4-FFF2-40B4-BE49-F238E27FC236}">
                    <a16:creationId xmlns:a16="http://schemas.microsoft.com/office/drawing/2014/main" id="{6855D00E-FCCA-4BEE-A475-6C817CEB578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239" name="Rechte verbindingslijn 238">
                <a:extLst>
                  <a:ext uri="{FF2B5EF4-FFF2-40B4-BE49-F238E27FC236}">
                    <a16:creationId xmlns:a16="http://schemas.microsoft.com/office/drawing/2014/main" id="{344C0F94-D4AE-413D-8976-13F657E24E9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Rechte verbindingslijn 239">
                <a:extLst>
                  <a:ext uri="{FF2B5EF4-FFF2-40B4-BE49-F238E27FC236}">
                    <a16:creationId xmlns:a16="http://schemas.microsoft.com/office/drawing/2014/main" id="{95BEED65-B464-4994-841A-5B8BE24ACF0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2" name="Rechthoek 321">
                <a:extLst>
                  <a:ext uri="{FF2B5EF4-FFF2-40B4-BE49-F238E27FC236}">
                    <a16:creationId xmlns:a16="http://schemas.microsoft.com/office/drawing/2014/main" id="{F75BE4CF-AC32-4DFD-A63F-9B9F57FE030E}"/>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23" name="Groep 322">
                <a:extLst>
                  <a:ext uri="{FF2B5EF4-FFF2-40B4-BE49-F238E27FC236}">
                    <a16:creationId xmlns:a16="http://schemas.microsoft.com/office/drawing/2014/main" id="{54A2F02D-F5ED-4895-A111-AF9CF96FFA47}"/>
                  </a:ext>
                </a:extLst>
              </p:cNvPr>
              <p:cNvGrpSpPr/>
              <p:nvPr userDrawn="1"/>
            </p:nvGrpSpPr>
            <p:grpSpPr>
              <a:xfrm>
                <a:off x="-3002834" y="720303"/>
                <a:ext cx="182598" cy="143759"/>
                <a:chOff x="-3310843" y="700986"/>
                <a:chExt cx="182598" cy="143759"/>
              </a:xfrm>
            </p:grpSpPr>
            <p:grpSp>
              <p:nvGrpSpPr>
                <p:cNvPr id="362" name="Groep 361">
                  <a:extLst>
                    <a:ext uri="{FF2B5EF4-FFF2-40B4-BE49-F238E27FC236}">
                      <a16:creationId xmlns:a16="http://schemas.microsoft.com/office/drawing/2014/main" id="{2EC27CED-E603-4437-8493-62F120A573C0}"/>
                    </a:ext>
                  </a:extLst>
                </p:cNvPr>
                <p:cNvGrpSpPr/>
                <p:nvPr userDrawn="1"/>
              </p:nvGrpSpPr>
              <p:grpSpPr>
                <a:xfrm>
                  <a:off x="-3310843" y="700986"/>
                  <a:ext cx="182598" cy="143759"/>
                  <a:chOff x="-3310843" y="700986"/>
                  <a:chExt cx="182598" cy="143759"/>
                </a:xfrm>
              </p:grpSpPr>
              <p:cxnSp>
                <p:nvCxnSpPr>
                  <p:cNvPr id="366" name="Rechte verbindingslijn 365">
                    <a:extLst>
                      <a:ext uri="{FF2B5EF4-FFF2-40B4-BE49-F238E27FC236}">
                        <a16:creationId xmlns:a16="http://schemas.microsoft.com/office/drawing/2014/main" id="{0FF54AA7-9593-4F17-B1F2-BF80BEC8238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67" name="Rechte verbindingslijn 366">
                    <a:extLst>
                      <a:ext uri="{FF2B5EF4-FFF2-40B4-BE49-F238E27FC236}">
                        <a16:creationId xmlns:a16="http://schemas.microsoft.com/office/drawing/2014/main" id="{607DB48A-ED87-4AA6-A5DD-8051BA0FBE2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68" name="Rechte verbindingslijn 367">
                    <a:extLst>
                      <a:ext uri="{FF2B5EF4-FFF2-40B4-BE49-F238E27FC236}">
                        <a16:creationId xmlns:a16="http://schemas.microsoft.com/office/drawing/2014/main" id="{A9ACB715-8FD5-4F59-BF13-AE46B90E217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69" name="Rechte verbindingslijn 368">
                    <a:extLst>
                      <a:ext uri="{FF2B5EF4-FFF2-40B4-BE49-F238E27FC236}">
                        <a16:creationId xmlns:a16="http://schemas.microsoft.com/office/drawing/2014/main" id="{96D2E06B-8362-45E4-873F-9A65D73643AB}"/>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70" name="Rechte verbindingslijn 369">
                    <a:extLst>
                      <a:ext uri="{FF2B5EF4-FFF2-40B4-BE49-F238E27FC236}">
                        <a16:creationId xmlns:a16="http://schemas.microsoft.com/office/drawing/2014/main" id="{2524086F-403D-40E9-9861-ED2151FCEC0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63" name="Groep 362">
                  <a:extLst>
                    <a:ext uri="{FF2B5EF4-FFF2-40B4-BE49-F238E27FC236}">
                      <a16:creationId xmlns:a16="http://schemas.microsoft.com/office/drawing/2014/main" id="{0AFA5DF1-D9E9-4BCC-B9E9-9B8EA15D61A3}"/>
                    </a:ext>
                  </a:extLst>
                </p:cNvPr>
                <p:cNvGrpSpPr/>
                <p:nvPr userDrawn="1"/>
              </p:nvGrpSpPr>
              <p:grpSpPr>
                <a:xfrm flipH="1">
                  <a:off x="-3310774" y="735854"/>
                  <a:ext cx="88801" cy="72568"/>
                  <a:chOff x="-2091059" y="1395403"/>
                  <a:chExt cx="157316" cy="128558"/>
                </a:xfrm>
              </p:grpSpPr>
              <p:sp>
                <p:nvSpPr>
                  <p:cNvPr id="364" name="Rechthoek 363">
                    <a:extLst>
                      <a:ext uri="{FF2B5EF4-FFF2-40B4-BE49-F238E27FC236}">
                        <a16:creationId xmlns:a16="http://schemas.microsoft.com/office/drawing/2014/main" id="{B0F2F459-C0E0-4CD9-8C3A-C4ADDD59181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65" name="Pijl: punthaak 364">
                    <a:extLst>
                      <a:ext uri="{FF2B5EF4-FFF2-40B4-BE49-F238E27FC236}">
                        <a16:creationId xmlns:a16="http://schemas.microsoft.com/office/drawing/2014/main" id="{0A6CFB2D-DB70-4FF4-BE9F-8D5A02F43DA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24" name="Groep 323">
                <a:extLst>
                  <a:ext uri="{FF2B5EF4-FFF2-40B4-BE49-F238E27FC236}">
                    <a16:creationId xmlns:a16="http://schemas.microsoft.com/office/drawing/2014/main" id="{9335538B-6D9C-4FDD-B6D4-67F055BF2922}"/>
                  </a:ext>
                </a:extLst>
              </p:cNvPr>
              <p:cNvGrpSpPr/>
              <p:nvPr userDrawn="1"/>
            </p:nvGrpSpPr>
            <p:grpSpPr>
              <a:xfrm>
                <a:off x="-3326107" y="720303"/>
                <a:ext cx="182598" cy="143759"/>
                <a:chOff x="-3634116" y="700986"/>
                <a:chExt cx="182598" cy="143759"/>
              </a:xfrm>
            </p:grpSpPr>
            <p:grpSp>
              <p:nvGrpSpPr>
                <p:cNvPr id="353" name="Groep 352">
                  <a:extLst>
                    <a:ext uri="{FF2B5EF4-FFF2-40B4-BE49-F238E27FC236}">
                      <a16:creationId xmlns:a16="http://schemas.microsoft.com/office/drawing/2014/main" id="{CD01D51F-E895-4EF0-9025-B1880C2D7F0B}"/>
                    </a:ext>
                  </a:extLst>
                </p:cNvPr>
                <p:cNvGrpSpPr/>
                <p:nvPr userDrawn="1"/>
              </p:nvGrpSpPr>
              <p:grpSpPr>
                <a:xfrm>
                  <a:off x="-3634116" y="700986"/>
                  <a:ext cx="182598" cy="143759"/>
                  <a:chOff x="-3634116" y="700986"/>
                  <a:chExt cx="182598" cy="143759"/>
                </a:xfrm>
              </p:grpSpPr>
              <p:cxnSp>
                <p:nvCxnSpPr>
                  <p:cNvPr id="357" name="Rechte verbindingslijn 356">
                    <a:extLst>
                      <a:ext uri="{FF2B5EF4-FFF2-40B4-BE49-F238E27FC236}">
                        <a16:creationId xmlns:a16="http://schemas.microsoft.com/office/drawing/2014/main" id="{74749A57-83BF-45F9-80CB-497B5D6FC62D}"/>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BEAEA81E-5434-4B3E-8109-70372EF7289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59" name="Rechte verbindingslijn 358">
                    <a:extLst>
                      <a:ext uri="{FF2B5EF4-FFF2-40B4-BE49-F238E27FC236}">
                        <a16:creationId xmlns:a16="http://schemas.microsoft.com/office/drawing/2014/main" id="{67434F66-970F-42D4-8D7D-95DAEEB831B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60" name="Rechte verbindingslijn 359">
                    <a:extLst>
                      <a:ext uri="{FF2B5EF4-FFF2-40B4-BE49-F238E27FC236}">
                        <a16:creationId xmlns:a16="http://schemas.microsoft.com/office/drawing/2014/main" id="{A71E52A4-69D3-4EF7-896A-2930CA960499}"/>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61" name="Rechte verbindingslijn 360">
                    <a:extLst>
                      <a:ext uri="{FF2B5EF4-FFF2-40B4-BE49-F238E27FC236}">
                        <a16:creationId xmlns:a16="http://schemas.microsoft.com/office/drawing/2014/main" id="{A53DF4C0-09AB-436D-A0FA-8FC39DEB53C8}"/>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54" name="Groep 353">
                  <a:extLst>
                    <a:ext uri="{FF2B5EF4-FFF2-40B4-BE49-F238E27FC236}">
                      <a16:creationId xmlns:a16="http://schemas.microsoft.com/office/drawing/2014/main" id="{BFF1FAE5-E7B0-4730-A3A2-F31CB8DA8DD1}"/>
                    </a:ext>
                  </a:extLst>
                </p:cNvPr>
                <p:cNvGrpSpPr/>
                <p:nvPr userDrawn="1"/>
              </p:nvGrpSpPr>
              <p:grpSpPr>
                <a:xfrm>
                  <a:off x="-3634047" y="735854"/>
                  <a:ext cx="88801" cy="72568"/>
                  <a:chOff x="-2091059" y="1395403"/>
                  <a:chExt cx="157316" cy="128558"/>
                </a:xfrm>
              </p:grpSpPr>
              <p:sp>
                <p:nvSpPr>
                  <p:cNvPr id="355" name="Rechthoek 354">
                    <a:extLst>
                      <a:ext uri="{FF2B5EF4-FFF2-40B4-BE49-F238E27FC236}">
                        <a16:creationId xmlns:a16="http://schemas.microsoft.com/office/drawing/2014/main" id="{A1CDF593-01B5-40C1-B559-3AEDF0AE981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56" name="Pijl: punthaak 355">
                    <a:extLst>
                      <a:ext uri="{FF2B5EF4-FFF2-40B4-BE49-F238E27FC236}">
                        <a16:creationId xmlns:a16="http://schemas.microsoft.com/office/drawing/2014/main" id="{F700A975-C3D3-4F4D-BBDE-2B6D23DE2ED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325" name="Rechte verbindingslijn 324">
                <a:extLst>
                  <a:ext uri="{FF2B5EF4-FFF2-40B4-BE49-F238E27FC236}">
                    <a16:creationId xmlns:a16="http://schemas.microsoft.com/office/drawing/2014/main" id="{7E263675-23B4-4274-A176-ABFC25C4720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26" name="Rechte verbindingslijn 325">
                <a:extLst>
                  <a:ext uri="{FF2B5EF4-FFF2-40B4-BE49-F238E27FC236}">
                    <a16:creationId xmlns:a16="http://schemas.microsoft.com/office/drawing/2014/main" id="{121D04DD-833F-4922-A0AC-3DAEA32EB15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27" name="Groep 326">
                <a:extLst>
                  <a:ext uri="{FF2B5EF4-FFF2-40B4-BE49-F238E27FC236}">
                    <a16:creationId xmlns:a16="http://schemas.microsoft.com/office/drawing/2014/main" id="{C997BC46-5969-4D16-9285-CE00BA2404FE}"/>
                  </a:ext>
                </a:extLst>
              </p:cNvPr>
              <p:cNvGrpSpPr/>
              <p:nvPr userDrawn="1"/>
            </p:nvGrpSpPr>
            <p:grpSpPr>
              <a:xfrm>
                <a:off x="-2425037" y="370226"/>
                <a:ext cx="357690" cy="330595"/>
                <a:chOff x="-2721817" y="347336"/>
                <a:chExt cx="432805" cy="400021"/>
              </a:xfrm>
            </p:grpSpPr>
            <p:sp>
              <p:nvSpPr>
                <p:cNvPr id="342" name="Rechthoek 341">
                  <a:extLst>
                    <a:ext uri="{FF2B5EF4-FFF2-40B4-BE49-F238E27FC236}">
                      <a16:creationId xmlns:a16="http://schemas.microsoft.com/office/drawing/2014/main" id="{E72E4A5C-86F7-4141-9F6E-EB4AF2FDAF1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43" name="Groep 342">
                  <a:extLst>
                    <a:ext uri="{FF2B5EF4-FFF2-40B4-BE49-F238E27FC236}">
                      <a16:creationId xmlns:a16="http://schemas.microsoft.com/office/drawing/2014/main" id="{61F20837-1E81-4CA4-BEA2-BFC2AE399F08}"/>
                    </a:ext>
                  </a:extLst>
                </p:cNvPr>
                <p:cNvGrpSpPr/>
                <p:nvPr userDrawn="1"/>
              </p:nvGrpSpPr>
              <p:grpSpPr>
                <a:xfrm>
                  <a:off x="-2652453" y="431583"/>
                  <a:ext cx="294076" cy="231526"/>
                  <a:chOff x="-3634116" y="700986"/>
                  <a:chExt cx="182598" cy="143759"/>
                </a:xfrm>
              </p:grpSpPr>
              <p:grpSp>
                <p:nvGrpSpPr>
                  <p:cNvPr id="344" name="Groep 343">
                    <a:extLst>
                      <a:ext uri="{FF2B5EF4-FFF2-40B4-BE49-F238E27FC236}">
                        <a16:creationId xmlns:a16="http://schemas.microsoft.com/office/drawing/2014/main" id="{4FC18925-5B81-44FE-B01E-AE19B30CF1E6}"/>
                      </a:ext>
                    </a:extLst>
                  </p:cNvPr>
                  <p:cNvGrpSpPr/>
                  <p:nvPr userDrawn="1"/>
                </p:nvGrpSpPr>
                <p:grpSpPr>
                  <a:xfrm>
                    <a:off x="-3634116" y="700986"/>
                    <a:ext cx="182598" cy="143759"/>
                    <a:chOff x="-3634116" y="700986"/>
                    <a:chExt cx="182598" cy="143759"/>
                  </a:xfrm>
                </p:grpSpPr>
                <p:cxnSp>
                  <p:nvCxnSpPr>
                    <p:cNvPr id="348" name="Rechte verbindingslijn 347">
                      <a:extLst>
                        <a:ext uri="{FF2B5EF4-FFF2-40B4-BE49-F238E27FC236}">
                          <a16:creationId xmlns:a16="http://schemas.microsoft.com/office/drawing/2014/main" id="{9A696A48-CEBF-4BCC-90B0-3673D8F6A1A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732A7531-FC73-4CCB-9855-20F78538A63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0C3048DF-907B-4947-9234-B7C2C4D3AAA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429C434A-795D-43CD-943A-1A217262B0F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7AFE85ED-495D-42D1-BFC7-64B2B3F0A0F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95FA5BFB-C5A6-49FE-9DE8-B6D123DA41A3}"/>
                      </a:ext>
                    </a:extLst>
                  </p:cNvPr>
                  <p:cNvGrpSpPr/>
                  <p:nvPr userDrawn="1"/>
                </p:nvGrpSpPr>
                <p:grpSpPr>
                  <a:xfrm>
                    <a:off x="-3634047" y="735854"/>
                    <a:ext cx="88801" cy="72568"/>
                    <a:chOff x="-2091059" y="1395403"/>
                    <a:chExt cx="157316" cy="128558"/>
                  </a:xfrm>
                </p:grpSpPr>
                <p:sp>
                  <p:nvSpPr>
                    <p:cNvPr id="346" name="Rechthoek 345">
                      <a:extLst>
                        <a:ext uri="{FF2B5EF4-FFF2-40B4-BE49-F238E27FC236}">
                          <a16:creationId xmlns:a16="http://schemas.microsoft.com/office/drawing/2014/main" id="{E810A13C-CB59-41E5-AAE6-A9694674AC1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47" name="Pijl: punthaak 346">
                      <a:extLst>
                        <a:ext uri="{FF2B5EF4-FFF2-40B4-BE49-F238E27FC236}">
                          <a16:creationId xmlns:a16="http://schemas.microsoft.com/office/drawing/2014/main" id="{4CF68CD8-62E1-4CA6-9C67-6BE8C4F2D46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328" name="Groep 327">
                <a:extLst>
                  <a:ext uri="{FF2B5EF4-FFF2-40B4-BE49-F238E27FC236}">
                    <a16:creationId xmlns:a16="http://schemas.microsoft.com/office/drawing/2014/main" id="{9AA909C5-54E7-46BC-A597-F784805B88F5}"/>
                  </a:ext>
                </a:extLst>
              </p:cNvPr>
              <p:cNvGrpSpPr/>
              <p:nvPr userDrawn="1"/>
            </p:nvGrpSpPr>
            <p:grpSpPr>
              <a:xfrm>
                <a:off x="-2425037" y="781500"/>
                <a:ext cx="357690" cy="330595"/>
                <a:chOff x="-2721817" y="782525"/>
                <a:chExt cx="432805" cy="400021"/>
              </a:xfrm>
            </p:grpSpPr>
            <p:sp>
              <p:nvSpPr>
                <p:cNvPr id="331" name="Rechthoek 330">
                  <a:extLst>
                    <a:ext uri="{FF2B5EF4-FFF2-40B4-BE49-F238E27FC236}">
                      <a16:creationId xmlns:a16="http://schemas.microsoft.com/office/drawing/2014/main" id="{80F37C7F-3B4D-4E57-A574-6E7EBD7F021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32" name="Groep 331">
                  <a:extLst>
                    <a:ext uri="{FF2B5EF4-FFF2-40B4-BE49-F238E27FC236}">
                      <a16:creationId xmlns:a16="http://schemas.microsoft.com/office/drawing/2014/main" id="{8E989B83-B27E-4278-B57B-5531F728A273}"/>
                    </a:ext>
                  </a:extLst>
                </p:cNvPr>
                <p:cNvGrpSpPr/>
                <p:nvPr userDrawn="1"/>
              </p:nvGrpSpPr>
              <p:grpSpPr>
                <a:xfrm>
                  <a:off x="-2652453" y="866772"/>
                  <a:ext cx="294076" cy="231526"/>
                  <a:chOff x="-3310843" y="700986"/>
                  <a:chExt cx="182598" cy="143759"/>
                </a:xfrm>
              </p:grpSpPr>
              <p:grpSp>
                <p:nvGrpSpPr>
                  <p:cNvPr id="333" name="Groep 332">
                    <a:extLst>
                      <a:ext uri="{FF2B5EF4-FFF2-40B4-BE49-F238E27FC236}">
                        <a16:creationId xmlns:a16="http://schemas.microsoft.com/office/drawing/2014/main" id="{B4065AB6-947E-467D-B84A-F317BC0DB69D}"/>
                      </a:ext>
                    </a:extLst>
                  </p:cNvPr>
                  <p:cNvGrpSpPr/>
                  <p:nvPr userDrawn="1"/>
                </p:nvGrpSpPr>
                <p:grpSpPr>
                  <a:xfrm>
                    <a:off x="-3310843" y="700986"/>
                    <a:ext cx="182598" cy="143759"/>
                    <a:chOff x="-3310843" y="700986"/>
                    <a:chExt cx="182598" cy="143759"/>
                  </a:xfrm>
                </p:grpSpPr>
                <p:cxnSp>
                  <p:nvCxnSpPr>
                    <p:cNvPr id="337" name="Rechte verbindingslijn 336">
                      <a:extLst>
                        <a:ext uri="{FF2B5EF4-FFF2-40B4-BE49-F238E27FC236}">
                          <a16:creationId xmlns:a16="http://schemas.microsoft.com/office/drawing/2014/main" id="{CFC659A7-ECDD-40C3-95E9-16EAE0714B3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392F7D99-9DE2-4036-8D93-131C29D50A8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7FDBD7BA-2FDB-46A7-AFF5-58D2982DDFD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5E14F89B-5245-4CE7-BCFF-8E8FF6C81734}"/>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A51E7049-AD05-490F-9BE0-12DCBF4EA12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34" name="Groep 333">
                    <a:extLst>
                      <a:ext uri="{FF2B5EF4-FFF2-40B4-BE49-F238E27FC236}">
                        <a16:creationId xmlns:a16="http://schemas.microsoft.com/office/drawing/2014/main" id="{E7B300D6-EE07-4533-98D7-2A1456762777}"/>
                      </a:ext>
                    </a:extLst>
                  </p:cNvPr>
                  <p:cNvGrpSpPr/>
                  <p:nvPr userDrawn="1"/>
                </p:nvGrpSpPr>
                <p:grpSpPr>
                  <a:xfrm flipH="1">
                    <a:off x="-3310774" y="735854"/>
                    <a:ext cx="88801" cy="72568"/>
                    <a:chOff x="-2091059" y="1395403"/>
                    <a:chExt cx="157316" cy="128558"/>
                  </a:xfrm>
                </p:grpSpPr>
                <p:sp>
                  <p:nvSpPr>
                    <p:cNvPr id="335" name="Rechthoek 334">
                      <a:extLst>
                        <a:ext uri="{FF2B5EF4-FFF2-40B4-BE49-F238E27FC236}">
                          <a16:creationId xmlns:a16="http://schemas.microsoft.com/office/drawing/2014/main" id="{8A780ACA-080E-4573-B1E7-61681E9E07B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6" name="Pijl: punthaak 335">
                      <a:extLst>
                        <a:ext uri="{FF2B5EF4-FFF2-40B4-BE49-F238E27FC236}">
                          <a16:creationId xmlns:a16="http://schemas.microsoft.com/office/drawing/2014/main" id="{24249853-FD18-4953-BFD0-B092FBF21CF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329" name="Rechthoek 328">
                <a:extLst>
                  <a:ext uri="{FF2B5EF4-FFF2-40B4-BE49-F238E27FC236}">
                    <a16:creationId xmlns:a16="http://schemas.microsoft.com/office/drawing/2014/main" id="{4B64C334-CC58-43AC-97E5-7E25DB4F37D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330" name="Rechthoek 329">
                <a:extLst>
                  <a:ext uri="{FF2B5EF4-FFF2-40B4-BE49-F238E27FC236}">
                    <a16:creationId xmlns:a16="http://schemas.microsoft.com/office/drawing/2014/main" id="{069B0889-865D-4864-8994-6C8009AEA366}"/>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159" name="Rechte verbindingslijn 158">
              <a:extLst>
                <a:ext uri="{FF2B5EF4-FFF2-40B4-BE49-F238E27FC236}">
                  <a16:creationId xmlns:a16="http://schemas.microsoft.com/office/drawing/2014/main" id="{0951048B-4793-4E10-BE9F-9DE3C199C910}"/>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60" name="Rechthoek 159">
              <a:extLst>
                <a:ext uri="{FF2B5EF4-FFF2-40B4-BE49-F238E27FC236}">
                  <a16:creationId xmlns:a16="http://schemas.microsoft.com/office/drawing/2014/main" id="{F3AE3E0F-0C74-4E43-901E-E5218380D4B5}"/>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161" name="Rechthoek 160">
              <a:extLst>
                <a:ext uri="{FF2B5EF4-FFF2-40B4-BE49-F238E27FC236}">
                  <a16:creationId xmlns:a16="http://schemas.microsoft.com/office/drawing/2014/main" id="{56C275E2-28F4-4133-8184-62ED786C6A9C}"/>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162" name="Ovaal 161">
              <a:extLst>
                <a:ext uri="{FF2B5EF4-FFF2-40B4-BE49-F238E27FC236}">
                  <a16:creationId xmlns:a16="http://schemas.microsoft.com/office/drawing/2014/main" id="{711E3A32-A414-4469-884F-BBA13063FAB6}"/>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63" name="Ovaal 162">
              <a:extLst>
                <a:ext uri="{FF2B5EF4-FFF2-40B4-BE49-F238E27FC236}">
                  <a16:creationId xmlns:a16="http://schemas.microsoft.com/office/drawing/2014/main" id="{6D69144B-66BC-45FD-91A1-22CFF3D01023}"/>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64" name="Ovaal 163">
              <a:extLst>
                <a:ext uri="{FF2B5EF4-FFF2-40B4-BE49-F238E27FC236}">
                  <a16:creationId xmlns:a16="http://schemas.microsoft.com/office/drawing/2014/main" id="{FB1F033E-0159-4C17-8BD3-FA01764FF9D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5" name="Ovaal 164">
              <a:extLst>
                <a:ext uri="{FF2B5EF4-FFF2-40B4-BE49-F238E27FC236}">
                  <a16:creationId xmlns:a16="http://schemas.microsoft.com/office/drawing/2014/main" id="{E8FF40F9-617E-4097-8BB8-A39EA29CD79D}"/>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66" name="Ovaal 165">
              <a:extLst>
                <a:ext uri="{FF2B5EF4-FFF2-40B4-BE49-F238E27FC236}">
                  <a16:creationId xmlns:a16="http://schemas.microsoft.com/office/drawing/2014/main" id="{754C8EF9-102E-42EA-85AE-2FD5AA4D4954}"/>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67" name="Ovaal 166">
              <a:extLst>
                <a:ext uri="{FF2B5EF4-FFF2-40B4-BE49-F238E27FC236}">
                  <a16:creationId xmlns:a16="http://schemas.microsoft.com/office/drawing/2014/main" id="{E5B0A07B-1D97-4229-9A4F-01514D3808FC}"/>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68" name="Ovaal 167">
              <a:extLst>
                <a:ext uri="{FF2B5EF4-FFF2-40B4-BE49-F238E27FC236}">
                  <a16:creationId xmlns:a16="http://schemas.microsoft.com/office/drawing/2014/main" id="{65CEC261-638B-48F1-9F60-71F271C2AE2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69" name="Ovaal 168">
              <a:extLst>
                <a:ext uri="{FF2B5EF4-FFF2-40B4-BE49-F238E27FC236}">
                  <a16:creationId xmlns:a16="http://schemas.microsoft.com/office/drawing/2014/main" id="{2A1016F3-99B7-49D1-ABCA-BDAEEC3E5F33}"/>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72" name="Ovaal 171">
              <a:extLst>
                <a:ext uri="{FF2B5EF4-FFF2-40B4-BE49-F238E27FC236}">
                  <a16:creationId xmlns:a16="http://schemas.microsoft.com/office/drawing/2014/main" id="{4B18DF79-A68F-4E4A-85DE-1F497F138CA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73" name="Rechthoek 172">
              <a:extLst>
                <a:ext uri="{FF2B5EF4-FFF2-40B4-BE49-F238E27FC236}">
                  <a16:creationId xmlns:a16="http://schemas.microsoft.com/office/drawing/2014/main" id="{EA721B6A-269B-48D5-A1E7-536CFE488784}"/>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174" name="Rechthoek 173">
              <a:extLst>
                <a:ext uri="{FF2B5EF4-FFF2-40B4-BE49-F238E27FC236}">
                  <a16:creationId xmlns:a16="http://schemas.microsoft.com/office/drawing/2014/main" id="{5A9736B8-91A7-4F72-BD0B-C4179ABB1A06}"/>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175" name="Rechthoek 174">
              <a:extLst>
                <a:ext uri="{FF2B5EF4-FFF2-40B4-BE49-F238E27FC236}">
                  <a16:creationId xmlns:a16="http://schemas.microsoft.com/office/drawing/2014/main" id="{88A0D499-00F0-47D9-98EE-803560ED2696}"/>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176" name="Rechthoek 175">
              <a:extLst>
                <a:ext uri="{FF2B5EF4-FFF2-40B4-BE49-F238E27FC236}">
                  <a16:creationId xmlns:a16="http://schemas.microsoft.com/office/drawing/2014/main" id="{D10D51FE-A1DB-46C9-8770-AF299EEBC0FA}"/>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177" name="Rechthoek 176">
              <a:extLst>
                <a:ext uri="{FF2B5EF4-FFF2-40B4-BE49-F238E27FC236}">
                  <a16:creationId xmlns:a16="http://schemas.microsoft.com/office/drawing/2014/main" id="{66D93BE9-0A56-4103-8E5F-AF1B0AE8DE32}"/>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178" name="Rechthoek 177">
              <a:extLst>
                <a:ext uri="{FF2B5EF4-FFF2-40B4-BE49-F238E27FC236}">
                  <a16:creationId xmlns:a16="http://schemas.microsoft.com/office/drawing/2014/main" id="{8874AD4E-FABA-40B0-9490-57879CEA567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236" name="Rechthoek 235">
              <a:extLst>
                <a:ext uri="{FF2B5EF4-FFF2-40B4-BE49-F238E27FC236}">
                  <a16:creationId xmlns:a16="http://schemas.microsoft.com/office/drawing/2014/main" id="{18EF090A-0ACD-425A-9810-043B7126143E}"/>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237" name="Rechthoek 236">
              <a:extLst>
                <a:ext uri="{FF2B5EF4-FFF2-40B4-BE49-F238E27FC236}">
                  <a16:creationId xmlns:a16="http://schemas.microsoft.com/office/drawing/2014/main" id="{ED06119E-08DC-4AEA-A3CC-0B883C872ADA}"/>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242" name="Tijdelijke aanduiding voor tekst 7">
            <a:extLst>
              <a:ext uri="{FF2B5EF4-FFF2-40B4-BE49-F238E27FC236}">
                <a16:creationId xmlns:a16="http://schemas.microsoft.com/office/drawing/2014/main" id="{695246A3-445C-4587-B3FC-0A72F01F2822}"/>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170111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eld rechts 2">
    <p:spTree>
      <p:nvGrpSpPr>
        <p:cNvPr id="1" name=""/>
        <p:cNvGrpSpPr/>
        <p:nvPr/>
      </p:nvGrpSpPr>
      <p:grpSpPr>
        <a:xfrm>
          <a:off x="0" y="0"/>
          <a:ext cx="0" cy="0"/>
          <a:chOff x="0" y="0"/>
          <a:chExt cx="0" cy="0"/>
        </a:xfrm>
      </p:grpSpPr>
      <p:grpSp>
        <p:nvGrpSpPr>
          <p:cNvPr id="179" name="INSTRUCTIES">
            <a:extLst>
              <a:ext uri="{FF2B5EF4-FFF2-40B4-BE49-F238E27FC236}">
                <a16:creationId xmlns:a16="http://schemas.microsoft.com/office/drawing/2014/main" id="{88B0BC04-ADA3-48BF-BE77-3A9188B29021}"/>
              </a:ext>
            </a:extLst>
          </p:cNvPr>
          <p:cNvGrpSpPr/>
          <p:nvPr userDrawn="1"/>
        </p:nvGrpSpPr>
        <p:grpSpPr>
          <a:xfrm>
            <a:off x="12395374" y="-718670"/>
            <a:ext cx="4140000" cy="6489275"/>
            <a:chOff x="12395374" y="-718670"/>
            <a:chExt cx="4140000" cy="6489275"/>
          </a:xfrm>
        </p:grpSpPr>
        <p:sp>
          <p:nvSpPr>
            <p:cNvPr id="180" name="Rechthoek: afgeronde hoeken 179">
              <a:extLst>
                <a:ext uri="{FF2B5EF4-FFF2-40B4-BE49-F238E27FC236}">
                  <a16:creationId xmlns:a16="http://schemas.microsoft.com/office/drawing/2014/main" id="{13B2FF00-F574-4F51-9C51-6080C8715A9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81" name="Rechthoek: afgeronde hoeken 180">
              <a:extLst>
                <a:ext uri="{FF2B5EF4-FFF2-40B4-BE49-F238E27FC236}">
                  <a16:creationId xmlns:a16="http://schemas.microsoft.com/office/drawing/2014/main" id="{6C24B08F-07F8-4A48-8AAA-854FCB0B6F3C}"/>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82" name="Ovaal 181">
              <a:extLst>
                <a:ext uri="{FF2B5EF4-FFF2-40B4-BE49-F238E27FC236}">
                  <a16:creationId xmlns:a16="http://schemas.microsoft.com/office/drawing/2014/main" id="{F0DCB07A-AFCA-4D74-AB0F-B316111744C5}"/>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83" name="Rechte verbindingslijn 182">
              <a:extLst>
                <a:ext uri="{FF2B5EF4-FFF2-40B4-BE49-F238E27FC236}">
                  <a16:creationId xmlns:a16="http://schemas.microsoft.com/office/drawing/2014/main" id="{2E6F772D-6F4A-43D1-90BF-A840DE6F91FE}"/>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4" name="Rechthoek 183">
              <a:extLst>
                <a:ext uri="{FF2B5EF4-FFF2-40B4-BE49-F238E27FC236}">
                  <a16:creationId xmlns:a16="http://schemas.microsoft.com/office/drawing/2014/main" id="{39AD63CD-3F6F-4D3F-8CA2-C97BDC9A2DB7}"/>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85" name="Ovaal 184">
              <a:extLst>
                <a:ext uri="{FF2B5EF4-FFF2-40B4-BE49-F238E27FC236}">
                  <a16:creationId xmlns:a16="http://schemas.microsoft.com/office/drawing/2014/main" id="{658E26A1-5AD1-40D3-8A31-AEE8C7884871}"/>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86" name="Rechthoek 185">
              <a:extLst>
                <a:ext uri="{FF2B5EF4-FFF2-40B4-BE49-F238E27FC236}">
                  <a16:creationId xmlns:a16="http://schemas.microsoft.com/office/drawing/2014/main" id="{8FCF3394-C8EA-46D2-BA67-81ED41109AD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87" name="Ovaal 186">
              <a:extLst>
                <a:ext uri="{FF2B5EF4-FFF2-40B4-BE49-F238E27FC236}">
                  <a16:creationId xmlns:a16="http://schemas.microsoft.com/office/drawing/2014/main" id="{112BC7BA-4D03-40E7-9FC4-841B3191C70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88" name="Rechthoek 187">
              <a:extLst>
                <a:ext uri="{FF2B5EF4-FFF2-40B4-BE49-F238E27FC236}">
                  <a16:creationId xmlns:a16="http://schemas.microsoft.com/office/drawing/2014/main" id="{39DF5324-FA2A-4A56-8B13-2F2EEC601705}"/>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89" name="Rechte verbindingslijn 188">
              <a:extLst>
                <a:ext uri="{FF2B5EF4-FFF2-40B4-BE49-F238E27FC236}">
                  <a16:creationId xmlns:a16="http://schemas.microsoft.com/office/drawing/2014/main" id="{D2309B7A-7062-4D1B-B6DF-B9BF005D76A5}"/>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0" name="Groep 189">
              <a:extLst>
                <a:ext uri="{FF2B5EF4-FFF2-40B4-BE49-F238E27FC236}">
                  <a16:creationId xmlns:a16="http://schemas.microsoft.com/office/drawing/2014/main" id="{991FB35A-33BD-49FD-A2E6-EE13301E5F1A}"/>
                </a:ext>
              </a:extLst>
            </p:cNvPr>
            <p:cNvGrpSpPr/>
            <p:nvPr userDrawn="1"/>
          </p:nvGrpSpPr>
          <p:grpSpPr>
            <a:xfrm>
              <a:off x="12916952" y="1996210"/>
              <a:ext cx="825930" cy="209550"/>
              <a:chOff x="13504624" y="2482850"/>
              <a:chExt cx="825500" cy="209550"/>
            </a:xfrm>
          </p:grpSpPr>
          <p:sp>
            <p:nvSpPr>
              <p:cNvPr id="233" name="Rechthoek 232">
                <a:extLst>
                  <a:ext uri="{FF2B5EF4-FFF2-40B4-BE49-F238E27FC236}">
                    <a16:creationId xmlns:a16="http://schemas.microsoft.com/office/drawing/2014/main" id="{74D6FFFC-1E0E-4186-9594-CB942BC72BA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34" name="Rechte verbindingslijn 233">
                <a:extLst>
                  <a:ext uri="{FF2B5EF4-FFF2-40B4-BE49-F238E27FC236}">
                    <a16:creationId xmlns:a16="http://schemas.microsoft.com/office/drawing/2014/main" id="{2FA21583-5E60-4E54-BA85-6D2D8C0953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35" name="Gelijkbenige driehoek 234">
                <a:extLst>
                  <a:ext uri="{FF2B5EF4-FFF2-40B4-BE49-F238E27FC236}">
                    <a16:creationId xmlns:a16="http://schemas.microsoft.com/office/drawing/2014/main" id="{20A5C48B-AC14-4D8C-A968-E70DD519872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91" name="Groep 190">
              <a:extLst>
                <a:ext uri="{FF2B5EF4-FFF2-40B4-BE49-F238E27FC236}">
                  <a16:creationId xmlns:a16="http://schemas.microsoft.com/office/drawing/2014/main" id="{B623F7D5-9B6E-4D00-9F39-81FCFBDE7F1D}"/>
                </a:ext>
              </a:extLst>
            </p:cNvPr>
            <p:cNvGrpSpPr/>
            <p:nvPr userDrawn="1"/>
          </p:nvGrpSpPr>
          <p:grpSpPr>
            <a:xfrm>
              <a:off x="12861978" y="3626002"/>
              <a:ext cx="514552" cy="612918"/>
              <a:chOff x="12682980" y="3403241"/>
              <a:chExt cx="622284" cy="741632"/>
            </a:xfrm>
          </p:grpSpPr>
          <p:grpSp>
            <p:nvGrpSpPr>
              <p:cNvPr id="217" name="Groep 216">
                <a:extLst>
                  <a:ext uri="{FF2B5EF4-FFF2-40B4-BE49-F238E27FC236}">
                    <a16:creationId xmlns:a16="http://schemas.microsoft.com/office/drawing/2014/main" id="{78156A89-DA23-4048-B460-01785D077EE0}"/>
                  </a:ext>
                </a:extLst>
              </p:cNvPr>
              <p:cNvGrpSpPr/>
              <p:nvPr userDrawn="1"/>
            </p:nvGrpSpPr>
            <p:grpSpPr>
              <a:xfrm>
                <a:off x="12771568" y="3403241"/>
                <a:ext cx="467138" cy="448489"/>
                <a:chOff x="12782195" y="3403241"/>
                <a:chExt cx="467138" cy="448489"/>
              </a:xfrm>
            </p:grpSpPr>
            <p:grpSp>
              <p:nvGrpSpPr>
                <p:cNvPr id="220" name="Groep 219">
                  <a:extLst>
                    <a:ext uri="{FF2B5EF4-FFF2-40B4-BE49-F238E27FC236}">
                      <a16:creationId xmlns:a16="http://schemas.microsoft.com/office/drawing/2014/main" id="{6D05B0C6-C79D-4EE2-AFC3-569DC27DE362}"/>
                    </a:ext>
                  </a:extLst>
                </p:cNvPr>
                <p:cNvGrpSpPr/>
                <p:nvPr userDrawn="1"/>
              </p:nvGrpSpPr>
              <p:grpSpPr>
                <a:xfrm>
                  <a:off x="12782195" y="3403241"/>
                  <a:ext cx="412967" cy="393907"/>
                  <a:chOff x="13554906" y="3320109"/>
                  <a:chExt cx="443906" cy="423419"/>
                </a:xfrm>
              </p:grpSpPr>
              <p:grpSp>
                <p:nvGrpSpPr>
                  <p:cNvPr id="227" name="Groep 226">
                    <a:extLst>
                      <a:ext uri="{FF2B5EF4-FFF2-40B4-BE49-F238E27FC236}">
                        <a16:creationId xmlns:a16="http://schemas.microsoft.com/office/drawing/2014/main" id="{8B5AE762-B3EF-4052-975F-CB035B750E02}"/>
                      </a:ext>
                    </a:extLst>
                  </p:cNvPr>
                  <p:cNvGrpSpPr/>
                  <p:nvPr userDrawn="1"/>
                </p:nvGrpSpPr>
                <p:grpSpPr>
                  <a:xfrm>
                    <a:off x="13554906" y="3320109"/>
                    <a:ext cx="443906" cy="423419"/>
                    <a:chOff x="12909684" y="1276143"/>
                    <a:chExt cx="443906" cy="423419"/>
                  </a:xfrm>
                </p:grpSpPr>
                <p:sp>
                  <p:nvSpPr>
                    <p:cNvPr id="230" name="Rechthoek 229">
                      <a:extLst>
                        <a:ext uri="{FF2B5EF4-FFF2-40B4-BE49-F238E27FC236}">
                          <a16:creationId xmlns:a16="http://schemas.microsoft.com/office/drawing/2014/main" id="{579E54B1-BFFA-479B-BA58-E2C32A470CA9}"/>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31" name="Rechthoek 230">
                      <a:extLst>
                        <a:ext uri="{FF2B5EF4-FFF2-40B4-BE49-F238E27FC236}">
                          <a16:creationId xmlns:a16="http://schemas.microsoft.com/office/drawing/2014/main" id="{9B146490-5D9C-4048-B128-B4E57434D7D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32" name="Ovaal 231">
                      <a:extLst>
                        <a:ext uri="{FF2B5EF4-FFF2-40B4-BE49-F238E27FC236}">
                          <a16:creationId xmlns:a16="http://schemas.microsoft.com/office/drawing/2014/main" id="{7608A728-DAC8-4AC5-A64E-69D483B29D2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228" name="Afbeelding 227">
                    <a:extLst>
                      <a:ext uri="{FF2B5EF4-FFF2-40B4-BE49-F238E27FC236}">
                        <a16:creationId xmlns:a16="http://schemas.microsoft.com/office/drawing/2014/main" id="{D7A64ED8-00F4-4B0A-A383-331950DE449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229" name="Afbeelding 228">
                    <a:extLst>
                      <a:ext uri="{FF2B5EF4-FFF2-40B4-BE49-F238E27FC236}">
                        <a16:creationId xmlns:a16="http://schemas.microsoft.com/office/drawing/2014/main" id="{2192AEDF-C0B0-42B6-9FAA-F74742340AEF}"/>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221" name="Groep 220">
                  <a:extLst>
                    <a:ext uri="{FF2B5EF4-FFF2-40B4-BE49-F238E27FC236}">
                      <a16:creationId xmlns:a16="http://schemas.microsoft.com/office/drawing/2014/main" id="{13D51D84-8FB3-4784-93FF-104E3893479F}"/>
                    </a:ext>
                  </a:extLst>
                </p:cNvPr>
                <p:cNvGrpSpPr/>
                <p:nvPr userDrawn="1"/>
              </p:nvGrpSpPr>
              <p:grpSpPr>
                <a:xfrm>
                  <a:off x="13103513" y="3705268"/>
                  <a:ext cx="145820" cy="146462"/>
                  <a:chOff x="13096169" y="3602278"/>
                  <a:chExt cx="145820" cy="146462"/>
                </a:xfrm>
              </p:grpSpPr>
              <p:sp>
                <p:nvSpPr>
                  <p:cNvPr id="225" name="Rechthoek 224">
                    <a:extLst>
                      <a:ext uri="{FF2B5EF4-FFF2-40B4-BE49-F238E27FC236}">
                        <a16:creationId xmlns:a16="http://schemas.microsoft.com/office/drawing/2014/main" id="{1C1924C1-2059-4D49-83AE-139386D4486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26" name="Rechthoek 225">
                    <a:extLst>
                      <a:ext uri="{FF2B5EF4-FFF2-40B4-BE49-F238E27FC236}">
                        <a16:creationId xmlns:a16="http://schemas.microsoft.com/office/drawing/2014/main" id="{F0CBBE86-9309-481D-AB36-568534000F5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22" name="Groep 221">
                  <a:extLst>
                    <a:ext uri="{FF2B5EF4-FFF2-40B4-BE49-F238E27FC236}">
                      <a16:creationId xmlns:a16="http://schemas.microsoft.com/office/drawing/2014/main" id="{AEF92C0D-C0BD-434A-9E62-AFB3DB17AFC9}"/>
                    </a:ext>
                  </a:extLst>
                </p:cNvPr>
                <p:cNvGrpSpPr/>
                <p:nvPr userDrawn="1"/>
              </p:nvGrpSpPr>
              <p:grpSpPr>
                <a:xfrm rot="10800000">
                  <a:off x="13061402" y="3665637"/>
                  <a:ext cx="145820" cy="146462"/>
                  <a:chOff x="13096169" y="3602278"/>
                  <a:chExt cx="145820" cy="146462"/>
                </a:xfrm>
              </p:grpSpPr>
              <p:sp>
                <p:nvSpPr>
                  <p:cNvPr id="223" name="Rechthoek 222">
                    <a:extLst>
                      <a:ext uri="{FF2B5EF4-FFF2-40B4-BE49-F238E27FC236}">
                        <a16:creationId xmlns:a16="http://schemas.microsoft.com/office/drawing/2014/main" id="{8A7132EF-54A4-4DB4-8275-87B66CB6B95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24" name="Rechthoek 223">
                    <a:extLst>
                      <a:ext uri="{FF2B5EF4-FFF2-40B4-BE49-F238E27FC236}">
                        <a16:creationId xmlns:a16="http://schemas.microsoft.com/office/drawing/2014/main" id="{94331257-277F-436A-8FA0-7960B8D6303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218" name="Rechthoek 217">
                <a:extLst>
                  <a:ext uri="{FF2B5EF4-FFF2-40B4-BE49-F238E27FC236}">
                    <a16:creationId xmlns:a16="http://schemas.microsoft.com/office/drawing/2014/main" id="{A9F28674-72F2-42F6-A7AF-A980F4BEE35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219" name="Gelijkbenige driehoek 218">
                <a:extLst>
                  <a:ext uri="{FF2B5EF4-FFF2-40B4-BE49-F238E27FC236}">
                    <a16:creationId xmlns:a16="http://schemas.microsoft.com/office/drawing/2014/main" id="{92642AFD-D0E7-4BFE-82A8-977E3160C35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92" name="Groep 191">
              <a:extLst>
                <a:ext uri="{FF2B5EF4-FFF2-40B4-BE49-F238E27FC236}">
                  <a16:creationId xmlns:a16="http://schemas.microsoft.com/office/drawing/2014/main" id="{6BB42A91-F7C1-40DC-B128-CBEBB0E939E9}"/>
                </a:ext>
              </a:extLst>
            </p:cNvPr>
            <p:cNvGrpSpPr/>
            <p:nvPr userDrawn="1"/>
          </p:nvGrpSpPr>
          <p:grpSpPr>
            <a:xfrm>
              <a:off x="12916952" y="938392"/>
              <a:ext cx="294943" cy="318834"/>
              <a:chOff x="14466489" y="1001522"/>
              <a:chExt cx="290627" cy="314333"/>
            </a:xfrm>
          </p:grpSpPr>
          <p:sp>
            <p:nvSpPr>
              <p:cNvPr id="211" name="Rechthoek 210">
                <a:extLst>
                  <a:ext uri="{FF2B5EF4-FFF2-40B4-BE49-F238E27FC236}">
                    <a16:creationId xmlns:a16="http://schemas.microsoft.com/office/drawing/2014/main" id="{A4715453-169B-4130-853C-3D0F5B5513C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12" name="Ovaal 211">
                <a:extLst>
                  <a:ext uri="{FF2B5EF4-FFF2-40B4-BE49-F238E27FC236}">
                    <a16:creationId xmlns:a16="http://schemas.microsoft.com/office/drawing/2014/main" id="{BC50C439-7F59-42D4-9DC7-2E804763C34E}"/>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3" name="Vrije vorm: vorm 212">
                <a:extLst>
                  <a:ext uri="{FF2B5EF4-FFF2-40B4-BE49-F238E27FC236}">
                    <a16:creationId xmlns:a16="http://schemas.microsoft.com/office/drawing/2014/main" id="{2CC4F23F-2D47-439A-A2F9-1534BBF5091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4" name="Rechthoek: afgeronde hoeken 213">
                <a:extLst>
                  <a:ext uri="{FF2B5EF4-FFF2-40B4-BE49-F238E27FC236}">
                    <a16:creationId xmlns:a16="http://schemas.microsoft.com/office/drawing/2014/main" id="{338D2004-75AF-4E68-9717-C240258BB7F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215" name="Rechte verbindingslijn 214">
                <a:extLst>
                  <a:ext uri="{FF2B5EF4-FFF2-40B4-BE49-F238E27FC236}">
                    <a16:creationId xmlns:a16="http://schemas.microsoft.com/office/drawing/2014/main" id="{6B5C84C4-E22B-47B1-A482-0CFD325EA82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Rechte verbindingslijn 215">
                <a:extLst>
                  <a:ext uri="{FF2B5EF4-FFF2-40B4-BE49-F238E27FC236}">
                    <a16:creationId xmlns:a16="http://schemas.microsoft.com/office/drawing/2014/main" id="{85AF0A6B-7931-435B-83CA-1E14091A34F7}"/>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3" name="Ovaal 192">
              <a:extLst>
                <a:ext uri="{FF2B5EF4-FFF2-40B4-BE49-F238E27FC236}">
                  <a16:creationId xmlns:a16="http://schemas.microsoft.com/office/drawing/2014/main" id="{4B7B5BD5-AB68-4ADF-A98C-55173ED2C3B9}"/>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94" name="Rechthoek 193">
              <a:extLst>
                <a:ext uri="{FF2B5EF4-FFF2-40B4-BE49-F238E27FC236}">
                  <a16:creationId xmlns:a16="http://schemas.microsoft.com/office/drawing/2014/main" id="{75CA4401-0FA6-4418-B2E1-385C54CA1B81}"/>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A47110C4-D014-4C12-BCFE-18435E95B05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33B08E07-EEF2-44DF-9273-56715A0249C5}"/>
                </a:ext>
              </a:extLst>
            </p:cNvPr>
            <p:cNvGrpSpPr/>
            <p:nvPr userDrawn="1"/>
          </p:nvGrpSpPr>
          <p:grpSpPr>
            <a:xfrm>
              <a:off x="12904732" y="4945834"/>
              <a:ext cx="1499406" cy="678267"/>
              <a:chOff x="12757283" y="3120781"/>
              <a:chExt cx="1499406" cy="678267"/>
            </a:xfrm>
          </p:grpSpPr>
          <p:sp>
            <p:nvSpPr>
              <p:cNvPr id="197" name="Rechthoek 196">
                <a:extLst>
                  <a:ext uri="{FF2B5EF4-FFF2-40B4-BE49-F238E27FC236}">
                    <a16:creationId xmlns:a16="http://schemas.microsoft.com/office/drawing/2014/main" id="{F5C894FE-2DFF-4552-B30C-24958BF2B9B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98" name="Rechthoek 197">
                <a:extLst>
                  <a:ext uri="{FF2B5EF4-FFF2-40B4-BE49-F238E27FC236}">
                    <a16:creationId xmlns:a16="http://schemas.microsoft.com/office/drawing/2014/main" id="{1A5C62E5-CD98-4217-A88A-E80AB6D21E4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99" name="Tekstvak 198">
                <a:extLst>
                  <a:ext uri="{FF2B5EF4-FFF2-40B4-BE49-F238E27FC236}">
                    <a16:creationId xmlns:a16="http://schemas.microsoft.com/office/drawing/2014/main" id="{0F5CF689-04B0-4742-9967-C4D133DB254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200" name="Tekstvak 199">
                <a:extLst>
                  <a:ext uri="{FF2B5EF4-FFF2-40B4-BE49-F238E27FC236}">
                    <a16:creationId xmlns:a16="http://schemas.microsoft.com/office/drawing/2014/main" id="{C3CF175F-F65B-4F2F-93F3-9F092502E5B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201" name="Picture 3">
                <a:extLst>
                  <a:ext uri="{FF2B5EF4-FFF2-40B4-BE49-F238E27FC236}">
                    <a16:creationId xmlns:a16="http://schemas.microsoft.com/office/drawing/2014/main" id="{718596E7-05E8-47FB-B838-2ABB439E71BB}"/>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2" name="Gelijkbenige driehoek 201">
                <a:extLst>
                  <a:ext uri="{FF2B5EF4-FFF2-40B4-BE49-F238E27FC236}">
                    <a16:creationId xmlns:a16="http://schemas.microsoft.com/office/drawing/2014/main" id="{2F5936A5-5BBD-45E5-B26E-36FE33A64703}"/>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03" name="Groep 202">
                <a:extLst>
                  <a:ext uri="{FF2B5EF4-FFF2-40B4-BE49-F238E27FC236}">
                    <a16:creationId xmlns:a16="http://schemas.microsoft.com/office/drawing/2014/main" id="{A54D46A1-3AB9-4F94-BE92-C9B487F9F426}"/>
                  </a:ext>
                </a:extLst>
              </p:cNvPr>
              <p:cNvGrpSpPr/>
              <p:nvPr userDrawn="1"/>
            </p:nvGrpSpPr>
            <p:grpSpPr>
              <a:xfrm>
                <a:off x="12822311" y="3178534"/>
                <a:ext cx="182309" cy="163794"/>
                <a:chOff x="12832541" y="3162395"/>
                <a:chExt cx="219532" cy="197236"/>
              </a:xfrm>
            </p:grpSpPr>
            <p:sp>
              <p:nvSpPr>
                <p:cNvPr id="208" name="Rechthoek 207">
                  <a:extLst>
                    <a:ext uri="{FF2B5EF4-FFF2-40B4-BE49-F238E27FC236}">
                      <a16:creationId xmlns:a16="http://schemas.microsoft.com/office/drawing/2014/main" id="{FA199DD0-2A3F-43E3-AB8C-4A8E7A8392F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09" name="Rechthoek 208">
                  <a:extLst>
                    <a:ext uri="{FF2B5EF4-FFF2-40B4-BE49-F238E27FC236}">
                      <a16:creationId xmlns:a16="http://schemas.microsoft.com/office/drawing/2014/main" id="{D5233825-09B0-4FF8-A121-41893770590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10" name="Rechthoek 209">
                  <a:extLst>
                    <a:ext uri="{FF2B5EF4-FFF2-40B4-BE49-F238E27FC236}">
                      <a16:creationId xmlns:a16="http://schemas.microsoft.com/office/drawing/2014/main" id="{81510789-DB58-457A-910D-8DB899E0289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204" name="Groep 203">
                <a:extLst>
                  <a:ext uri="{FF2B5EF4-FFF2-40B4-BE49-F238E27FC236}">
                    <a16:creationId xmlns:a16="http://schemas.microsoft.com/office/drawing/2014/main" id="{BB6A5BFC-D3E1-40C1-9E82-D27B09C171D6}"/>
                  </a:ext>
                </a:extLst>
              </p:cNvPr>
              <p:cNvGrpSpPr/>
              <p:nvPr userDrawn="1"/>
            </p:nvGrpSpPr>
            <p:grpSpPr>
              <a:xfrm>
                <a:off x="12822311" y="3480352"/>
                <a:ext cx="182309" cy="163794"/>
                <a:chOff x="12832541" y="3162395"/>
                <a:chExt cx="219532" cy="197236"/>
              </a:xfrm>
            </p:grpSpPr>
            <p:sp>
              <p:nvSpPr>
                <p:cNvPr id="205" name="Rechthoek 204">
                  <a:extLst>
                    <a:ext uri="{FF2B5EF4-FFF2-40B4-BE49-F238E27FC236}">
                      <a16:creationId xmlns:a16="http://schemas.microsoft.com/office/drawing/2014/main" id="{52B270B2-BA04-4A07-8D33-4D056CA6DC3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06" name="Rechthoek 205">
                  <a:extLst>
                    <a:ext uri="{FF2B5EF4-FFF2-40B4-BE49-F238E27FC236}">
                      <a16:creationId xmlns:a16="http://schemas.microsoft.com/office/drawing/2014/main" id="{45CF9599-E4BB-4D44-8CCC-495D384956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07" name="Rechthoek 206">
                  <a:extLst>
                    <a:ext uri="{FF2B5EF4-FFF2-40B4-BE49-F238E27FC236}">
                      <a16:creationId xmlns:a16="http://schemas.microsoft.com/office/drawing/2014/main" id="{25F07709-6C26-487E-8DD4-7B66E00AC0F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6166331" y="0"/>
            <a:ext cx="6096000" cy="67536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4536000" cy="4624586"/>
          </a:xfrm>
        </p:spPr>
        <p:txBody>
          <a:bodyPr vert="horz"/>
          <a:lstStyle>
            <a:lvl1pPr>
              <a:defRPr/>
            </a:lvl1pPr>
            <a:lvl2pPr>
              <a:defRPr/>
            </a:lvl2pPr>
            <a:lvl3pPr>
              <a:defRPr/>
            </a:lvl3pPr>
            <a:lvl4pPr marL="446088" indent="0">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16" name="Tijdelijke aanduiding voor tekst 6">
            <a:extLst>
              <a:ext uri="{FF2B5EF4-FFF2-40B4-BE49-F238E27FC236}">
                <a16:creationId xmlns:a16="http://schemas.microsoft.com/office/drawing/2014/main" id="{63420FDD-21E9-43C0-9B07-1776262B2C4F}"/>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21" name="Tijdelijke aanduiding voor tekst 6">
            <a:extLst>
              <a:ext uri="{FF2B5EF4-FFF2-40B4-BE49-F238E27FC236}">
                <a16:creationId xmlns:a16="http://schemas.microsoft.com/office/drawing/2014/main" id="{8DB64399-7F62-4C64-A154-EEAB2ABCBFA5}"/>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 name="Tijdelijke aanduiding voor tekst 18">
            <a:extLst>
              <a:ext uri="{FF2B5EF4-FFF2-40B4-BE49-F238E27FC236}">
                <a16:creationId xmlns:a16="http://schemas.microsoft.com/office/drawing/2014/main" id="{EF099BC5-9087-4511-8DF1-F55C45E382BF}"/>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8" name="Tijdelijke aanduiding voor tekst 17">
            <a:extLst>
              <a:ext uri="{FF2B5EF4-FFF2-40B4-BE49-F238E27FC236}">
                <a16:creationId xmlns:a16="http://schemas.microsoft.com/office/drawing/2014/main" id="{751071C6-361E-4182-847C-321AAE06D7BF}"/>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4" name="Tijdelijke aanduiding voor tekst 6">
            <a:extLst>
              <a:ext uri="{FF2B5EF4-FFF2-40B4-BE49-F238E27FC236}">
                <a16:creationId xmlns:a16="http://schemas.microsoft.com/office/drawing/2014/main" id="{0E484A3E-A288-407E-9A4A-83E74D2CB3F5}"/>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171" name="Rechthoek 170">
            <a:extLst>
              <a:ext uri="{FF2B5EF4-FFF2-40B4-BE49-F238E27FC236}">
                <a16:creationId xmlns:a16="http://schemas.microsoft.com/office/drawing/2014/main" id="{AAA0DBC6-E661-48CC-BBD4-2D75D1759BF1}"/>
              </a:ext>
            </a:extLst>
          </p:cNvPr>
          <p:cNvSpPr/>
          <p:nvPr userDrawn="1"/>
        </p:nvSpPr>
        <p:spPr>
          <a:xfrm>
            <a:off x="0" y="-399601"/>
            <a:ext cx="720000" cy="360000"/>
          </a:xfrm>
          <a:prstGeom prst="rect">
            <a:avLst/>
          </a:prstGeom>
        </p:spPr>
        <p:txBody>
          <a:bodyPr wrap="none" lIns="0" tIns="0" rIns="0" bIns="0">
            <a:noAutofit/>
          </a:bodyPr>
          <a:lstStyle/>
          <a:p>
            <a:r>
              <a:rPr lang="nl-NL" dirty="0"/>
              <a:t>Tekst en beeld A2</a:t>
            </a:r>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gradFill flip="none" rotWithShape="1">
            <a:gsLst>
              <a:gs pos="50000">
                <a:schemeClr val="bg2"/>
              </a:gs>
              <a:gs pos="50000">
                <a:schemeClr val="bg1"/>
              </a:gs>
            </a:gsLst>
            <a:lin ang="0" scaled="1"/>
            <a:tileRect/>
          </a:gradFill>
        </p:spPr>
        <p:txBody>
          <a:bodyPr wrap="none" anchor="ctr"/>
          <a:lstStyle>
            <a:lvl1pPr marL="0" indent="0" algn="ctr">
              <a:buNone/>
              <a:defRPr sz="800"/>
            </a:lvl1pPr>
          </a:lstStyle>
          <a:p>
            <a:pPr lvl="0"/>
            <a:r>
              <a:rPr lang="nl-NL" dirty="0"/>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154" name="TEKSTINSTRUCTIES">
            <a:extLst>
              <a:ext uri="{FF2B5EF4-FFF2-40B4-BE49-F238E27FC236}">
                <a16:creationId xmlns:a16="http://schemas.microsoft.com/office/drawing/2014/main" id="{5F75687E-ED80-40D6-91C9-34EB41F209DB}"/>
              </a:ext>
            </a:extLst>
          </p:cNvPr>
          <p:cNvGrpSpPr/>
          <p:nvPr userDrawn="1"/>
        </p:nvGrpSpPr>
        <p:grpSpPr>
          <a:xfrm>
            <a:off x="-4297881" y="-718670"/>
            <a:ext cx="4140000" cy="7198669"/>
            <a:chOff x="-4297881" y="-718670"/>
            <a:chExt cx="4140000" cy="7198669"/>
          </a:xfrm>
        </p:grpSpPr>
        <p:sp>
          <p:nvSpPr>
            <p:cNvPr id="155" name="Rechthoek: afgeronde hoeken 154">
              <a:extLst>
                <a:ext uri="{FF2B5EF4-FFF2-40B4-BE49-F238E27FC236}">
                  <a16:creationId xmlns:a16="http://schemas.microsoft.com/office/drawing/2014/main" id="{CCDFE396-7574-42D2-893B-792B1A75F818}"/>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56" name="Rechthoek: afgeronde hoeken 155">
              <a:extLst>
                <a:ext uri="{FF2B5EF4-FFF2-40B4-BE49-F238E27FC236}">
                  <a16:creationId xmlns:a16="http://schemas.microsoft.com/office/drawing/2014/main" id="{1CEBFBB5-7C26-4769-AB1E-4004D8BEE77E}"/>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57" name="Rechte verbindingslijn 156">
              <a:extLst>
                <a:ext uri="{FF2B5EF4-FFF2-40B4-BE49-F238E27FC236}">
                  <a16:creationId xmlns:a16="http://schemas.microsoft.com/office/drawing/2014/main" id="{66DE68CD-BDA5-494E-84A3-A7A66F607B42}"/>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58" name="Groep 157">
              <a:extLst>
                <a:ext uri="{FF2B5EF4-FFF2-40B4-BE49-F238E27FC236}">
                  <a16:creationId xmlns:a16="http://schemas.microsoft.com/office/drawing/2014/main" id="{86CD493A-5372-47F8-AEC9-2BB2A2F7FF9C}"/>
                </a:ext>
              </a:extLst>
            </p:cNvPr>
            <p:cNvGrpSpPr/>
            <p:nvPr userDrawn="1"/>
          </p:nvGrpSpPr>
          <p:grpSpPr>
            <a:xfrm>
              <a:off x="-3905190" y="127747"/>
              <a:ext cx="3354618" cy="786653"/>
              <a:chOff x="-3419346" y="368233"/>
              <a:chExt cx="3170491" cy="743862"/>
            </a:xfrm>
          </p:grpSpPr>
          <p:sp>
            <p:nvSpPr>
              <p:cNvPr id="238" name="Rechthoek 237">
                <a:extLst>
                  <a:ext uri="{FF2B5EF4-FFF2-40B4-BE49-F238E27FC236}">
                    <a16:creationId xmlns:a16="http://schemas.microsoft.com/office/drawing/2014/main" id="{019DB847-17D3-4F63-9A94-58617E45967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239" name="Rechte verbindingslijn 238">
                <a:extLst>
                  <a:ext uri="{FF2B5EF4-FFF2-40B4-BE49-F238E27FC236}">
                    <a16:creationId xmlns:a16="http://schemas.microsoft.com/office/drawing/2014/main" id="{66D24EE4-557B-4E62-9D2D-BE91BA49F410}"/>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Rechte verbindingslijn 239">
                <a:extLst>
                  <a:ext uri="{FF2B5EF4-FFF2-40B4-BE49-F238E27FC236}">
                    <a16:creationId xmlns:a16="http://schemas.microsoft.com/office/drawing/2014/main" id="{6D4A2B4B-E17A-4610-899C-1A04C06A74E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2" name="Rechthoek 321">
                <a:extLst>
                  <a:ext uri="{FF2B5EF4-FFF2-40B4-BE49-F238E27FC236}">
                    <a16:creationId xmlns:a16="http://schemas.microsoft.com/office/drawing/2014/main" id="{8DDD8F85-A91C-430B-A0E6-51B7E7AFE29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23" name="Groep 322">
                <a:extLst>
                  <a:ext uri="{FF2B5EF4-FFF2-40B4-BE49-F238E27FC236}">
                    <a16:creationId xmlns:a16="http://schemas.microsoft.com/office/drawing/2014/main" id="{01E5B278-405D-442F-AAC1-378D8AA9FD27}"/>
                  </a:ext>
                </a:extLst>
              </p:cNvPr>
              <p:cNvGrpSpPr/>
              <p:nvPr userDrawn="1"/>
            </p:nvGrpSpPr>
            <p:grpSpPr>
              <a:xfrm>
                <a:off x="-3002834" y="720303"/>
                <a:ext cx="182598" cy="143759"/>
                <a:chOff x="-3310843" y="700986"/>
                <a:chExt cx="182598" cy="143759"/>
              </a:xfrm>
            </p:grpSpPr>
            <p:grpSp>
              <p:nvGrpSpPr>
                <p:cNvPr id="362" name="Groep 361">
                  <a:extLst>
                    <a:ext uri="{FF2B5EF4-FFF2-40B4-BE49-F238E27FC236}">
                      <a16:creationId xmlns:a16="http://schemas.microsoft.com/office/drawing/2014/main" id="{F2D35F77-9540-4B81-9910-06F7C616002A}"/>
                    </a:ext>
                  </a:extLst>
                </p:cNvPr>
                <p:cNvGrpSpPr/>
                <p:nvPr userDrawn="1"/>
              </p:nvGrpSpPr>
              <p:grpSpPr>
                <a:xfrm>
                  <a:off x="-3310843" y="700986"/>
                  <a:ext cx="182598" cy="143759"/>
                  <a:chOff x="-3310843" y="700986"/>
                  <a:chExt cx="182598" cy="143759"/>
                </a:xfrm>
              </p:grpSpPr>
              <p:cxnSp>
                <p:nvCxnSpPr>
                  <p:cNvPr id="366" name="Rechte verbindingslijn 365">
                    <a:extLst>
                      <a:ext uri="{FF2B5EF4-FFF2-40B4-BE49-F238E27FC236}">
                        <a16:creationId xmlns:a16="http://schemas.microsoft.com/office/drawing/2014/main" id="{075CA265-A5DD-4071-8FC6-9B756E3EB150}"/>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67" name="Rechte verbindingslijn 366">
                    <a:extLst>
                      <a:ext uri="{FF2B5EF4-FFF2-40B4-BE49-F238E27FC236}">
                        <a16:creationId xmlns:a16="http://schemas.microsoft.com/office/drawing/2014/main" id="{8BC3BF79-9F14-43E9-9272-A9CD5465FF0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68" name="Rechte verbindingslijn 367">
                    <a:extLst>
                      <a:ext uri="{FF2B5EF4-FFF2-40B4-BE49-F238E27FC236}">
                        <a16:creationId xmlns:a16="http://schemas.microsoft.com/office/drawing/2014/main" id="{B02BE577-9B35-4138-9D66-E2E7A4F279A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69" name="Rechte verbindingslijn 368">
                    <a:extLst>
                      <a:ext uri="{FF2B5EF4-FFF2-40B4-BE49-F238E27FC236}">
                        <a16:creationId xmlns:a16="http://schemas.microsoft.com/office/drawing/2014/main" id="{3D787238-9FD3-4FF5-99C0-4E283FAEA1E4}"/>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70" name="Rechte verbindingslijn 369">
                    <a:extLst>
                      <a:ext uri="{FF2B5EF4-FFF2-40B4-BE49-F238E27FC236}">
                        <a16:creationId xmlns:a16="http://schemas.microsoft.com/office/drawing/2014/main" id="{2B81E525-7200-462E-AB0D-5DA782B2DE2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63" name="Groep 362">
                  <a:extLst>
                    <a:ext uri="{FF2B5EF4-FFF2-40B4-BE49-F238E27FC236}">
                      <a16:creationId xmlns:a16="http://schemas.microsoft.com/office/drawing/2014/main" id="{24C57147-553F-4936-B12F-84C972E9EA1E}"/>
                    </a:ext>
                  </a:extLst>
                </p:cNvPr>
                <p:cNvGrpSpPr/>
                <p:nvPr userDrawn="1"/>
              </p:nvGrpSpPr>
              <p:grpSpPr>
                <a:xfrm flipH="1">
                  <a:off x="-3310774" y="735854"/>
                  <a:ext cx="88801" cy="72568"/>
                  <a:chOff x="-2091059" y="1395403"/>
                  <a:chExt cx="157316" cy="128558"/>
                </a:xfrm>
              </p:grpSpPr>
              <p:sp>
                <p:nvSpPr>
                  <p:cNvPr id="364" name="Rechthoek 363">
                    <a:extLst>
                      <a:ext uri="{FF2B5EF4-FFF2-40B4-BE49-F238E27FC236}">
                        <a16:creationId xmlns:a16="http://schemas.microsoft.com/office/drawing/2014/main" id="{4CA0701F-578C-426A-83BC-03A4083873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65" name="Pijl: punthaak 364">
                    <a:extLst>
                      <a:ext uri="{FF2B5EF4-FFF2-40B4-BE49-F238E27FC236}">
                        <a16:creationId xmlns:a16="http://schemas.microsoft.com/office/drawing/2014/main" id="{31F22EA9-4E13-461E-854B-AE8D5BD3F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24" name="Groep 323">
                <a:extLst>
                  <a:ext uri="{FF2B5EF4-FFF2-40B4-BE49-F238E27FC236}">
                    <a16:creationId xmlns:a16="http://schemas.microsoft.com/office/drawing/2014/main" id="{22CF3A9E-7B03-4E75-A4D0-C341D6BF3567}"/>
                  </a:ext>
                </a:extLst>
              </p:cNvPr>
              <p:cNvGrpSpPr/>
              <p:nvPr userDrawn="1"/>
            </p:nvGrpSpPr>
            <p:grpSpPr>
              <a:xfrm>
                <a:off x="-3326107" y="720303"/>
                <a:ext cx="182598" cy="143759"/>
                <a:chOff x="-3634116" y="700986"/>
                <a:chExt cx="182598" cy="143759"/>
              </a:xfrm>
            </p:grpSpPr>
            <p:grpSp>
              <p:nvGrpSpPr>
                <p:cNvPr id="353" name="Groep 352">
                  <a:extLst>
                    <a:ext uri="{FF2B5EF4-FFF2-40B4-BE49-F238E27FC236}">
                      <a16:creationId xmlns:a16="http://schemas.microsoft.com/office/drawing/2014/main" id="{54621B9E-6677-4F7E-A82D-FEE23EFCFFC2}"/>
                    </a:ext>
                  </a:extLst>
                </p:cNvPr>
                <p:cNvGrpSpPr/>
                <p:nvPr userDrawn="1"/>
              </p:nvGrpSpPr>
              <p:grpSpPr>
                <a:xfrm>
                  <a:off x="-3634116" y="700986"/>
                  <a:ext cx="182598" cy="143759"/>
                  <a:chOff x="-3634116" y="700986"/>
                  <a:chExt cx="182598" cy="143759"/>
                </a:xfrm>
              </p:grpSpPr>
              <p:cxnSp>
                <p:nvCxnSpPr>
                  <p:cNvPr id="357" name="Rechte verbindingslijn 356">
                    <a:extLst>
                      <a:ext uri="{FF2B5EF4-FFF2-40B4-BE49-F238E27FC236}">
                        <a16:creationId xmlns:a16="http://schemas.microsoft.com/office/drawing/2014/main" id="{E5BAEC76-2084-49C7-889E-ACF5CC649313}"/>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C4F21399-5936-452E-B3AF-79C50EDC543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59" name="Rechte verbindingslijn 358">
                    <a:extLst>
                      <a:ext uri="{FF2B5EF4-FFF2-40B4-BE49-F238E27FC236}">
                        <a16:creationId xmlns:a16="http://schemas.microsoft.com/office/drawing/2014/main" id="{AAAA5C05-9874-4A82-AD97-881A1D09DF5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60" name="Rechte verbindingslijn 359">
                    <a:extLst>
                      <a:ext uri="{FF2B5EF4-FFF2-40B4-BE49-F238E27FC236}">
                        <a16:creationId xmlns:a16="http://schemas.microsoft.com/office/drawing/2014/main" id="{37BB851D-83AA-4F31-9B48-618F7E06561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61" name="Rechte verbindingslijn 360">
                    <a:extLst>
                      <a:ext uri="{FF2B5EF4-FFF2-40B4-BE49-F238E27FC236}">
                        <a16:creationId xmlns:a16="http://schemas.microsoft.com/office/drawing/2014/main" id="{1C962900-77CE-4239-9E39-18F57E4BE5A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54" name="Groep 353">
                  <a:extLst>
                    <a:ext uri="{FF2B5EF4-FFF2-40B4-BE49-F238E27FC236}">
                      <a16:creationId xmlns:a16="http://schemas.microsoft.com/office/drawing/2014/main" id="{1FAB697B-2752-434F-91D7-51FD6AAEEAAE}"/>
                    </a:ext>
                  </a:extLst>
                </p:cNvPr>
                <p:cNvGrpSpPr/>
                <p:nvPr userDrawn="1"/>
              </p:nvGrpSpPr>
              <p:grpSpPr>
                <a:xfrm>
                  <a:off x="-3634047" y="735854"/>
                  <a:ext cx="88801" cy="72568"/>
                  <a:chOff x="-2091059" y="1395403"/>
                  <a:chExt cx="157316" cy="128558"/>
                </a:xfrm>
              </p:grpSpPr>
              <p:sp>
                <p:nvSpPr>
                  <p:cNvPr id="355" name="Rechthoek 354">
                    <a:extLst>
                      <a:ext uri="{FF2B5EF4-FFF2-40B4-BE49-F238E27FC236}">
                        <a16:creationId xmlns:a16="http://schemas.microsoft.com/office/drawing/2014/main" id="{FA592780-7F3D-4F09-9E59-D8D8E736530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56" name="Pijl: punthaak 355">
                    <a:extLst>
                      <a:ext uri="{FF2B5EF4-FFF2-40B4-BE49-F238E27FC236}">
                        <a16:creationId xmlns:a16="http://schemas.microsoft.com/office/drawing/2014/main" id="{608C41A3-5F74-43FC-924C-14E4AB6D7CE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325" name="Rechte verbindingslijn 324">
                <a:extLst>
                  <a:ext uri="{FF2B5EF4-FFF2-40B4-BE49-F238E27FC236}">
                    <a16:creationId xmlns:a16="http://schemas.microsoft.com/office/drawing/2014/main" id="{3C48DD4E-72E6-4B11-9F3E-2AF74FE4E64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26" name="Rechte verbindingslijn 325">
                <a:extLst>
                  <a:ext uri="{FF2B5EF4-FFF2-40B4-BE49-F238E27FC236}">
                    <a16:creationId xmlns:a16="http://schemas.microsoft.com/office/drawing/2014/main" id="{1F63F06C-2A56-4895-ABFF-CDB35BA1D55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27" name="Groep 326">
                <a:extLst>
                  <a:ext uri="{FF2B5EF4-FFF2-40B4-BE49-F238E27FC236}">
                    <a16:creationId xmlns:a16="http://schemas.microsoft.com/office/drawing/2014/main" id="{CA9278FF-BEB3-4D36-9399-2A58E4A051FC}"/>
                  </a:ext>
                </a:extLst>
              </p:cNvPr>
              <p:cNvGrpSpPr/>
              <p:nvPr userDrawn="1"/>
            </p:nvGrpSpPr>
            <p:grpSpPr>
              <a:xfrm>
                <a:off x="-2425037" y="370226"/>
                <a:ext cx="357690" cy="330595"/>
                <a:chOff x="-2721817" y="347336"/>
                <a:chExt cx="432805" cy="400021"/>
              </a:xfrm>
            </p:grpSpPr>
            <p:sp>
              <p:nvSpPr>
                <p:cNvPr id="342" name="Rechthoek 341">
                  <a:extLst>
                    <a:ext uri="{FF2B5EF4-FFF2-40B4-BE49-F238E27FC236}">
                      <a16:creationId xmlns:a16="http://schemas.microsoft.com/office/drawing/2014/main" id="{583242C5-6240-4C57-8CB6-FEB79CD62CD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43" name="Groep 342">
                  <a:extLst>
                    <a:ext uri="{FF2B5EF4-FFF2-40B4-BE49-F238E27FC236}">
                      <a16:creationId xmlns:a16="http://schemas.microsoft.com/office/drawing/2014/main" id="{146A4E83-6FD6-43F2-93A3-1593C7A4B61A}"/>
                    </a:ext>
                  </a:extLst>
                </p:cNvPr>
                <p:cNvGrpSpPr/>
                <p:nvPr userDrawn="1"/>
              </p:nvGrpSpPr>
              <p:grpSpPr>
                <a:xfrm>
                  <a:off x="-2652453" y="431583"/>
                  <a:ext cx="294076" cy="231526"/>
                  <a:chOff x="-3634116" y="700986"/>
                  <a:chExt cx="182598" cy="143759"/>
                </a:xfrm>
              </p:grpSpPr>
              <p:grpSp>
                <p:nvGrpSpPr>
                  <p:cNvPr id="344" name="Groep 343">
                    <a:extLst>
                      <a:ext uri="{FF2B5EF4-FFF2-40B4-BE49-F238E27FC236}">
                        <a16:creationId xmlns:a16="http://schemas.microsoft.com/office/drawing/2014/main" id="{5DBCEB2F-1BFE-4C52-9164-A6191125F7D7}"/>
                      </a:ext>
                    </a:extLst>
                  </p:cNvPr>
                  <p:cNvGrpSpPr/>
                  <p:nvPr userDrawn="1"/>
                </p:nvGrpSpPr>
                <p:grpSpPr>
                  <a:xfrm>
                    <a:off x="-3634116" y="700986"/>
                    <a:ext cx="182598" cy="143759"/>
                    <a:chOff x="-3634116" y="700986"/>
                    <a:chExt cx="182598" cy="143759"/>
                  </a:xfrm>
                </p:grpSpPr>
                <p:cxnSp>
                  <p:nvCxnSpPr>
                    <p:cNvPr id="348" name="Rechte verbindingslijn 347">
                      <a:extLst>
                        <a:ext uri="{FF2B5EF4-FFF2-40B4-BE49-F238E27FC236}">
                          <a16:creationId xmlns:a16="http://schemas.microsoft.com/office/drawing/2014/main" id="{298974F8-3A4B-44F2-8F8B-055C4AC7E90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1709DCF9-532A-4413-8303-FC4BA44AAED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1DEDA6AA-AD21-4B78-A8BC-9BC641C7D32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D46641DE-B96B-4259-ACAF-A97B18AF5F0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A0EDC359-3243-41A8-9A0A-16F166B96DC8}"/>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A50D85F3-0F03-4045-A685-096BDB2EDFAA}"/>
                      </a:ext>
                    </a:extLst>
                  </p:cNvPr>
                  <p:cNvGrpSpPr/>
                  <p:nvPr userDrawn="1"/>
                </p:nvGrpSpPr>
                <p:grpSpPr>
                  <a:xfrm>
                    <a:off x="-3634047" y="735854"/>
                    <a:ext cx="88801" cy="72568"/>
                    <a:chOff x="-2091059" y="1395403"/>
                    <a:chExt cx="157316" cy="128558"/>
                  </a:xfrm>
                </p:grpSpPr>
                <p:sp>
                  <p:nvSpPr>
                    <p:cNvPr id="346" name="Rechthoek 345">
                      <a:extLst>
                        <a:ext uri="{FF2B5EF4-FFF2-40B4-BE49-F238E27FC236}">
                          <a16:creationId xmlns:a16="http://schemas.microsoft.com/office/drawing/2014/main" id="{C332CB79-9935-4231-9FDB-1BA8C9DD4D7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47" name="Pijl: punthaak 346">
                      <a:extLst>
                        <a:ext uri="{FF2B5EF4-FFF2-40B4-BE49-F238E27FC236}">
                          <a16:creationId xmlns:a16="http://schemas.microsoft.com/office/drawing/2014/main" id="{A559D0A1-19B4-438E-81B9-2A3E39F2F65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328" name="Groep 327">
                <a:extLst>
                  <a:ext uri="{FF2B5EF4-FFF2-40B4-BE49-F238E27FC236}">
                    <a16:creationId xmlns:a16="http://schemas.microsoft.com/office/drawing/2014/main" id="{E8B2943B-9AF8-48B5-9110-A494B1C3BBED}"/>
                  </a:ext>
                </a:extLst>
              </p:cNvPr>
              <p:cNvGrpSpPr/>
              <p:nvPr userDrawn="1"/>
            </p:nvGrpSpPr>
            <p:grpSpPr>
              <a:xfrm>
                <a:off x="-2425037" y="781500"/>
                <a:ext cx="357690" cy="330595"/>
                <a:chOff x="-2721817" y="782525"/>
                <a:chExt cx="432805" cy="400021"/>
              </a:xfrm>
            </p:grpSpPr>
            <p:sp>
              <p:nvSpPr>
                <p:cNvPr id="331" name="Rechthoek 330">
                  <a:extLst>
                    <a:ext uri="{FF2B5EF4-FFF2-40B4-BE49-F238E27FC236}">
                      <a16:creationId xmlns:a16="http://schemas.microsoft.com/office/drawing/2014/main" id="{E427C480-5D0A-4293-AD81-5846ADBE37E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32" name="Groep 331">
                  <a:extLst>
                    <a:ext uri="{FF2B5EF4-FFF2-40B4-BE49-F238E27FC236}">
                      <a16:creationId xmlns:a16="http://schemas.microsoft.com/office/drawing/2014/main" id="{99B1F975-24B9-499B-BD1D-E3E978C5B257}"/>
                    </a:ext>
                  </a:extLst>
                </p:cNvPr>
                <p:cNvGrpSpPr/>
                <p:nvPr userDrawn="1"/>
              </p:nvGrpSpPr>
              <p:grpSpPr>
                <a:xfrm>
                  <a:off x="-2652453" y="866772"/>
                  <a:ext cx="294076" cy="231526"/>
                  <a:chOff x="-3310843" y="700986"/>
                  <a:chExt cx="182598" cy="143759"/>
                </a:xfrm>
              </p:grpSpPr>
              <p:grpSp>
                <p:nvGrpSpPr>
                  <p:cNvPr id="333" name="Groep 332">
                    <a:extLst>
                      <a:ext uri="{FF2B5EF4-FFF2-40B4-BE49-F238E27FC236}">
                        <a16:creationId xmlns:a16="http://schemas.microsoft.com/office/drawing/2014/main" id="{090F191E-158F-4EF0-A6E1-25943D63DB94}"/>
                      </a:ext>
                    </a:extLst>
                  </p:cNvPr>
                  <p:cNvGrpSpPr/>
                  <p:nvPr userDrawn="1"/>
                </p:nvGrpSpPr>
                <p:grpSpPr>
                  <a:xfrm>
                    <a:off x="-3310843" y="700986"/>
                    <a:ext cx="182598" cy="143759"/>
                    <a:chOff x="-3310843" y="700986"/>
                    <a:chExt cx="182598" cy="143759"/>
                  </a:xfrm>
                </p:grpSpPr>
                <p:cxnSp>
                  <p:nvCxnSpPr>
                    <p:cNvPr id="337" name="Rechte verbindingslijn 336">
                      <a:extLst>
                        <a:ext uri="{FF2B5EF4-FFF2-40B4-BE49-F238E27FC236}">
                          <a16:creationId xmlns:a16="http://schemas.microsoft.com/office/drawing/2014/main" id="{07B6B8C1-2F54-4AF4-B787-1D917D5DD00D}"/>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A3B5177E-2B05-41D9-91A5-8A3287C33DF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0388DF6A-7D0C-46B1-AA44-E3DE452B48BD}"/>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1EAF0928-6470-4E22-8ABC-0D3CAF28CA2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DADA30FD-0211-4D0A-AC0D-2BF4DE92752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34" name="Groep 333">
                    <a:extLst>
                      <a:ext uri="{FF2B5EF4-FFF2-40B4-BE49-F238E27FC236}">
                        <a16:creationId xmlns:a16="http://schemas.microsoft.com/office/drawing/2014/main" id="{DAEA88B5-C4DC-464F-89D1-4CB0F11D8CF7}"/>
                      </a:ext>
                    </a:extLst>
                  </p:cNvPr>
                  <p:cNvGrpSpPr/>
                  <p:nvPr userDrawn="1"/>
                </p:nvGrpSpPr>
                <p:grpSpPr>
                  <a:xfrm flipH="1">
                    <a:off x="-3310774" y="735854"/>
                    <a:ext cx="88801" cy="72568"/>
                    <a:chOff x="-2091059" y="1395403"/>
                    <a:chExt cx="157316" cy="128558"/>
                  </a:xfrm>
                </p:grpSpPr>
                <p:sp>
                  <p:nvSpPr>
                    <p:cNvPr id="335" name="Rechthoek 334">
                      <a:extLst>
                        <a:ext uri="{FF2B5EF4-FFF2-40B4-BE49-F238E27FC236}">
                          <a16:creationId xmlns:a16="http://schemas.microsoft.com/office/drawing/2014/main" id="{789C37AA-A6F9-456F-AA6E-BB9F6D45A8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6" name="Pijl: punthaak 335">
                      <a:extLst>
                        <a:ext uri="{FF2B5EF4-FFF2-40B4-BE49-F238E27FC236}">
                          <a16:creationId xmlns:a16="http://schemas.microsoft.com/office/drawing/2014/main" id="{8A552C62-A5DA-43ED-AE80-D087375175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329" name="Rechthoek 328">
                <a:extLst>
                  <a:ext uri="{FF2B5EF4-FFF2-40B4-BE49-F238E27FC236}">
                    <a16:creationId xmlns:a16="http://schemas.microsoft.com/office/drawing/2014/main" id="{53602F29-E5E2-4B6A-B51B-F2EE7F71CF4A}"/>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330" name="Rechthoek 329">
                <a:extLst>
                  <a:ext uri="{FF2B5EF4-FFF2-40B4-BE49-F238E27FC236}">
                    <a16:creationId xmlns:a16="http://schemas.microsoft.com/office/drawing/2014/main" id="{32D8671F-90CB-4213-8561-1C1693C115A9}"/>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159" name="Rechte verbindingslijn 158">
              <a:extLst>
                <a:ext uri="{FF2B5EF4-FFF2-40B4-BE49-F238E27FC236}">
                  <a16:creationId xmlns:a16="http://schemas.microsoft.com/office/drawing/2014/main" id="{A8777C78-5D75-493C-B764-28B00A0BA80A}"/>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60" name="Rechthoek 159">
              <a:extLst>
                <a:ext uri="{FF2B5EF4-FFF2-40B4-BE49-F238E27FC236}">
                  <a16:creationId xmlns:a16="http://schemas.microsoft.com/office/drawing/2014/main" id="{61E54393-2D55-4809-A310-3BFA0FE96150}"/>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161" name="Rechthoek 160">
              <a:extLst>
                <a:ext uri="{FF2B5EF4-FFF2-40B4-BE49-F238E27FC236}">
                  <a16:creationId xmlns:a16="http://schemas.microsoft.com/office/drawing/2014/main" id="{69C108D2-AF40-4F78-9A43-8C366E129322}"/>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162" name="Ovaal 161">
              <a:extLst>
                <a:ext uri="{FF2B5EF4-FFF2-40B4-BE49-F238E27FC236}">
                  <a16:creationId xmlns:a16="http://schemas.microsoft.com/office/drawing/2014/main" id="{1B427554-C0C2-407C-BE99-20C2B3399F7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63" name="Ovaal 162">
              <a:extLst>
                <a:ext uri="{FF2B5EF4-FFF2-40B4-BE49-F238E27FC236}">
                  <a16:creationId xmlns:a16="http://schemas.microsoft.com/office/drawing/2014/main" id="{4E5AB2E5-4E30-463F-99BF-A7C6A6DF77FD}"/>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64" name="Ovaal 163">
              <a:extLst>
                <a:ext uri="{FF2B5EF4-FFF2-40B4-BE49-F238E27FC236}">
                  <a16:creationId xmlns:a16="http://schemas.microsoft.com/office/drawing/2014/main" id="{54935BB9-E2C7-4751-80A0-463AEC7104F0}"/>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5" name="Ovaal 164">
              <a:extLst>
                <a:ext uri="{FF2B5EF4-FFF2-40B4-BE49-F238E27FC236}">
                  <a16:creationId xmlns:a16="http://schemas.microsoft.com/office/drawing/2014/main" id="{617F27F5-1841-497D-AFCC-44CBDC462D3A}"/>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66" name="Ovaal 165">
              <a:extLst>
                <a:ext uri="{FF2B5EF4-FFF2-40B4-BE49-F238E27FC236}">
                  <a16:creationId xmlns:a16="http://schemas.microsoft.com/office/drawing/2014/main" id="{0BA24D7F-0ED3-403A-8A84-866C3D020710}"/>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67" name="Ovaal 166">
              <a:extLst>
                <a:ext uri="{FF2B5EF4-FFF2-40B4-BE49-F238E27FC236}">
                  <a16:creationId xmlns:a16="http://schemas.microsoft.com/office/drawing/2014/main" id="{D3647A7E-0ED7-4234-85BA-B63F81AA228C}"/>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68" name="Ovaal 167">
              <a:extLst>
                <a:ext uri="{FF2B5EF4-FFF2-40B4-BE49-F238E27FC236}">
                  <a16:creationId xmlns:a16="http://schemas.microsoft.com/office/drawing/2014/main" id="{BD4602DF-9771-4ED0-BA22-BFE0756E4EE6}"/>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69" name="Ovaal 168">
              <a:extLst>
                <a:ext uri="{FF2B5EF4-FFF2-40B4-BE49-F238E27FC236}">
                  <a16:creationId xmlns:a16="http://schemas.microsoft.com/office/drawing/2014/main" id="{46BFBC4E-D6CF-4C44-A80E-BFB7E79A04B3}"/>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72" name="Ovaal 171">
              <a:extLst>
                <a:ext uri="{FF2B5EF4-FFF2-40B4-BE49-F238E27FC236}">
                  <a16:creationId xmlns:a16="http://schemas.microsoft.com/office/drawing/2014/main" id="{3132728C-A01C-47A6-95A9-395F11FCFD8F}"/>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73" name="Rechthoek 172">
              <a:extLst>
                <a:ext uri="{FF2B5EF4-FFF2-40B4-BE49-F238E27FC236}">
                  <a16:creationId xmlns:a16="http://schemas.microsoft.com/office/drawing/2014/main" id="{A7A25F1D-B854-425D-8802-11EE35892D53}"/>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174" name="Rechthoek 173">
              <a:extLst>
                <a:ext uri="{FF2B5EF4-FFF2-40B4-BE49-F238E27FC236}">
                  <a16:creationId xmlns:a16="http://schemas.microsoft.com/office/drawing/2014/main" id="{3A678D8B-8547-48A1-BD78-6A2E9FA1C2C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175" name="Rechthoek 174">
              <a:extLst>
                <a:ext uri="{FF2B5EF4-FFF2-40B4-BE49-F238E27FC236}">
                  <a16:creationId xmlns:a16="http://schemas.microsoft.com/office/drawing/2014/main" id="{82F7DCD9-1FD2-496A-947F-AC34FA5B1586}"/>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176" name="Rechthoek 175">
              <a:extLst>
                <a:ext uri="{FF2B5EF4-FFF2-40B4-BE49-F238E27FC236}">
                  <a16:creationId xmlns:a16="http://schemas.microsoft.com/office/drawing/2014/main" id="{D2861125-C8C2-4AD6-8081-174274C964F6}"/>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177" name="Rechthoek 176">
              <a:extLst>
                <a:ext uri="{FF2B5EF4-FFF2-40B4-BE49-F238E27FC236}">
                  <a16:creationId xmlns:a16="http://schemas.microsoft.com/office/drawing/2014/main" id="{E9E72C5F-F8A8-44CB-B7ED-ECA175CEB93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178" name="Rechthoek 177">
              <a:extLst>
                <a:ext uri="{FF2B5EF4-FFF2-40B4-BE49-F238E27FC236}">
                  <a16:creationId xmlns:a16="http://schemas.microsoft.com/office/drawing/2014/main" id="{887D9D04-F335-4D72-8168-2530BC48DC70}"/>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236" name="Rechthoek 235">
              <a:extLst>
                <a:ext uri="{FF2B5EF4-FFF2-40B4-BE49-F238E27FC236}">
                  <a16:creationId xmlns:a16="http://schemas.microsoft.com/office/drawing/2014/main" id="{441A2659-7E3E-40ED-957C-B762409E5110}"/>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237" name="Rechthoek 236">
              <a:extLst>
                <a:ext uri="{FF2B5EF4-FFF2-40B4-BE49-F238E27FC236}">
                  <a16:creationId xmlns:a16="http://schemas.microsoft.com/office/drawing/2014/main" id="{58A324F9-951D-4E98-8FB9-6D6B85AF0F9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242" name="Tijdelijke aanduiding voor tekst 7">
            <a:extLst>
              <a:ext uri="{FF2B5EF4-FFF2-40B4-BE49-F238E27FC236}">
                <a16:creationId xmlns:a16="http://schemas.microsoft.com/office/drawing/2014/main" id="{976ED3B3-424A-4E38-9660-541B3E529147}"/>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288828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eeld rechts 3">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2EFE4882-2B96-46BD-B6C3-0C911FAA58D7}"/>
              </a:ext>
            </a:extLst>
          </p:cNvPr>
          <p:cNvSpPr/>
          <p:nvPr userDrawn="1"/>
        </p:nvSpPr>
        <p:spPr>
          <a:xfrm>
            <a:off x="0" y="-399601"/>
            <a:ext cx="720000" cy="360000"/>
          </a:xfrm>
          <a:prstGeom prst="rect">
            <a:avLst/>
          </a:prstGeom>
        </p:spPr>
        <p:txBody>
          <a:bodyPr wrap="none" lIns="0" tIns="0" rIns="0" bIns="0">
            <a:noAutofit/>
          </a:bodyPr>
          <a:lstStyle/>
          <a:p>
            <a:r>
              <a:rPr lang="nl-NL" dirty="0"/>
              <a:t>Tekst en beeld A3</a:t>
            </a:r>
          </a:p>
        </p:txBody>
      </p:sp>
      <p:grpSp>
        <p:nvGrpSpPr>
          <p:cNvPr id="137" name="INSTRUCTIES">
            <a:extLst>
              <a:ext uri="{FF2B5EF4-FFF2-40B4-BE49-F238E27FC236}">
                <a16:creationId xmlns:a16="http://schemas.microsoft.com/office/drawing/2014/main" id="{9580541B-6579-4E75-9FF1-9954927AC799}"/>
              </a:ext>
            </a:extLst>
          </p:cNvPr>
          <p:cNvGrpSpPr/>
          <p:nvPr userDrawn="1"/>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FEB17560-8FA3-4E2E-AEA5-117DC305705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D58DC80D-2FFD-4AC9-9DF1-6DBAEA29695C}"/>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FA8D2B5F-10A8-4894-8841-FD347202A14D}"/>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BBDE1280-883D-4286-9FE9-9986BBC7332D}"/>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5FD9D417-D608-4BC4-80BB-E37E3FA8080E}"/>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E288F05C-6256-48FD-B9D2-F69F1634A744}"/>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D765FCC7-223E-4569-81FB-E163335116D0}"/>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E25F4AD3-78EA-413E-A7CB-BDF0EBF40EE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74F81AF6-C822-45EA-9BD3-CD5EB41E90F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62497BBF-688F-4510-9B03-1B22D64913AB}"/>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34432282-4DA2-4A5F-A2B9-BE68E7193339}"/>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0A3B93D5-B598-496E-8F94-BDCCE327415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2C9669EE-B287-45B0-B3CF-9A105580334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F102BCD9-30E8-4737-9535-B8FE546F74D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49" name="Groep 148">
              <a:extLst>
                <a:ext uri="{FF2B5EF4-FFF2-40B4-BE49-F238E27FC236}">
                  <a16:creationId xmlns:a16="http://schemas.microsoft.com/office/drawing/2014/main" id="{3663100D-281B-4E53-B11F-B8D731A8EEED}"/>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2923BF4D-FA5E-4B3C-82FC-A7CB5F9052D2}"/>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1FAB34AB-1234-47A6-9313-ECB4D2DAA748}"/>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62153E64-CAC8-4380-804D-3F51ED333971}"/>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C7C31ACF-D131-4F8E-A319-EA5047C26A0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F77C907F-0344-4DA7-9EB1-A655103CEFB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D9712989-5B8E-4B0A-8567-CF835454F61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86" name="Afbeelding 185">
                    <a:extLst>
                      <a:ext uri="{FF2B5EF4-FFF2-40B4-BE49-F238E27FC236}">
                        <a16:creationId xmlns:a16="http://schemas.microsoft.com/office/drawing/2014/main" id="{AE3AD474-08CE-4BA9-82EB-59BC84B561A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E2A26A96-7BB5-48AB-8601-48D5901DFCC5}"/>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5C45917E-6F9F-41F2-B29A-8C2401A4389F}"/>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0C58A425-3039-41BE-8422-19AF39DA5B3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4" name="Rechthoek 183">
                    <a:extLst>
                      <a:ext uri="{FF2B5EF4-FFF2-40B4-BE49-F238E27FC236}">
                        <a16:creationId xmlns:a16="http://schemas.microsoft.com/office/drawing/2014/main" id="{2523861B-D29B-49FE-8D86-A43C520246B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0" name="Groep 179">
                  <a:extLst>
                    <a:ext uri="{FF2B5EF4-FFF2-40B4-BE49-F238E27FC236}">
                      <a16:creationId xmlns:a16="http://schemas.microsoft.com/office/drawing/2014/main" id="{46C4F1D9-C832-43A9-8E83-02293490906B}"/>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3ADD9B05-413A-4D78-B826-F2A4D2266BB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2" name="Rechthoek 181">
                    <a:extLst>
                      <a:ext uri="{FF2B5EF4-FFF2-40B4-BE49-F238E27FC236}">
                        <a16:creationId xmlns:a16="http://schemas.microsoft.com/office/drawing/2014/main" id="{5DE7E062-9DB7-433A-B845-9730C860887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76" name="Rechthoek 175">
                <a:extLst>
                  <a:ext uri="{FF2B5EF4-FFF2-40B4-BE49-F238E27FC236}">
                    <a16:creationId xmlns:a16="http://schemas.microsoft.com/office/drawing/2014/main" id="{ABE43026-2E73-47AE-9B13-4D783874D45C}"/>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317DDF58-937F-44CE-A0C8-3AA973102F0B}"/>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0" name="Groep 149">
              <a:extLst>
                <a:ext uri="{FF2B5EF4-FFF2-40B4-BE49-F238E27FC236}">
                  <a16:creationId xmlns:a16="http://schemas.microsoft.com/office/drawing/2014/main" id="{3C07E958-8D76-4994-9869-757CE6B3138B}"/>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B61CB6A8-6570-43CB-9BF8-9659D2F6EAD9}"/>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C34A92D7-B09E-4468-A4DF-2FD1782475F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1" name="Vrije vorm: vorm 170">
                <a:extLst>
                  <a:ext uri="{FF2B5EF4-FFF2-40B4-BE49-F238E27FC236}">
                    <a16:creationId xmlns:a16="http://schemas.microsoft.com/office/drawing/2014/main" id="{06490269-04C4-4CA1-A7A4-30069F412DA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2" name="Rechthoek: afgeronde hoeken 171">
                <a:extLst>
                  <a:ext uri="{FF2B5EF4-FFF2-40B4-BE49-F238E27FC236}">
                    <a16:creationId xmlns:a16="http://schemas.microsoft.com/office/drawing/2014/main" id="{AFDF81FB-81E0-428D-9C5E-C834C800651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C3221D32-8FA7-4BB5-947F-EF6E9741E6E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09047412-0792-4845-B433-41AC1E9511CC}"/>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EAC14F34-E6CE-4D43-BE34-2EF028695B9F}"/>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F3BFE1FA-0EF5-4DFC-B036-210172CCE886}"/>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D5737F06-00B9-4703-99E8-BB58C0D4982E}"/>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8F8821BC-9D29-4533-9880-7BE280CE59C8}"/>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8700626F-9D53-48E1-91E9-CB2B16B3751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45F11C3E-7435-42FA-AA4A-4582DAA07B9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57" name="Tekstvak 156">
                <a:extLst>
                  <a:ext uri="{FF2B5EF4-FFF2-40B4-BE49-F238E27FC236}">
                    <a16:creationId xmlns:a16="http://schemas.microsoft.com/office/drawing/2014/main" id="{D9B5C57C-67CF-4640-A8FB-724E9533808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8B50C38D-35DF-4322-9C9B-226BD257DC3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0E869CCF-FE9D-4DB5-939A-8F395E5336E1}"/>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8A04CC8C-3E56-4EB8-87FC-79136484096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61" name="Groep 160">
                <a:extLst>
                  <a:ext uri="{FF2B5EF4-FFF2-40B4-BE49-F238E27FC236}">
                    <a16:creationId xmlns:a16="http://schemas.microsoft.com/office/drawing/2014/main" id="{C61ED6D9-370D-431D-9734-A0B5912DD8C8}"/>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60CC0E3F-F27A-4166-A084-8099F71E30F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7" name="Rechthoek 166">
                  <a:extLst>
                    <a:ext uri="{FF2B5EF4-FFF2-40B4-BE49-F238E27FC236}">
                      <a16:creationId xmlns:a16="http://schemas.microsoft.com/office/drawing/2014/main" id="{5B769DE0-AB4D-4B2F-A27C-D44AA5657226}"/>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8" name="Rechthoek 167">
                  <a:extLst>
                    <a:ext uri="{FF2B5EF4-FFF2-40B4-BE49-F238E27FC236}">
                      <a16:creationId xmlns:a16="http://schemas.microsoft.com/office/drawing/2014/main" id="{159D7B7C-48FF-422F-A148-0241546B088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162" name="Groep 161">
                <a:extLst>
                  <a:ext uri="{FF2B5EF4-FFF2-40B4-BE49-F238E27FC236}">
                    <a16:creationId xmlns:a16="http://schemas.microsoft.com/office/drawing/2014/main" id="{E78841E5-2C73-4C39-ADED-D0581B30B2FA}"/>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A5AABE80-54D3-40C7-BB18-0D6031AF3C6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4" name="Rechthoek 163">
                  <a:extLst>
                    <a:ext uri="{FF2B5EF4-FFF2-40B4-BE49-F238E27FC236}">
                      <a16:creationId xmlns:a16="http://schemas.microsoft.com/office/drawing/2014/main" id="{C6989421-DBF9-43BC-ACE3-0AA0877B795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5" name="Rechthoek 164">
                  <a:extLst>
                    <a:ext uri="{FF2B5EF4-FFF2-40B4-BE49-F238E27FC236}">
                      <a16:creationId xmlns:a16="http://schemas.microsoft.com/office/drawing/2014/main" id="{460B18C0-FEA2-4629-8CA4-88E8FF5E717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10" name="Tijdelijke aanduiding voor afbeelding 9">
            <a:extLst>
              <a:ext uri="{FF2B5EF4-FFF2-40B4-BE49-F238E27FC236}">
                <a16:creationId xmlns:a16="http://schemas.microsoft.com/office/drawing/2014/main" id="{21620342-6FDB-4BA1-8281-4118C1807E1A}"/>
              </a:ext>
            </a:extLst>
          </p:cNvPr>
          <p:cNvSpPr>
            <a:spLocks noGrp="1"/>
          </p:cNvSpPr>
          <p:nvPr>
            <p:ph type="pic" idx="13"/>
          </p:nvPr>
        </p:nvSpPr>
        <p:spPr>
          <a:xfrm>
            <a:off x="4724400" y="0"/>
            <a:ext cx="74676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060B738C-4E31-4420-A359-CEE72C713844}" type="datetime10">
              <a:rPr lang="nl-NL" smtClean="0"/>
              <a:pPr/>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194" name="Tijdelijke aanduiding voor tekst 6">
            <a:extLst>
              <a:ext uri="{FF2B5EF4-FFF2-40B4-BE49-F238E27FC236}">
                <a16:creationId xmlns:a16="http://schemas.microsoft.com/office/drawing/2014/main" id="{9F16A591-1EA9-4214-812D-EEB4B9D57367}"/>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5" name="Tijdelijke aanduiding voor tekst 6">
            <a:extLst>
              <a:ext uri="{FF2B5EF4-FFF2-40B4-BE49-F238E27FC236}">
                <a16:creationId xmlns:a16="http://schemas.microsoft.com/office/drawing/2014/main" id="{7D7F2F8D-37F2-41E3-8252-228BABC4511C}"/>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6" name="Tijdelijke aanduiding voor tekst 18">
            <a:extLst>
              <a:ext uri="{FF2B5EF4-FFF2-40B4-BE49-F238E27FC236}">
                <a16:creationId xmlns:a16="http://schemas.microsoft.com/office/drawing/2014/main" id="{CE7A2C16-BC42-452B-9D02-3D95D9FEFBBB}"/>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7" name="Tijdelijke aanduiding voor tekst 17">
            <a:extLst>
              <a:ext uri="{FF2B5EF4-FFF2-40B4-BE49-F238E27FC236}">
                <a16:creationId xmlns:a16="http://schemas.microsoft.com/office/drawing/2014/main" id="{39558D69-DEE8-4DEE-90E6-7F1F54454974}"/>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8" name="Tijdelijke aanduiding voor tekst 6">
            <a:extLst>
              <a:ext uri="{FF2B5EF4-FFF2-40B4-BE49-F238E27FC236}">
                <a16:creationId xmlns:a16="http://schemas.microsoft.com/office/drawing/2014/main" id="{1D414C0E-8BD9-4DF2-8F47-388C66618674}"/>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190" name="Tijdelijke aanduiding voor tekst 6">
            <a:extLst>
              <a:ext uri="{FF2B5EF4-FFF2-40B4-BE49-F238E27FC236}">
                <a16:creationId xmlns:a16="http://schemas.microsoft.com/office/drawing/2014/main" id="{FF6A8E0E-ACB4-4C1E-A4D4-AD91F4649DE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1" name="Tijdelijke aanduiding voor tekst 6">
            <a:extLst>
              <a:ext uri="{FF2B5EF4-FFF2-40B4-BE49-F238E27FC236}">
                <a16:creationId xmlns:a16="http://schemas.microsoft.com/office/drawing/2014/main" id="{A4652884-1E30-4AC2-A654-1C238B8A6F8B}"/>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2" name="Tijdelijke aanduiding voor tekst 6">
            <a:extLst>
              <a:ext uri="{FF2B5EF4-FFF2-40B4-BE49-F238E27FC236}">
                <a16:creationId xmlns:a16="http://schemas.microsoft.com/office/drawing/2014/main" id="{A9374000-1733-489F-B519-D602AABC835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3" name="Tijdelijke aanduiding voor tekst 6">
            <a:extLst>
              <a:ext uri="{FF2B5EF4-FFF2-40B4-BE49-F238E27FC236}">
                <a16:creationId xmlns:a16="http://schemas.microsoft.com/office/drawing/2014/main" id="{941C210F-8CB9-4811-8A67-3A733E28A87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199" name="Tijdelijke aanduiding voor tekst 82">
            <a:extLst>
              <a:ext uri="{FF2B5EF4-FFF2-40B4-BE49-F238E27FC236}">
                <a16:creationId xmlns:a16="http://schemas.microsoft.com/office/drawing/2014/main" id="{5F50743B-08D1-4C57-ABBE-4234B5FF5597}"/>
              </a:ext>
            </a:extLst>
          </p:cNvPr>
          <p:cNvSpPr>
            <a:spLocks noGrp="1"/>
          </p:cNvSpPr>
          <p:nvPr>
            <p:ph type="body" sz="quarter" idx="26" hasCustomPrompt="1"/>
          </p:nvPr>
        </p:nvSpPr>
        <p:spPr>
          <a:xfrm>
            <a:off x="325438" y="285749"/>
            <a:ext cx="850900" cy="657225"/>
          </a:xfrm>
          <a:blipFill>
            <a:blip r:embed="rId5"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8" name="Tijdelijke aanduiding voor tekst 6">
            <a:extLst>
              <a:ext uri="{FF2B5EF4-FFF2-40B4-BE49-F238E27FC236}">
                <a16:creationId xmlns:a16="http://schemas.microsoft.com/office/drawing/2014/main" id="{98CA4062-B39C-4195-BED2-C87043CCFB36}"/>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281" name="TEKSTINSTRUCTIES">
            <a:extLst>
              <a:ext uri="{FF2B5EF4-FFF2-40B4-BE49-F238E27FC236}">
                <a16:creationId xmlns:a16="http://schemas.microsoft.com/office/drawing/2014/main" id="{4DCB739B-EA09-48B1-8D38-DDE158B17001}"/>
              </a:ext>
            </a:extLst>
          </p:cNvPr>
          <p:cNvGrpSpPr/>
          <p:nvPr userDrawn="1"/>
        </p:nvGrpSpPr>
        <p:grpSpPr>
          <a:xfrm>
            <a:off x="-4297881" y="-718670"/>
            <a:ext cx="4140000" cy="7198669"/>
            <a:chOff x="-4297881" y="-718670"/>
            <a:chExt cx="4140000" cy="7198669"/>
          </a:xfrm>
        </p:grpSpPr>
        <p:sp>
          <p:nvSpPr>
            <p:cNvPr id="282" name="Rechthoek: afgeronde hoeken 281">
              <a:extLst>
                <a:ext uri="{FF2B5EF4-FFF2-40B4-BE49-F238E27FC236}">
                  <a16:creationId xmlns:a16="http://schemas.microsoft.com/office/drawing/2014/main" id="{8907E473-F342-429F-8619-E73869D8E392}"/>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283" name="Rechthoek: afgeronde hoeken 282">
              <a:extLst>
                <a:ext uri="{FF2B5EF4-FFF2-40B4-BE49-F238E27FC236}">
                  <a16:creationId xmlns:a16="http://schemas.microsoft.com/office/drawing/2014/main" id="{C0D20607-4E10-4926-AA24-EF7C2CB56FD5}"/>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284" name="Rechte verbindingslijn 283">
              <a:extLst>
                <a:ext uri="{FF2B5EF4-FFF2-40B4-BE49-F238E27FC236}">
                  <a16:creationId xmlns:a16="http://schemas.microsoft.com/office/drawing/2014/main" id="{42D64F4E-650A-4F73-BE48-FC77A5E5AA1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85" name="Groep 284">
              <a:extLst>
                <a:ext uri="{FF2B5EF4-FFF2-40B4-BE49-F238E27FC236}">
                  <a16:creationId xmlns:a16="http://schemas.microsoft.com/office/drawing/2014/main" id="{1944A69A-0F80-4315-8CE7-1A726DB1C653}"/>
                </a:ext>
              </a:extLst>
            </p:cNvPr>
            <p:cNvGrpSpPr/>
            <p:nvPr userDrawn="1"/>
          </p:nvGrpSpPr>
          <p:grpSpPr>
            <a:xfrm>
              <a:off x="-3905190" y="127747"/>
              <a:ext cx="3354618" cy="786653"/>
              <a:chOff x="-3419346" y="368233"/>
              <a:chExt cx="3170491" cy="743862"/>
            </a:xfrm>
          </p:grpSpPr>
          <p:sp>
            <p:nvSpPr>
              <p:cNvPr id="306" name="Rechthoek 305">
                <a:extLst>
                  <a:ext uri="{FF2B5EF4-FFF2-40B4-BE49-F238E27FC236}">
                    <a16:creationId xmlns:a16="http://schemas.microsoft.com/office/drawing/2014/main" id="{FE12E941-7325-452E-B53F-ED3B59FAB5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307" name="Rechte verbindingslijn 306">
                <a:extLst>
                  <a:ext uri="{FF2B5EF4-FFF2-40B4-BE49-F238E27FC236}">
                    <a16:creationId xmlns:a16="http://schemas.microsoft.com/office/drawing/2014/main" id="{4DB64CDF-F3D0-457C-A14D-683B660B299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8" name="Rechte verbindingslijn 307">
                <a:extLst>
                  <a:ext uri="{FF2B5EF4-FFF2-40B4-BE49-F238E27FC236}">
                    <a16:creationId xmlns:a16="http://schemas.microsoft.com/office/drawing/2014/main" id="{6FC4F2C3-0685-41A3-8677-B7932A47A1BC}"/>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9" name="Rechthoek 308">
                <a:extLst>
                  <a:ext uri="{FF2B5EF4-FFF2-40B4-BE49-F238E27FC236}">
                    <a16:creationId xmlns:a16="http://schemas.microsoft.com/office/drawing/2014/main" id="{0019B061-EDEA-4B80-99F8-AC60CC337E3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10" name="Groep 309">
                <a:extLst>
                  <a:ext uri="{FF2B5EF4-FFF2-40B4-BE49-F238E27FC236}">
                    <a16:creationId xmlns:a16="http://schemas.microsoft.com/office/drawing/2014/main" id="{523AC633-123B-4157-B020-D114C9D663B4}"/>
                  </a:ext>
                </a:extLst>
              </p:cNvPr>
              <p:cNvGrpSpPr/>
              <p:nvPr userDrawn="1"/>
            </p:nvGrpSpPr>
            <p:grpSpPr>
              <a:xfrm>
                <a:off x="-3002834" y="720303"/>
                <a:ext cx="182598" cy="143759"/>
                <a:chOff x="-3310843" y="700986"/>
                <a:chExt cx="182598" cy="143759"/>
              </a:xfrm>
            </p:grpSpPr>
            <p:grpSp>
              <p:nvGrpSpPr>
                <p:cNvPr id="349" name="Groep 348">
                  <a:extLst>
                    <a:ext uri="{FF2B5EF4-FFF2-40B4-BE49-F238E27FC236}">
                      <a16:creationId xmlns:a16="http://schemas.microsoft.com/office/drawing/2014/main" id="{4C203FF3-F03D-4E65-A406-EBE441955F7F}"/>
                    </a:ext>
                  </a:extLst>
                </p:cNvPr>
                <p:cNvGrpSpPr/>
                <p:nvPr userDrawn="1"/>
              </p:nvGrpSpPr>
              <p:grpSpPr>
                <a:xfrm>
                  <a:off x="-3310843" y="700986"/>
                  <a:ext cx="182598" cy="143759"/>
                  <a:chOff x="-3310843" y="700986"/>
                  <a:chExt cx="182598" cy="143759"/>
                </a:xfrm>
              </p:grpSpPr>
              <p:cxnSp>
                <p:nvCxnSpPr>
                  <p:cNvPr id="353" name="Rechte verbindingslijn 352">
                    <a:extLst>
                      <a:ext uri="{FF2B5EF4-FFF2-40B4-BE49-F238E27FC236}">
                        <a16:creationId xmlns:a16="http://schemas.microsoft.com/office/drawing/2014/main" id="{0382D1B9-12B7-4A63-9F15-6AFAFE7F1CA8}"/>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5251FDB8-9513-44F0-9112-EEBF3CB2B7D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F475A87D-6FA9-4A41-91E4-AE193027110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E6B217E0-38F9-4936-A3C7-BB1D05F788C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4B6FD0A3-9BD8-4E2E-B2FA-C11BD4E30CE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0" name="Groep 349">
                  <a:extLst>
                    <a:ext uri="{FF2B5EF4-FFF2-40B4-BE49-F238E27FC236}">
                      <a16:creationId xmlns:a16="http://schemas.microsoft.com/office/drawing/2014/main" id="{43930042-2302-4F2F-BD72-A9781BE78071}"/>
                    </a:ext>
                  </a:extLst>
                </p:cNvPr>
                <p:cNvGrpSpPr/>
                <p:nvPr userDrawn="1"/>
              </p:nvGrpSpPr>
              <p:grpSpPr>
                <a:xfrm flipH="1">
                  <a:off x="-3310774" y="735854"/>
                  <a:ext cx="88801" cy="72568"/>
                  <a:chOff x="-2091059" y="1395403"/>
                  <a:chExt cx="157316" cy="128558"/>
                </a:xfrm>
              </p:grpSpPr>
              <p:sp>
                <p:nvSpPr>
                  <p:cNvPr id="351" name="Rechthoek 350">
                    <a:extLst>
                      <a:ext uri="{FF2B5EF4-FFF2-40B4-BE49-F238E27FC236}">
                        <a16:creationId xmlns:a16="http://schemas.microsoft.com/office/drawing/2014/main" id="{C0CC58E9-7B3B-4B06-9BC8-E0F05D213E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52" name="Pijl: punthaak 351">
                    <a:extLst>
                      <a:ext uri="{FF2B5EF4-FFF2-40B4-BE49-F238E27FC236}">
                        <a16:creationId xmlns:a16="http://schemas.microsoft.com/office/drawing/2014/main" id="{02CFCEE4-FCE5-44A7-BBE5-1364CED0878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11" name="Groep 310">
                <a:extLst>
                  <a:ext uri="{FF2B5EF4-FFF2-40B4-BE49-F238E27FC236}">
                    <a16:creationId xmlns:a16="http://schemas.microsoft.com/office/drawing/2014/main" id="{EF7FF942-34B4-4E41-93A5-94F9F70C4505}"/>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F1096665-81F1-476C-80DF-730A3DDF468A}"/>
                    </a:ext>
                  </a:extLst>
                </p:cNvPr>
                <p:cNvGrpSpPr/>
                <p:nvPr userDrawn="1"/>
              </p:nvGrpSpPr>
              <p:grpSpPr>
                <a:xfrm>
                  <a:off x="-3634116" y="700986"/>
                  <a:ext cx="182598" cy="143759"/>
                  <a:chOff x="-3634116" y="700986"/>
                  <a:chExt cx="182598" cy="143759"/>
                </a:xfrm>
              </p:grpSpPr>
              <p:cxnSp>
                <p:nvCxnSpPr>
                  <p:cNvPr id="344" name="Rechte verbindingslijn 343">
                    <a:extLst>
                      <a:ext uri="{FF2B5EF4-FFF2-40B4-BE49-F238E27FC236}">
                        <a16:creationId xmlns:a16="http://schemas.microsoft.com/office/drawing/2014/main" id="{BF915172-61A4-4949-9CCD-51680EEDB821}"/>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58B24CB1-5F08-4A71-9930-DA3C7B2F540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54F7F6FF-C085-4583-B1C2-E7797815E3D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11A01B97-E4A2-4DE1-ADAE-7C7B261CBB36}"/>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733D696C-4AE2-43B7-A04A-A21C7C0AC2B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C5F5EB43-752C-415F-93ED-9B076CE7649E}"/>
                    </a:ext>
                  </a:extLst>
                </p:cNvPr>
                <p:cNvGrpSpPr/>
                <p:nvPr userDrawn="1"/>
              </p:nvGrpSpPr>
              <p:grpSpPr>
                <a:xfrm>
                  <a:off x="-3634047" y="735854"/>
                  <a:ext cx="88801" cy="72568"/>
                  <a:chOff x="-2091059" y="1395403"/>
                  <a:chExt cx="157316" cy="128558"/>
                </a:xfrm>
              </p:grpSpPr>
              <p:sp>
                <p:nvSpPr>
                  <p:cNvPr id="342" name="Rechthoek 341">
                    <a:extLst>
                      <a:ext uri="{FF2B5EF4-FFF2-40B4-BE49-F238E27FC236}">
                        <a16:creationId xmlns:a16="http://schemas.microsoft.com/office/drawing/2014/main" id="{DB5E0DBD-6F74-43AE-826C-B1E5F39BCF7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43" name="Pijl: punthaak 342">
                    <a:extLst>
                      <a:ext uri="{FF2B5EF4-FFF2-40B4-BE49-F238E27FC236}">
                        <a16:creationId xmlns:a16="http://schemas.microsoft.com/office/drawing/2014/main" id="{50062D0B-6592-4845-AD07-3C1F50EBCE6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312" name="Rechte verbindingslijn 311">
                <a:extLst>
                  <a:ext uri="{FF2B5EF4-FFF2-40B4-BE49-F238E27FC236}">
                    <a16:creationId xmlns:a16="http://schemas.microsoft.com/office/drawing/2014/main" id="{E1CEAEC2-AA95-4961-B042-3350177EEE2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13" name="Rechte verbindingslijn 312">
                <a:extLst>
                  <a:ext uri="{FF2B5EF4-FFF2-40B4-BE49-F238E27FC236}">
                    <a16:creationId xmlns:a16="http://schemas.microsoft.com/office/drawing/2014/main" id="{4C95AC26-7A00-4686-9642-AC295C61B6E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14" name="Groep 313">
                <a:extLst>
                  <a:ext uri="{FF2B5EF4-FFF2-40B4-BE49-F238E27FC236}">
                    <a16:creationId xmlns:a16="http://schemas.microsoft.com/office/drawing/2014/main" id="{BC5E085D-9A68-4958-A9D2-DB8F8C6A2742}"/>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0A2B1BC6-2C32-4F4A-B7E0-5EDCE69D0C0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BEBE1473-F0F7-4F86-ACF7-2F0CF4F0480E}"/>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58D0A252-1685-49A9-86BA-82D5580A067E}"/>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3F7B2EBE-3469-4C3F-82AB-82A8C39E175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17F38538-021B-439F-9767-BE426946876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BD54E584-7472-4E86-A066-837ECCF0382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3134A589-BF8C-4C37-8B87-BB932E0477B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207A0909-5BDF-431A-ACAF-72E05212A76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A5AEAAF1-7A0E-476E-8696-095E496E8752}"/>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F8DA2040-A872-4465-96AB-32A3E06325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4" name="Pijl: punthaak 333">
                      <a:extLst>
                        <a:ext uri="{FF2B5EF4-FFF2-40B4-BE49-F238E27FC236}">
                          <a16:creationId xmlns:a16="http://schemas.microsoft.com/office/drawing/2014/main" id="{E1580C25-51E2-42F5-A158-D01823FF72C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315" name="Groep 314">
                <a:extLst>
                  <a:ext uri="{FF2B5EF4-FFF2-40B4-BE49-F238E27FC236}">
                    <a16:creationId xmlns:a16="http://schemas.microsoft.com/office/drawing/2014/main" id="{0F4BA478-738B-4152-B265-4B923C39E9C7}"/>
                  </a:ext>
                </a:extLst>
              </p:cNvPr>
              <p:cNvGrpSpPr/>
              <p:nvPr userDrawn="1"/>
            </p:nvGrpSpPr>
            <p:grpSpPr>
              <a:xfrm>
                <a:off x="-2425037" y="781500"/>
                <a:ext cx="357690" cy="330595"/>
                <a:chOff x="-2721817" y="782525"/>
                <a:chExt cx="432805" cy="400021"/>
              </a:xfrm>
            </p:grpSpPr>
            <p:sp>
              <p:nvSpPr>
                <p:cNvPr id="318" name="Rechthoek 317">
                  <a:extLst>
                    <a:ext uri="{FF2B5EF4-FFF2-40B4-BE49-F238E27FC236}">
                      <a16:creationId xmlns:a16="http://schemas.microsoft.com/office/drawing/2014/main" id="{B02C667C-C52C-4410-B7DD-90046D40907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19" name="Groep 318">
                  <a:extLst>
                    <a:ext uri="{FF2B5EF4-FFF2-40B4-BE49-F238E27FC236}">
                      <a16:creationId xmlns:a16="http://schemas.microsoft.com/office/drawing/2014/main" id="{5B76131B-337C-4081-8016-3349DF133C32}"/>
                    </a:ext>
                  </a:extLst>
                </p:cNvPr>
                <p:cNvGrpSpPr/>
                <p:nvPr userDrawn="1"/>
              </p:nvGrpSpPr>
              <p:grpSpPr>
                <a:xfrm>
                  <a:off x="-2652453" y="866772"/>
                  <a:ext cx="294076" cy="231526"/>
                  <a:chOff x="-3310843" y="700986"/>
                  <a:chExt cx="182598" cy="143759"/>
                </a:xfrm>
              </p:grpSpPr>
              <p:grpSp>
                <p:nvGrpSpPr>
                  <p:cNvPr id="320" name="Groep 319">
                    <a:extLst>
                      <a:ext uri="{FF2B5EF4-FFF2-40B4-BE49-F238E27FC236}">
                        <a16:creationId xmlns:a16="http://schemas.microsoft.com/office/drawing/2014/main" id="{874E94E9-559D-44A8-A443-CFB3B1B36907}"/>
                      </a:ext>
                    </a:extLst>
                  </p:cNvPr>
                  <p:cNvGrpSpPr/>
                  <p:nvPr userDrawn="1"/>
                </p:nvGrpSpPr>
                <p:grpSpPr>
                  <a:xfrm>
                    <a:off x="-3310843" y="700986"/>
                    <a:ext cx="182598" cy="143759"/>
                    <a:chOff x="-3310843" y="700986"/>
                    <a:chExt cx="182598" cy="143759"/>
                  </a:xfrm>
                </p:grpSpPr>
                <p:cxnSp>
                  <p:nvCxnSpPr>
                    <p:cNvPr id="324" name="Rechte verbindingslijn 323">
                      <a:extLst>
                        <a:ext uri="{FF2B5EF4-FFF2-40B4-BE49-F238E27FC236}">
                          <a16:creationId xmlns:a16="http://schemas.microsoft.com/office/drawing/2014/main" id="{A8B49C60-5B77-42A0-9BE1-4C43117D74E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463BB484-4D60-4FE5-8FBA-3114C367FDF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08FF6A71-61FB-4FB3-B5CE-B137126A936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AC0D766D-4000-4127-A999-D82E967B3A9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3378D37E-83E0-4EE2-81D5-707C55012B6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1" name="Groep 320">
                    <a:extLst>
                      <a:ext uri="{FF2B5EF4-FFF2-40B4-BE49-F238E27FC236}">
                        <a16:creationId xmlns:a16="http://schemas.microsoft.com/office/drawing/2014/main" id="{87D3EE93-B453-4649-A7F2-C4FD94F74492}"/>
                      </a:ext>
                    </a:extLst>
                  </p:cNvPr>
                  <p:cNvGrpSpPr/>
                  <p:nvPr userDrawn="1"/>
                </p:nvGrpSpPr>
                <p:grpSpPr>
                  <a:xfrm flipH="1">
                    <a:off x="-3310774" y="735854"/>
                    <a:ext cx="88801" cy="72568"/>
                    <a:chOff x="-2091059" y="1395403"/>
                    <a:chExt cx="157316" cy="128558"/>
                  </a:xfrm>
                </p:grpSpPr>
                <p:sp>
                  <p:nvSpPr>
                    <p:cNvPr id="322" name="Rechthoek 321">
                      <a:extLst>
                        <a:ext uri="{FF2B5EF4-FFF2-40B4-BE49-F238E27FC236}">
                          <a16:creationId xmlns:a16="http://schemas.microsoft.com/office/drawing/2014/main" id="{322CEB4F-733A-4963-9998-7E0C274A4C7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3" name="Pijl: punthaak 322">
                      <a:extLst>
                        <a:ext uri="{FF2B5EF4-FFF2-40B4-BE49-F238E27FC236}">
                          <a16:creationId xmlns:a16="http://schemas.microsoft.com/office/drawing/2014/main" id="{DEC99EA2-FCAC-4EC5-8302-036250C06A5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316" name="Rechthoek 315">
                <a:extLst>
                  <a:ext uri="{FF2B5EF4-FFF2-40B4-BE49-F238E27FC236}">
                    <a16:creationId xmlns:a16="http://schemas.microsoft.com/office/drawing/2014/main" id="{B5043696-9A6D-4663-8C31-92C13556A3CF}"/>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317" name="Rechthoek 316">
                <a:extLst>
                  <a:ext uri="{FF2B5EF4-FFF2-40B4-BE49-F238E27FC236}">
                    <a16:creationId xmlns:a16="http://schemas.microsoft.com/office/drawing/2014/main" id="{CB9E7DD9-0F31-4EA4-B8EF-3C5CD907C347}"/>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286" name="Rechte verbindingslijn 285">
              <a:extLst>
                <a:ext uri="{FF2B5EF4-FFF2-40B4-BE49-F238E27FC236}">
                  <a16:creationId xmlns:a16="http://schemas.microsoft.com/office/drawing/2014/main" id="{39881152-530D-43BA-88CF-4FF59F27ADD7}"/>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8162522C-F57C-45EB-97C3-C09D3E7EE7FD}"/>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288" name="Rechthoek 287">
              <a:extLst>
                <a:ext uri="{FF2B5EF4-FFF2-40B4-BE49-F238E27FC236}">
                  <a16:creationId xmlns:a16="http://schemas.microsoft.com/office/drawing/2014/main" id="{BE95631F-9778-4D42-8779-7E6ED1583372}"/>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289" name="Ovaal 288">
              <a:extLst>
                <a:ext uri="{FF2B5EF4-FFF2-40B4-BE49-F238E27FC236}">
                  <a16:creationId xmlns:a16="http://schemas.microsoft.com/office/drawing/2014/main" id="{AF021926-BE98-4986-BBDF-4EF0DAC1F67B}"/>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90" name="Ovaal 289">
              <a:extLst>
                <a:ext uri="{FF2B5EF4-FFF2-40B4-BE49-F238E27FC236}">
                  <a16:creationId xmlns:a16="http://schemas.microsoft.com/office/drawing/2014/main" id="{C35DA0E1-45FF-44EA-82E5-090355D011C0}"/>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91" name="Ovaal 290">
              <a:extLst>
                <a:ext uri="{FF2B5EF4-FFF2-40B4-BE49-F238E27FC236}">
                  <a16:creationId xmlns:a16="http://schemas.microsoft.com/office/drawing/2014/main" id="{A922183D-DDBB-4DB0-8B9D-51A9F742D48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92" name="Ovaal 291">
              <a:extLst>
                <a:ext uri="{FF2B5EF4-FFF2-40B4-BE49-F238E27FC236}">
                  <a16:creationId xmlns:a16="http://schemas.microsoft.com/office/drawing/2014/main" id="{8F13C8A2-483C-4E62-82AF-20D71EA6BB49}"/>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93" name="Ovaal 292">
              <a:extLst>
                <a:ext uri="{FF2B5EF4-FFF2-40B4-BE49-F238E27FC236}">
                  <a16:creationId xmlns:a16="http://schemas.microsoft.com/office/drawing/2014/main" id="{C16B5ABE-FF41-4498-8DF1-F270C4165F01}"/>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94" name="Ovaal 293">
              <a:extLst>
                <a:ext uri="{FF2B5EF4-FFF2-40B4-BE49-F238E27FC236}">
                  <a16:creationId xmlns:a16="http://schemas.microsoft.com/office/drawing/2014/main" id="{46B09514-07A7-4107-9F44-569524C2B987}"/>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95" name="Ovaal 294">
              <a:extLst>
                <a:ext uri="{FF2B5EF4-FFF2-40B4-BE49-F238E27FC236}">
                  <a16:creationId xmlns:a16="http://schemas.microsoft.com/office/drawing/2014/main" id="{E4982219-44C3-4B1F-B153-A9BC5CA4526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96" name="Ovaal 295">
              <a:extLst>
                <a:ext uri="{FF2B5EF4-FFF2-40B4-BE49-F238E27FC236}">
                  <a16:creationId xmlns:a16="http://schemas.microsoft.com/office/drawing/2014/main" id="{60315169-3706-4F94-A20B-A5479AAC2039}"/>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97" name="Ovaal 296">
              <a:extLst>
                <a:ext uri="{FF2B5EF4-FFF2-40B4-BE49-F238E27FC236}">
                  <a16:creationId xmlns:a16="http://schemas.microsoft.com/office/drawing/2014/main" id="{A49A97D1-817E-4EAF-A553-B7B799A5941E}"/>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98" name="Rechthoek 297">
              <a:extLst>
                <a:ext uri="{FF2B5EF4-FFF2-40B4-BE49-F238E27FC236}">
                  <a16:creationId xmlns:a16="http://schemas.microsoft.com/office/drawing/2014/main" id="{9EB098D5-B78D-472B-A50C-37F98183F623}"/>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299" name="Rechthoek 298">
              <a:extLst>
                <a:ext uri="{FF2B5EF4-FFF2-40B4-BE49-F238E27FC236}">
                  <a16:creationId xmlns:a16="http://schemas.microsoft.com/office/drawing/2014/main" id="{77AEFAD7-AB81-4383-BAF0-E0AE3D5688B5}"/>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300" name="Rechthoek 299">
              <a:extLst>
                <a:ext uri="{FF2B5EF4-FFF2-40B4-BE49-F238E27FC236}">
                  <a16:creationId xmlns:a16="http://schemas.microsoft.com/office/drawing/2014/main" id="{0C9C5F12-46F3-4B5A-B62C-72E832CF20D9}"/>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301" name="Rechthoek 300">
              <a:extLst>
                <a:ext uri="{FF2B5EF4-FFF2-40B4-BE49-F238E27FC236}">
                  <a16:creationId xmlns:a16="http://schemas.microsoft.com/office/drawing/2014/main" id="{87576555-5D0D-4BF3-B9E3-DC7BFB50E14B}"/>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302" name="Rechthoek 301">
              <a:extLst>
                <a:ext uri="{FF2B5EF4-FFF2-40B4-BE49-F238E27FC236}">
                  <a16:creationId xmlns:a16="http://schemas.microsoft.com/office/drawing/2014/main" id="{4E9D7BD6-6686-456C-9C85-4A840D05388C}"/>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303" name="Rechthoek 302">
              <a:extLst>
                <a:ext uri="{FF2B5EF4-FFF2-40B4-BE49-F238E27FC236}">
                  <a16:creationId xmlns:a16="http://schemas.microsoft.com/office/drawing/2014/main" id="{67A16092-0314-4E5E-873C-985CB502591F}"/>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304" name="Rechthoek 303">
              <a:extLst>
                <a:ext uri="{FF2B5EF4-FFF2-40B4-BE49-F238E27FC236}">
                  <a16:creationId xmlns:a16="http://schemas.microsoft.com/office/drawing/2014/main" id="{C5941A66-9431-400F-86A2-E3CBE3E966E1}"/>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305" name="Rechthoek 304">
              <a:extLst>
                <a:ext uri="{FF2B5EF4-FFF2-40B4-BE49-F238E27FC236}">
                  <a16:creationId xmlns:a16="http://schemas.microsoft.com/office/drawing/2014/main" id="{6F58363B-F3E4-4348-89D5-7D13447FB31B}"/>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200" name="Tijdelijke aanduiding voor tekst 7">
            <a:extLst>
              <a:ext uri="{FF2B5EF4-FFF2-40B4-BE49-F238E27FC236}">
                <a16:creationId xmlns:a16="http://schemas.microsoft.com/office/drawing/2014/main" id="{BC06BB4D-EB53-4F04-93AE-9DB2FD223D0F}"/>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19438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eeld links 1">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userDrawn="1"/>
        </p:nvSpPr>
        <p:spPr>
          <a:xfrm>
            <a:off x="0" y="-399601"/>
            <a:ext cx="720000" cy="360000"/>
          </a:xfrm>
          <a:prstGeom prst="rect">
            <a:avLst/>
          </a:prstGeom>
        </p:spPr>
        <p:txBody>
          <a:bodyPr wrap="none" lIns="0" tIns="0" rIns="0" bIns="0">
            <a:noAutofit/>
          </a:bodyPr>
          <a:lstStyle/>
          <a:p>
            <a:r>
              <a:rPr lang="nl-NL" dirty="0"/>
              <a:t>Tekst en beeld B1</a:t>
            </a:r>
          </a:p>
        </p:txBody>
      </p:sp>
      <p:grpSp>
        <p:nvGrpSpPr>
          <p:cNvPr id="137" name="INSTRUCTIES">
            <a:extLst>
              <a:ext uri="{FF2B5EF4-FFF2-40B4-BE49-F238E27FC236}">
                <a16:creationId xmlns:a16="http://schemas.microsoft.com/office/drawing/2014/main" id="{7BCCF8A9-7598-40A4-80B8-74BE240AFCA2}"/>
              </a:ext>
            </a:extLst>
          </p:cNvPr>
          <p:cNvGrpSpPr/>
          <p:nvPr userDrawn="1"/>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12034860-4791-4F69-B7F4-81434DFB6BC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55231D10-BC62-4DA6-BA51-7EA97362673A}"/>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0CC37CC0-A633-43A2-BD64-301320DA8083}"/>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EA205D41-105A-4E04-9959-6AB6CDF7C2F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4FD4FA51-D5D9-4747-ABBA-DB7A3478779F}"/>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377DAC65-C992-4465-BA82-80C2BD13412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B037872D-304C-4A01-896A-5958FC0B8718}"/>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BFD01783-C50B-4E45-8618-317FA40FC43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35741D0A-D8EA-4C46-9B09-8733177C7C9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38B5B28B-26E3-4A1D-A446-D2E53E827386}"/>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D9D91C21-9768-45B2-AC5B-ED878893EB49}"/>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DF934A58-1ED2-4B8A-88A5-0875306B6B5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F0306E31-0DEC-4111-9931-8709205F50A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A8883BB6-9E85-47FA-8E56-056D403767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49" name="Groep 148">
              <a:extLst>
                <a:ext uri="{FF2B5EF4-FFF2-40B4-BE49-F238E27FC236}">
                  <a16:creationId xmlns:a16="http://schemas.microsoft.com/office/drawing/2014/main" id="{7B165702-1BD6-4F86-B6C6-5E66DD4DB2BA}"/>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5609781C-7B99-45EF-8F89-00648D14C02D}"/>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E01F36E6-C19E-4248-B957-760A1F02635D}"/>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57C2FEDD-F77D-4BF9-8B79-801E4F9D6BBF}"/>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164583FA-989F-483F-B44D-4C594AE787B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4FE1A792-B367-4A36-BC0C-92B060AF7BC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8CADA7D5-F7EB-42A9-B711-1BCD0D0AE1D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86" name="Afbeelding 185">
                    <a:extLst>
                      <a:ext uri="{FF2B5EF4-FFF2-40B4-BE49-F238E27FC236}">
                        <a16:creationId xmlns:a16="http://schemas.microsoft.com/office/drawing/2014/main" id="{FB832AE6-8BC9-4CE5-BB0D-8BB68E66392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84D26A59-699E-4E2C-A5E1-4289F34B29A2}"/>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5EBE92CC-0548-420C-9F50-C2006CED7F03}"/>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D7F5A4A5-2FFF-4D23-898B-57F20B57398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4" name="Rechthoek 183">
                    <a:extLst>
                      <a:ext uri="{FF2B5EF4-FFF2-40B4-BE49-F238E27FC236}">
                        <a16:creationId xmlns:a16="http://schemas.microsoft.com/office/drawing/2014/main" id="{233EA43A-B487-48CE-A756-7636216B1B1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0" name="Groep 179">
                  <a:extLst>
                    <a:ext uri="{FF2B5EF4-FFF2-40B4-BE49-F238E27FC236}">
                      <a16:creationId xmlns:a16="http://schemas.microsoft.com/office/drawing/2014/main" id="{2EFBA4F1-235F-4D18-8887-348DA746A5E3}"/>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D82643A3-452E-46A8-BB76-20B4FAF591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2" name="Rechthoek 181">
                    <a:extLst>
                      <a:ext uri="{FF2B5EF4-FFF2-40B4-BE49-F238E27FC236}">
                        <a16:creationId xmlns:a16="http://schemas.microsoft.com/office/drawing/2014/main" id="{6D7981F8-6FD9-4A83-B3F2-CEED346CA6D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76" name="Rechthoek 175">
                <a:extLst>
                  <a:ext uri="{FF2B5EF4-FFF2-40B4-BE49-F238E27FC236}">
                    <a16:creationId xmlns:a16="http://schemas.microsoft.com/office/drawing/2014/main" id="{89C72A0D-A20F-434A-BC8F-8CF5A3120D36}"/>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8B638012-1775-41AC-900F-E2E59B9542E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0" name="Groep 149">
              <a:extLst>
                <a:ext uri="{FF2B5EF4-FFF2-40B4-BE49-F238E27FC236}">
                  <a16:creationId xmlns:a16="http://schemas.microsoft.com/office/drawing/2014/main" id="{25A90476-EED1-4005-938B-8F62DAC4E137}"/>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9B5279F9-2042-4B3C-8250-490516200A2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3CF386DA-0BE5-435C-8ECD-76DB773BD2F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1" name="Vrije vorm: vorm 170">
                <a:extLst>
                  <a:ext uri="{FF2B5EF4-FFF2-40B4-BE49-F238E27FC236}">
                    <a16:creationId xmlns:a16="http://schemas.microsoft.com/office/drawing/2014/main" id="{1E7B1295-D8EB-4C99-8D59-FCEF3040FC6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2" name="Rechthoek: afgeronde hoeken 171">
                <a:extLst>
                  <a:ext uri="{FF2B5EF4-FFF2-40B4-BE49-F238E27FC236}">
                    <a16:creationId xmlns:a16="http://schemas.microsoft.com/office/drawing/2014/main" id="{A3BCE5FE-9460-454A-9842-BA29CF94D54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DE83F101-456D-406A-AE69-CF0916CEDAC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0FE8B4B7-9BD3-4011-B3F1-841589088F41}"/>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96B34972-A4DF-49E1-98EA-CCBF1DBE51C5}"/>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3CA017B8-5570-4C58-9D92-7DADBF563DA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D73901D1-F79F-4C1F-8F5D-3BAE10D0D0A2}"/>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00FFE62D-D564-4C04-B307-092DC2002681}"/>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45986A2F-E483-4A71-A2C7-85E0DBCDC73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C83EC606-F0C7-4997-80F8-735BF01D57F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57" name="Tekstvak 156">
                <a:extLst>
                  <a:ext uri="{FF2B5EF4-FFF2-40B4-BE49-F238E27FC236}">
                    <a16:creationId xmlns:a16="http://schemas.microsoft.com/office/drawing/2014/main" id="{506FCEE3-2419-4B74-8DF7-1BD493804ED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472B484F-0D1A-4221-90D8-49C485E0E21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CA923F78-8394-4273-9924-42E158499DFF}"/>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4B271F7C-4EF5-43C0-A81A-608452536E6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61" name="Groep 160">
                <a:extLst>
                  <a:ext uri="{FF2B5EF4-FFF2-40B4-BE49-F238E27FC236}">
                    <a16:creationId xmlns:a16="http://schemas.microsoft.com/office/drawing/2014/main" id="{F752F15D-FD0B-4281-A4F2-BB22FFB1D827}"/>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BEFEB0D8-6116-40A1-BA3E-B3233C77962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7" name="Rechthoek 166">
                  <a:extLst>
                    <a:ext uri="{FF2B5EF4-FFF2-40B4-BE49-F238E27FC236}">
                      <a16:creationId xmlns:a16="http://schemas.microsoft.com/office/drawing/2014/main" id="{AA2506CA-022F-41E4-B91F-E199B71D336B}"/>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8" name="Rechthoek 167">
                  <a:extLst>
                    <a:ext uri="{FF2B5EF4-FFF2-40B4-BE49-F238E27FC236}">
                      <a16:creationId xmlns:a16="http://schemas.microsoft.com/office/drawing/2014/main" id="{7987DC25-6BE4-44F7-8D1C-D487CFCCF13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162" name="Groep 161">
                <a:extLst>
                  <a:ext uri="{FF2B5EF4-FFF2-40B4-BE49-F238E27FC236}">
                    <a16:creationId xmlns:a16="http://schemas.microsoft.com/office/drawing/2014/main" id="{7E8F66B3-A4E2-4711-9E60-D0916E4278F8}"/>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5D737D0D-156F-4F01-9E0E-13377667149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4" name="Rechthoek 163">
                  <a:extLst>
                    <a:ext uri="{FF2B5EF4-FFF2-40B4-BE49-F238E27FC236}">
                      <a16:creationId xmlns:a16="http://schemas.microsoft.com/office/drawing/2014/main" id="{14EB01F4-EF64-421A-AFB9-F1D3FABC03F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5" name="Rechthoek 164">
                  <a:extLst>
                    <a:ext uri="{FF2B5EF4-FFF2-40B4-BE49-F238E27FC236}">
                      <a16:creationId xmlns:a16="http://schemas.microsoft.com/office/drawing/2014/main" id="{FCFE57F4-3D5E-4F56-A7FE-61549054EC5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39600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4666874" y="1116707"/>
            <a:ext cx="648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‹nr.›</a:t>
            </a:fld>
            <a:endParaRPr lang="nl-NL" dirty="0"/>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563288" y="2528999"/>
            <a:ext cx="6926578" cy="1800000"/>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dirty="0"/>
              <a:t>UI</a:t>
            </a:r>
          </a:p>
        </p:txBody>
      </p:sp>
      <p:grpSp>
        <p:nvGrpSpPr>
          <p:cNvPr id="281" name="TEKSTINSTRUCTIES">
            <a:extLst>
              <a:ext uri="{FF2B5EF4-FFF2-40B4-BE49-F238E27FC236}">
                <a16:creationId xmlns:a16="http://schemas.microsoft.com/office/drawing/2014/main" id="{21D4B2D6-ECA3-492C-BD57-457398487492}"/>
              </a:ext>
            </a:extLst>
          </p:cNvPr>
          <p:cNvGrpSpPr/>
          <p:nvPr userDrawn="1"/>
        </p:nvGrpSpPr>
        <p:grpSpPr>
          <a:xfrm>
            <a:off x="-4297881" y="-718670"/>
            <a:ext cx="4140000" cy="7198669"/>
            <a:chOff x="-4297881" y="-718670"/>
            <a:chExt cx="4140000" cy="7198669"/>
          </a:xfrm>
        </p:grpSpPr>
        <p:sp>
          <p:nvSpPr>
            <p:cNvPr id="282" name="Rechthoek: afgeronde hoeken 281">
              <a:extLst>
                <a:ext uri="{FF2B5EF4-FFF2-40B4-BE49-F238E27FC236}">
                  <a16:creationId xmlns:a16="http://schemas.microsoft.com/office/drawing/2014/main" id="{96663584-F505-498E-881D-B9546A24A72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283" name="Rechthoek: afgeronde hoeken 282">
              <a:extLst>
                <a:ext uri="{FF2B5EF4-FFF2-40B4-BE49-F238E27FC236}">
                  <a16:creationId xmlns:a16="http://schemas.microsoft.com/office/drawing/2014/main" id="{552D8577-2E8D-4757-8548-67F896C46DBC}"/>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284" name="Rechte verbindingslijn 283">
              <a:extLst>
                <a:ext uri="{FF2B5EF4-FFF2-40B4-BE49-F238E27FC236}">
                  <a16:creationId xmlns:a16="http://schemas.microsoft.com/office/drawing/2014/main" id="{0E292A47-8FC3-4DDA-8108-062A452C96C7}"/>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85" name="Groep 284">
              <a:extLst>
                <a:ext uri="{FF2B5EF4-FFF2-40B4-BE49-F238E27FC236}">
                  <a16:creationId xmlns:a16="http://schemas.microsoft.com/office/drawing/2014/main" id="{0533CC2F-03BB-43A9-B42F-34E9C7B97364}"/>
                </a:ext>
              </a:extLst>
            </p:cNvPr>
            <p:cNvGrpSpPr/>
            <p:nvPr userDrawn="1"/>
          </p:nvGrpSpPr>
          <p:grpSpPr>
            <a:xfrm>
              <a:off x="-3905190" y="127747"/>
              <a:ext cx="3354618" cy="786653"/>
              <a:chOff x="-3419346" y="368233"/>
              <a:chExt cx="3170491" cy="743862"/>
            </a:xfrm>
          </p:grpSpPr>
          <p:sp>
            <p:nvSpPr>
              <p:cNvPr id="306" name="Rechthoek 305">
                <a:extLst>
                  <a:ext uri="{FF2B5EF4-FFF2-40B4-BE49-F238E27FC236}">
                    <a16:creationId xmlns:a16="http://schemas.microsoft.com/office/drawing/2014/main" id="{1594C926-B239-4ABD-97FE-CDCFA3D99290}"/>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307" name="Rechte verbindingslijn 306">
                <a:extLst>
                  <a:ext uri="{FF2B5EF4-FFF2-40B4-BE49-F238E27FC236}">
                    <a16:creationId xmlns:a16="http://schemas.microsoft.com/office/drawing/2014/main" id="{98649CE8-79B1-474B-BB06-2A6754DAD315}"/>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8" name="Rechte verbindingslijn 307">
                <a:extLst>
                  <a:ext uri="{FF2B5EF4-FFF2-40B4-BE49-F238E27FC236}">
                    <a16:creationId xmlns:a16="http://schemas.microsoft.com/office/drawing/2014/main" id="{A371BE06-E7ED-4D4C-8464-A53E94A7C49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9" name="Rechthoek 308">
                <a:extLst>
                  <a:ext uri="{FF2B5EF4-FFF2-40B4-BE49-F238E27FC236}">
                    <a16:creationId xmlns:a16="http://schemas.microsoft.com/office/drawing/2014/main" id="{69C6927C-7AF5-47F0-A80B-0D7F8311642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10" name="Groep 309">
                <a:extLst>
                  <a:ext uri="{FF2B5EF4-FFF2-40B4-BE49-F238E27FC236}">
                    <a16:creationId xmlns:a16="http://schemas.microsoft.com/office/drawing/2014/main" id="{E5AA7EB3-1E28-4DCD-BBFC-8EEC23ECE214}"/>
                  </a:ext>
                </a:extLst>
              </p:cNvPr>
              <p:cNvGrpSpPr/>
              <p:nvPr userDrawn="1"/>
            </p:nvGrpSpPr>
            <p:grpSpPr>
              <a:xfrm>
                <a:off x="-3002834" y="720303"/>
                <a:ext cx="182598" cy="143759"/>
                <a:chOff x="-3310843" y="700986"/>
                <a:chExt cx="182598" cy="143759"/>
              </a:xfrm>
            </p:grpSpPr>
            <p:grpSp>
              <p:nvGrpSpPr>
                <p:cNvPr id="349" name="Groep 348">
                  <a:extLst>
                    <a:ext uri="{FF2B5EF4-FFF2-40B4-BE49-F238E27FC236}">
                      <a16:creationId xmlns:a16="http://schemas.microsoft.com/office/drawing/2014/main" id="{E2ECA8B4-90E4-4723-829C-16DC9221B601}"/>
                    </a:ext>
                  </a:extLst>
                </p:cNvPr>
                <p:cNvGrpSpPr/>
                <p:nvPr userDrawn="1"/>
              </p:nvGrpSpPr>
              <p:grpSpPr>
                <a:xfrm>
                  <a:off x="-3310843" y="700986"/>
                  <a:ext cx="182598" cy="143759"/>
                  <a:chOff x="-3310843" y="700986"/>
                  <a:chExt cx="182598" cy="143759"/>
                </a:xfrm>
              </p:grpSpPr>
              <p:cxnSp>
                <p:nvCxnSpPr>
                  <p:cNvPr id="353" name="Rechte verbindingslijn 352">
                    <a:extLst>
                      <a:ext uri="{FF2B5EF4-FFF2-40B4-BE49-F238E27FC236}">
                        <a16:creationId xmlns:a16="http://schemas.microsoft.com/office/drawing/2014/main" id="{3CA97424-6704-491D-A8A5-87E56AC6805B}"/>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36AE0E1C-0428-4068-A1B0-537F5F69C0E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1C9BAD71-9325-42CA-A360-7C2DFDEF582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FD274900-0C13-4FF6-8974-5170D23D02C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4226A64D-10D9-44BD-ADF0-2EFE4C74870D}"/>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0" name="Groep 349">
                  <a:extLst>
                    <a:ext uri="{FF2B5EF4-FFF2-40B4-BE49-F238E27FC236}">
                      <a16:creationId xmlns:a16="http://schemas.microsoft.com/office/drawing/2014/main" id="{7D7CE880-B5B9-46E8-9FFE-BADE14C12AAF}"/>
                    </a:ext>
                  </a:extLst>
                </p:cNvPr>
                <p:cNvGrpSpPr/>
                <p:nvPr userDrawn="1"/>
              </p:nvGrpSpPr>
              <p:grpSpPr>
                <a:xfrm flipH="1">
                  <a:off x="-3310774" y="735854"/>
                  <a:ext cx="88801" cy="72568"/>
                  <a:chOff x="-2091059" y="1395403"/>
                  <a:chExt cx="157316" cy="128558"/>
                </a:xfrm>
              </p:grpSpPr>
              <p:sp>
                <p:nvSpPr>
                  <p:cNvPr id="351" name="Rechthoek 350">
                    <a:extLst>
                      <a:ext uri="{FF2B5EF4-FFF2-40B4-BE49-F238E27FC236}">
                        <a16:creationId xmlns:a16="http://schemas.microsoft.com/office/drawing/2014/main" id="{FB8BB387-C9A0-425D-A392-2586859E405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52" name="Pijl: punthaak 351">
                    <a:extLst>
                      <a:ext uri="{FF2B5EF4-FFF2-40B4-BE49-F238E27FC236}">
                        <a16:creationId xmlns:a16="http://schemas.microsoft.com/office/drawing/2014/main" id="{D64BF02A-532F-426B-8539-A14A6496CA0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11" name="Groep 310">
                <a:extLst>
                  <a:ext uri="{FF2B5EF4-FFF2-40B4-BE49-F238E27FC236}">
                    <a16:creationId xmlns:a16="http://schemas.microsoft.com/office/drawing/2014/main" id="{55AB8FA3-10FD-4D02-B192-F40398992C30}"/>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04B4CA94-70F2-43D9-AACB-117707371A14}"/>
                    </a:ext>
                  </a:extLst>
                </p:cNvPr>
                <p:cNvGrpSpPr/>
                <p:nvPr userDrawn="1"/>
              </p:nvGrpSpPr>
              <p:grpSpPr>
                <a:xfrm>
                  <a:off x="-3634116" y="700986"/>
                  <a:ext cx="182598" cy="143759"/>
                  <a:chOff x="-3634116" y="700986"/>
                  <a:chExt cx="182598" cy="143759"/>
                </a:xfrm>
              </p:grpSpPr>
              <p:cxnSp>
                <p:nvCxnSpPr>
                  <p:cNvPr id="344" name="Rechte verbindingslijn 343">
                    <a:extLst>
                      <a:ext uri="{FF2B5EF4-FFF2-40B4-BE49-F238E27FC236}">
                        <a16:creationId xmlns:a16="http://schemas.microsoft.com/office/drawing/2014/main" id="{1E9100FB-26A5-4D28-BD92-D5486D1D09B4}"/>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3CB28933-EA93-43CD-988E-FCE5B02BB9C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902859AE-7C33-4B47-BA7A-28A3F9697C8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2A451DF8-6EDB-402E-B41F-7626E421DED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05F6C503-9B3C-486A-9969-0EB78655ED5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EE964851-85CE-46BD-A0E1-EE83E3A83BD3}"/>
                    </a:ext>
                  </a:extLst>
                </p:cNvPr>
                <p:cNvGrpSpPr/>
                <p:nvPr userDrawn="1"/>
              </p:nvGrpSpPr>
              <p:grpSpPr>
                <a:xfrm>
                  <a:off x="-3634047" y="735854"/>
                  <a:ext cx="88801" cy="72568"/>
                  <a:chOff x="-2091059" y="1395403"/>
                  <a:chExt cx="157316" cy="128558"/>
                </a:xfrm>
              </p:grpSpPr>
              <p:sp>
                <p:nvSpPr>
                  <p:cNvPr id="342" name="Rechthoek 341">
                    <a:extLst>
                      <a:ext uri="{FF2B5EF4-FFF2-40B4-BE49-F238E27FC236}">
                        <a16:creationId xmlns:a16="http://schemas.microsoft.com/office/drawing/2014/main" id="{22DB2ED0-7964-45C0-99A0-4747EB3C991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43" name="Pijl: punthaak 342">
                    <a:extLst>
                      <a:ext uri="{FF2B5EF4-FFF2-40B4-BE49-F238E27FC236}">
                        <a16:creationId xmlns:a16="http://schemas.microsoft.com/office/drawing/2014/main" id="{BACAE063-3419-4146-8495-600A31219D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312" name="Rechte verbindingslijn 311">
                <a:extLst>
                  <a:ext uri="{FF2B5EF4-FFF2-40B4-BE49-F238E27FC236}">
                    <a16:creationId xmlns:a16="http://schemas.microsoft.com/office/drawing/2014/main" id="{4E2C0BBF-9899-4FAA-917A-9439BCC1F4C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13" name="Rechte verbindingslijn 312">
                <a:extLst>
                  <a:ext uri="{FF2B5EF4-FFF2-40B4-BE49-F238E27FC236}">
                    <a16:creationId xmlns:a16="http://schemas.microsoft.com/office/drawing/2014/main" id="{72769C05-CFE5-4B5F-851D-F6779608C29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14" name="Groep 313">
                <a:extLst>
                  <a:ext uri="{FF2B5EF4-FFF2-40B4-BE49-F238E27FC236}">
                    <a16:creationId xmlns:a16="http://schemas.microsoft.com/office/drawing/2014/main" id="{240C21C6-DCD8-4263-95D6-955B4780BE1D}"/>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F91A235C-5BEF-46F1-9C83-1F9B295BF8A2}"/>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2A043FE3-C4D3-4625-95E6-84FC46CC1975}"/>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07E25235-00AD-40F2-B3F2-21D0847E8A80}"/>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A5E76C31-1B32-4576-8FDF-5DE1E5C0EE2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B717694C-F178-4C30-9FEA-2DE5847D103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0FABC164-F6F3-49AD-AF32-CC78DEE065E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16409140-6A72-42AE-931A-39B2D8122D0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F9248A06-855B-448D-92A1-B8A2EC6652F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5168D967-B635-4519-9169-EB5BD4976581}"/>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99C2A13F-C22F-450A-B8EE-AF3AB707A9F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4" name="Pijl: punthaak 333">
                      <a:extLst>
                        <a:ext uri="{FF2B5EF4-FFF2-40B4-BE49-F238E27FC236}">
                          <a16:creationId xmlns:a16="http://schemas.microsoft.com/office/drawing/2014/main" id="{064A193E-9B1E-4A04-BF3C-8CF258C2E85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315" name="Groep 314">
                <a:extLst>
                  <a:ext uri="{FF2B5EF4-FFF2-40B4-BE49-F238E27FC236}">
                    <a16:creationId xmlns:a16="http://schemas.microsoft.com/office/drawing/2014/main" id="{040D1911-EB39-40E3-87DB-E2EEF04BEFF8}"/>
                  </a:ext>
                </a:extLst>
              </p:cNvPr>
              <p:cNvGrpSpPr/>
              <p:nvPr userDrawn="1"/>
            </p:nvGrpSpPr>
            <p:grpSpPr>
              <a:xfrm>
                <a:off x="-2425037" y="781500"/>
                <a:ext cx="357690" cy="330595"/>
                <a:chOff x="-2721817" y="782525"/>
                <a:chExt cx="432805" cy="400021"/>
              </a:xfrm>
            </p:grpSpPr>
            <p:sp>
              <p:nvSpPr>
                <p:cNvPr id="318" name="Rechthoek 317">
                  <a:extLst>
                    <a:ext uri="{FF2B5EF4-FFF2-40B4-BE49-F238E27FC236}">
                      <a16:creationId xmlns:a16="http://schemas.microsoft.com/office/drawing/2014/main" id="{F5603EED-5C34-46CB-9180-A5F77E8E35F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19" name="Groep 318">
                  <a:extLst>
                    <a:ext uri="{FF2B5EF4-FFF2-40B4-BE49-F238E27FC236}">
                      <a16:creationId xmlns:a16="http://schemas.microsoft.com/office/drawing/2014/main" id="{38DECC99-3263-4BDC-BB30-F9D70A5EE7E0}"/>
                    </a:ext>
                  </a:extLst>
                </p:cNvPr>
                <p:cNvGrpSpPr/>
                <p:nvPr userDrawn="1"/>
              </p:nvGrpSpPr>
              <p:grpSpPr>
                <a:xfrm>
                  <a:off x="-2652453" y="866772"/>
                  <a:ext cx="294076" cy="231526"/>
                  <a:chOff x="-3310843" y="700986"/>
                  <a:chExt cx="182598" cy="143759"/>
                </a:xfrm>
              </p:grpSpPr>
              <p:grpSp>
                <p:nvGrpSpPr>
                  <p:cNvPr id="320" name="Groep 319">
                    <a:extLst>
                      <a:ext uri="{FF2B5EF4-FFF2-40B4-BE49-F238E27FC236}">
                        <a16:creationId xmlns:a16="http://schemas.microsoft.com/office/drawing/2014/main" id="{D44B5A2A-3ED8-48D4-9B6B-9CD62F2EFD36}"/>
                      </a:ext>
                    </a:extLst>
                  </p:cNvPr>
                  <p:cNvGrpSpPr/>
                  <p:nvPr userDrawn="1"/>
                </p:nvGrpSpPr>
                <p:grpSpPr>
                  <a:xfrm>
                    <a:off x="-3310843" y="700986"/>
                    <a:ext cx="182598" cy="143759"/>
                    <a:chOff x="-3310843" y="700986"/>
                    <a:chExt cx="182598" cy="143759"/>
                  </a:xfrm>
                </p:grpSpPr>
                <p:cxnSp>
                  <p:nvCxnSpPr>
                    <p:cNvPr id="324" name="Rechte verbindingslijn 323">
                      <a:extLst>
                        <a:ext uri="{FF2B5EF4-FFF2-40B4-BE49-F238E27FC236}">
                          <a16:creationId xmlns:a16="http://schemas.microsoft.com/office/drawing/2014/main" id="{37F34D92-5FE9-476B-9DE9-0FB6854266E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24B3A28B-83AC-4CEC-9DEA-35E9AFC1916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7634F2D7-3064-47B7-89F2-5CCE7405AAFB}"/>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C64FB123-370B-4364-9595-2D90B33EA7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67D789C1-4C9A-43D6-AA2F-88BC0BE45B2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1" name="Groep 320">
                    <a:extLst>
                      <a:ext uri="{FF2B5EF4-FFF2-40B4-BE49-F238E27FC236}">
                        <a16:creationId xmlns:a16="http://schemas.microsoft.com/office/drawing/2014/main" id="{A74C51BA-1E04-4304-A08A-BD67D790EBEC}"/>
                      </a:ext>
                    </a:extLst>
                  </p:cNvPr>
                  <p:cNvGrpSpPr/>
                  <p:nvPr userDrawn="1"/>
                </p:nvGrpSpPr>
                <p:grpSpPr>
                  <a:xfrm flipH="1">
                    <a:off x="-3310774" y="735854"/>
                    <a:ext cx="88801" cy="72568"/>
                    <a:chOff x="-2091059" y="1395403"/>
                    <a:chExt cx="157316" cy="128558"/>
                  </a:xfrm>
                </p:grpSpPr>
                <p:sp>
                  <p:nvSpPr>
                    <p:cNvPr id="322" name="Rechthoek 321">
                      <a:extLst>
                        <a:ext uri="{FF2B5EF4-FFF2-40B4-BE49-F238E27FC236}">
                          <a16:creationId xmlns:a16="http://schemas.microsoft.com/office/drawing/2014/main" id="{E7E3F1D7-0346-4EB4-92CD-9EFD047C8D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3" name="Pijl: punthaak 322">
                      <a:extLst>
                        <a:ext uri="{FF2B5EF4-FFF2-40B4-BE49-F238E27FC236}">
                          <a16:creationId xmlns:a16="http://schemas.microsoft.com/office/drawing/2014/main" id="{E92EF587-3A01-4239-90B4-CD01D54160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316" name="Rechthoek 315">
                <a:extLst>
                  <a:ext uri="{FF2B5EF4-FFF2-40B4-BE49-F238E27FC236}">
                    <a16:creationId xmlns:a16="http://schemas.microsoft.com/office/drawing/2014/main" id="{967F4E6C-A74A-4FDF-ACF3-EE233D4E819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317" name="Rechthoek 316">
                <a:extLst>
                  <a:ext uri="{FF2B5EF4-FFF2-40B4-BE49-F238E27FC236}">
                    <a16:creationId xmlns:a16="http://schemas.microsoft.com/office/drawing/2014/main" id="{3A24DB4A-17F9-427E-8804-919FFF463D0C}"/>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286" name="Rechte verbindingslijn 285">
              <a:extLst>
                <a:ext uri="{FF2B5EF4-FFF2-40B4-BE49-F238E27FC236}">
                  <a16:creationId xmlns:a16="http://schemas.microsoft.com/office/drawing/2014/main" id="{C41BB9C0-ECDA-4C9B-9271-282A824DAA99}"/>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34317F05-B937-41B2-AC7B-8D19A1123E64}"/>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288" name="Rechthoek 287">
              <a:extLst>
                <a:ext uri="{FF2B5EF4-FFF2-40B4-BE49-F238E27FC236}">
                  <a16:creationId xmlns:a16="http://schemas.microsoft.com/office/drawing/2014/main" id="{F428A860-3A3C-4B94-B902-9D8E2C765AAF}"/>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289" name="Ovaal 288">
              <a:extLst>
                <a:ext uri="{FF2B5EF4-FFF2-40B4-BE49-F238E27FC236}">
                  <a16:creationId xmlns:a16="http://schemas.microsoft.com/office/drawing/2014/main" id="{21675D77-D929-4077-A74F-AF38C0C6364A}"/>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90" name="Ovaal 289">
              <a:extLst>
                <a:ext uri="{FF2B5EF4-FFF2-40B4-BE49-F238E27FC236}">
                  <a16:creationId xmlns:a16="http://schemas.microsoft.com/office/drawing/2014/main" id="{FF8650C8-DC83-4E80-BE92-97C9A8D51D8D}"/>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91" name="Ovaal 290">
              <a:extLst>
                <a:ext uri="{FF2B5EF4-FFF2-40B4-BE49-F238E27FC236}">
                  <a16:creationId xmlns:a16="http://schemas.microsoft.com/office/drawing/2014/main" id="{C0F6409D-884F-43AF-B62D-059C90E57CE0}"/>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92" name="Ovaal 291">
              <a:extLst>
                <a:ext uri="{FF2B5EF4-FFF2-40B4-BE49-F238E27FC236}">
                  <a16:creationId xmlns:a16="http://schemas.microsoft.com/office/drawing/2014/main" id="{BAC3726F-219C-40F0-AAE0-5EE2784ACE59}"/>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93" name="Ovaal 292">
              <a:extLst>
                <a:ext uri="{FF2B5EF4-FFF2-40B4-BE49-F238E27FC236}">
                  <a16:creationId xmlns:a16="http://schemas.microsoft.com/office/drawing/2014/main" id="{8D34DED2-007A-46A2-BFF2-FBF7A79B8B41}"/>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94" name="Ovaal 293">
              <a:extLst>
                <a:ext uri="{FF2B5EF4-FFF2-40B4-BE49-F238E27FC236}">
                  <a16:creationId xmlns:a16="http://schemas.microsoft.com/office/drawing/2014/main" id="{FF89A274-DE91-4B74-B288-3061203C1DFA}"/>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95" name="Ovaal 294">
              <a:extLst>
                <a:ext uri="{FF2B5EF4-FFF2-40B4-BE49-F238E27FC236}">
                  <a16:creationId xmlns:a16="http://schemas.microsoft.com/office/drawing/2014/main" id="{AFB1CA63-8259-4B02-B10F-91C519A6D006}"/>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96" name="Ovaal 295">
              <a:extLst>
                <a:ext uri="{FF2B5EF4-FFF2-40B4-BE49-F238E27FC236}">
                  <a16:creationId xmlns:a16="http://schemas.microsoft.com/office/drawing/2014/main" id="{43468935-0D2D-4F7C-8C4C-464EFB0B7920}"/>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97" name="Ovaal 296">
              <a:extLst>
                <a:ext uri="{FF2B5EF4-FFF2-40B4-BE49-F238E27FC236}">
                  <a16:creationId xmlns:a16="http://schemas.microsoft.com/office/drawing/2014/main" id="{35D5CB55-AD36-4055-AAD3-CAE7CE92E1B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98" name="Rechthoek 297">
              <a:extLst>
                <a:ext uri="{FF2B5EF4-FFF2-40B4-BE49-F238E27FC236}">
                  <a16:creationId xmlns:a16="http://schemas.microsoft.com/office/drawing/2014/main" id="{F3CFF063-AE7D-4C09-AC1D-B1D45CF655AB}"/>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299" name="Rechthoek 298">
              <a:extLst>
                <a:ext uri="{FF2B5EF4-FFF2-40B4-BE49-F238E27FC236}">
                  <a16:creationId xmlns:a16="http://schemas.microsoft.com/office/drawing/2014/main" id="{C640C0A4-D716-4408-91ED-CC88C424A19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300" name="Rechthoek 299">
              <a:extLst>
                <a:ext uri="{FF2B5EF4-FFF2-40B4-BE49-F238E27FC236}">
                  <a16:creationId xmlns:a16="http://schemas.microsoft.com/office/drawing/2014/main" id="{731D6338-A67A-45BD-B510-5BF1C3B43A42}"/>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301" name="Rechthoek 300">
              <a:extLst>
                <a:ext uri="{FF2B5EF4-FFF2-40B4-BE49-F238E27FC236}">
                  <a16:creationId xmlns:a16="http://schemas.microsoft.com/office/drawing/2014/main" id="{C236B1D3-CFD6-4AB6-9B14-2BC2F8901312}"/>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302" name="Rechthoek 301">
              <a:extLst>
                <a:ext uri="{FF2B5EF4-FFF2-40B4-BE49-F238E27FC236}">
                  <a16:creationId xmlns:a16="http://schemas.microsoft.com/office/drawing/2014/main" id="{EB868990-1F68-4AF6-AD20-B192E3D0164F}"/>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303" name="Rechthoek 302">
              <a:extLst>
                <a:ext uri="{FF2B5EF4-FFF2-40B4-BE49-F238E27FC236}">
                  <a16:creationId xmlns:a16="http://schemas.microsoft.com/office/drawing/2014/main" id="{9CBA0315-77F5-43F4-BD81-9A21BD290DE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304" name="Rechthoek 303">
              <a:extLst>
                <a:ext uri="{FF2B5EF4-FFF2-40B4-BE49-F238E27FC236}">
                  <a16:creationId xmlns:a16="http://schemas.microsoft.com/office/drawing/2014/main" id="{C071A340-7583-4B7D-AD62-A4AB5F4AD65C}"/>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305" name="Rechthoek 304">
              <a:extLst>
                <a:ext uri="{FF2B5EF4-FFF2-40B4-BE49-F238E27FC236}">
                  <a16:creationId xmlns:a16="http://schemas.microsoft.com/office/drawing/2014/main" id="{3450671F-C956-48C8-AD28-F7337F60C64D}"/>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191" name="Tijdelijke aanduiding voor tekst 7">
            <a:extLst>
              <a:ext uri="{FF2B5EF4-FFF2-40B4-BE49-F238E27FC236}">
                <a16:creationId xmlns:a16="http://schemas.microsoft.com/office/drawing/2014/main" id="{ACE56A2A-F59C-4FEF-B411-980D00F81B85}"/>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329503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eld links 2">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userDrawn="1"/>
        </p:nvSpPr>
        <p:spPr>
          <a:xfrm>
            <a:off x="0" y="-399601"/>
            <a:ext cx="720000" cy="360000"/>
          </a:xfrm>
          <a:prstGeom prst="rect">
            <a:avLst/>
          </a:prstGeom>
        </p:spPr>
        <p:txBody>
          <a:bodyPr wrap="none" lIns="0" tIns="0" rIns="0" bIns="0">
            <a:noAutofit/>
          </a:bodyPr>
          <a:lstStyle/>
          <a:p>
            <a:r>
              <a:rPr lang="nl-NL" dirty="0"/>
              <a:t>Tekst en beeld B2</a:t>
            </a:r>
          </a:p>
        </p:txBody>
      </p:sp>
      <p:grpSp>
        <p:nvGrpSpPr>
          <p:cNvPr id="137" name="INSTRUCTIES">
            <a:extLst>
              <a:ext uri="{FF2B5EF4-FFF2-40B4-BE49-F238E27FC236}">
                <a16:creationId xmlns:a16="http://schemas.microsoft.com/office/drawing/2014/main" id="{FED25675-E1EB-4746-A4DB-29A6047A9D3E}"/>
              </a:ext>
            </a:extLst>
          </p:cNvPr>
          <p:cNvGrpSpPr/>
          <p:nvPr userDrawn="1"/>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CD020780-6EDC-4242-8C5F-95E23FB5B96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9B0341D0-1292-4DD0-8DAA-DBFC9385D6EA}"/>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285F1D96-BCA1-4E49-AE54-9534F0E62C49}"/>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4C44EF3A-4585-40C0-AC0A-57C8ED9CC67F}"/>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D71CADCF-7A73-4E6B-A6D8-9E29C879878D}"/>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5A807D0C-B35E-4A23-8945-BC27FC798A42}"/>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0826BE70-98DD-42AB-979F-F2F1D3E8A80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F1213658-B901-4F5A-8E57-90B59B3CE918}"/>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D0DA85FD-BDC2-48B5-BE36-216FBE6A186B}"/>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121E89B8-0CFF-42D0-91F8-00884B3853FE}"/>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35C778B5-8137-4ED4-9466-7251D7BFB44A}"/>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33A4C66F-C702-47BE-91C2-07ED5E02990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3BD89C5A-0DB9-4594-8930-EBA10001B0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0E019EBC-FB35-413F-9CEF-9A5C3650E4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49" name="Groep 148">
              <a:extLst>
                <a:ext uri="{FF2B5EF4-FFF2-40B4-BE49-F238E27FC236}">
                  <a16:creationId xmlns:a16="http://schemas.microsoft.com/office/drawing/2014/main" id="{4B9E8C31-3ECB-4D4E-842E-5A06BE9D56CE}"/>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6C814E04-E738-4E8D-892A-0B50FD8566D9}"/>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DCBD8FB6-0B1B-4F01-A1F3-51F50E6F3726}"/>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778BC313-A2B4-4EF6-B47C-85C034C94534}"/>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41AC94AE-924B-4098-A104-039AA05C913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A0448FD2-F7C0-4BD4-8934-0C0F9582A6B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EEF39755-B9FB-4C8B-8D37-307C994E5E8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86" name="Afbeelding 185">
                    <a:extLst>
                      <a:ext uri="{FF2B5EF4-FFF2-40B4-BE49-F238E27FC236}">
                        <a16:creationId xmlns:a16="http://schemas.microsoft.com/office/drawing/2014/main" id="{1E341C85-2E08-4045-B913-F9C2DED865B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C901D272-694E-4B29-8F17-B8BA41F4542B}"/>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2499DA1A-EB1F-49F7-A672-E6A7211C94F1}"/>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E001750E-7972-439E-9728-C45DA6E5888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4" name="Rechthoek 183">
                    <a:extLst>
                      <a:ext uri="{FF2B5EF4-FFF2-40B4-BE49-F238E27FC236}">
                        <a16:creationId xmlns:a16="http://schemas.microsoft.com/office/drawing/2014/main" id="{A9D3CEB3-17F3-438D-86AA-790B87C63F5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0" name="Groep 179">
                  <a:extLst>
                    <a:ext uri="{FF2B5EF4-FFF2-40B4-BE49-F238E27FC236}">
                      <a16:creationId xmlns:a16="http://schemas.microsoft.com/office/drawing/2014/main" id="{DB1E3358-2F19-4901-A940-BAFAE79D29A7}"/>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B7DA9EEC-8D0B-496B-BE6A-273351199F5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2" name="Rechthoek 181">
                    <a:extLst>
                      <a:ext uri="{FF2B5EF4-FFF2-40B4-BE49-F238E27FC236}">
                        <a16:creationId xmlns:a16="http://schemas.microsoft.com/office/drawing/2014/main" id="{7486B8B3-A94A-4AD2-8AE8-EF20CD50E31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76" name="Rechthoek 175">
                <a:extLst>
                  <a:ext uri="{FF2B5EF4-FFF2-40B4-BE49-F238E27FC236}">
                    <a16:creationId xmlns:a16="http://schemas.microsoft.com/office/drawing/2014/main" id="{DEED58E7-C3A8-4AA6-8253-54FF66C38302}"/>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610C8B7F-D6CA-42EA-936A-9B130EAF97F9}"/>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0" name="Groep 149">
              <a:extLst>
                <a:ext uri="{FF2B5EF4-FFF2-40B4-BE49-F238E27FC236}">
                  <a16:creationId xmlns:a16="http://schemas.microsoft.com/office/drawing/2014/main" id="{B5FF7399-E861-49EC-8435-A14BFEE03DB6}"/>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94B62195-231E-49CB-9691-A092C8D87F5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AEC06329-1FAE-49AF-B55E-F339B48FD8A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1" name="Vrije vorm: vorm 170">
                <a:extLst>
                  <a:ext uri="{FF2B5EF4-FFF2-40B4-BE49-F238E27FC236}">
                    <a16:creationId xmlns:a16="http://schemas.microsoft.com/office/drawing/2014/main" id="{4842FD87-561A-4B01-9A10-EDF6D73DE87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2" name="Rechthoek: afgeronde hoeken 171">
                <a:extLst>
                  <a:ext uri="{FF2B5EF4-FFF2-40B4-BE49-F238E27FC236}">
                    <a16:creationId xmlns:a16="http://schemas.microsoft.com/office/drawing/2014/main" id="{0E98E61C-B2C2-4188-9F6C-6BF7D528A47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DC12803D-DE09-49CD-9CA5-AFA87A6A711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43F44D2C-5200-4C2C-B016-1A535160B1E4}"/>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BB588CD9-192B-4DE1-A3F6-03A633539A9D}"/>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B2451A51-726E-490F-9422-04D38A524494}"/>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2C24BB39-ABCE-44E2-8164-C7062FD95691}"/>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64C6D75D-860A-4A7C-97C9-45A46169193C}"/>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8D702700-6A9E-4D2A-A435-9B512C9F0DF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CE50FA18-1847-480F-87C2-9F6F4AD3F2C0}"/>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57" name="Tekstvak 156">
                <a:extLst>
                  <a:ext uri="{FF2B5EF4-FFF2-40B4-BE49-F238E27FC236}">
                    <a16:creationId xmlns:a16="http://schemas.microsoft.com/office/drawing/2014/main" id="{D363A9A1-8BA4-4037-95A9-268A9ECAFDAE}"/>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1CE40D96-DC78-4676-8CA4-F4FE630B0877}"/>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28B3000C-BECC-4AA3-A16D-78E14279D1D6}"/>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8B1C9EDE-882E-40FC-9279-E79BD2AD2D5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61" name="Groep 160">
                <a:extLst>
                  <a:ext uri="{FF2B5EF4-FFF2-40B4-BE49-F238E27FC236}">
                    <a16:creationId xmlns:a16="http://schemas.microsoft.com/office/drawing/2014/main" id="{1A378A34-0B07-4A0F-8B1F-445AB133495E}"/>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BE3AEABD-8B37-42AF-A7CC-3288D2BA2C4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7" name="Rechthoek 166">
                  <a:extLst>
                    <a:ext uri="{FF2B5EF4-FFF2-40B4-BE49-F238E27FC236}">
                      <a16:creationId xmlns:a16="http://schemas.microsoft.com/office/drawing/2014/main" id="{A9ACED4D-D138-4758-B01A-136BEF8AD20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8" name="Rechthoek 167">
                  <a:extLst>
                    <a:ext uri="{FF2B5EF4-FFF2-40B4-BE49-F238E27FC236}">
                      <a16:creationId xmlns:a16="http://schemas.microsoft.com/office/drawing/2014/main" id="{4883BBD9-EC5A-41FA-AF12-2EC093C2FD4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162" name="Groep 161">
                <a:extLst>
                  <a:ext uri="{FF2B5EF4-FFF2-40B4-BE49-F238E27FC236}">
                    <a16:creationId xmlns:a16="http://schemas.microsoft.com/office/drawing/2014/main" id="{32BA5578-2412-4FF4-B221-917B1805B35A}"/>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AD22E0BA-F1E1-4F7C-9264-BB191B30A30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4" name="Rechthoek 163">
                  <a:extLst>
                    <a:ext uri="{FF2B5EF4-FFF2-40B4-BE49-F238E27FC236}">
                      <a16:creationId xmlns:a16="http://schemas.microsoft.com/office/drawing/2014/main" id="{B103E543-171D-4A35-BE5B-81FB78AC191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5" name="Rechthoek 164">
                  <a:extLst>
                    <a:ext uri="{FF2B5EF4-FFF2-40B4-BE49-F238E27FC236}">
                      <a16:creationId xmlns:a16="http://schemas.microsoft.com/office/drawing/2014/main" id="{8BD603D7-9637-4AED-A5B9-28F32BB4FA5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60960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6780000" y="1116707"/>
            <a:ext cx="4536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046884" y="2012595"/>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gradFill flip="none" rotWithShape="1">
            <a:gsLst>
              <a:gs pos="50000">
                <a:schemeClr val="bg1"/>
              </a:gs>
              <a:gs pos="50000">
                <a:schemeClr val="bg2"/>
              </a:gs>
            </a:gsLst>
            <a:lin ang="0" scaled="1"/>
            <a:tileRect/>
          </a:gradFill>
        </p:spPr>
        <p:txBody>
          <a:bodyPr wrap="none" anchor="ctr"/>
          <a:lstStyle>
            <a:lvl1pPr marL="0" indent="0" algn="ctr">
              <a:buNone/>
              <a:defRPr sz="800"/>
            </a:lvl1pPr>
          </a:lstStyle>
          <a:p>
            <a:pPr lvl="0"/>
            <a:r>
              <a:rPr lang="nl-NL" dirty="0"/>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dirty="0"/>
              <a:t>UI</a:t>
            </a:r>
          </a:p>
        </p:txBody>
      </p:sp>
      <p:grpSp>
        <p:nvGrpSpPr>
          <p:cNvPr id="281" name="TEKSTINSTRUCTIES">
            <a:extLst>
              <a:ext uri="{FF2B5EF4-FFF2-40B4-BE49-F238E27FC236}">
                <a16:creationId xmlns:a16="http://schemas.microsoft.com/office/drawing/2014/main" id="{27BB1B36-F5CF-4193-A372-9BFA29D9906E}"/>
              </a:ext>
            </a:extLst>
          </p:cNvPr>
          <p:cNvGrpSpPr/>
          <p:nvPr userDrawn="1"/>
        </p:nvGrpSpPr>
        <p:grpSpPr>
          <a:xfrm>
            <a:off x="-4297881" y="-718670"/>
            <a:ext cx="4140000" cy="7198669"/>
            <a:chOff x="-4297881" y="-718670"/>
            <a:chExt cx="4140000" cy="7198669"/>
          </a:xfrm>
        </p:grpSpPr>
        <p:sp>
          <p:nvSpPr>
            <p:cNvPr id="282" name="Rechthoek: afgeronde hoeken 281">
              <a:extLst>
                <a:ext uri="{FF2B5EF4-FFF2-40B4-BE49-F238E27FC236}">
                  <a16:creationId xmlns:a16="http://schemas.microsoft.com/office/drawing/2014/main" id="{B31A6DC6-CAEE-420B-9B2B-3A96ACBE27E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283" name="Rechthoek: afgeronde hoeken 282">
              <a:extLst>
                <a:ext uri="{FF2B5EF4-FFF2-40B4-BE49-F238E27FC236}">
                  <a16:creationId xmlns:a16="http://schemas.microsoft.com/office/drawing/2014/main" id="{79E314FD-7EAB-425B-900B-A005246F2781}"/>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284" name="Rechte verbindingslijn 283">
              <a:extLst>
                <a:ext uri="{FF2B5EF4-FFF2-40B4-BE49-F238E27FC236}">
                  <a16:creationId xmlns:a16="http://schemas.microsoft.com/office/drawing/2014/main" id="{0F944FB4-C80C-4CD6-97F6-0CE961D77171}"/>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85" name="Groep 284">
              <a:extLst>
                <a:ext uri="{FF2B5EF4-FFF2-40B4-BE49-F238E27FC236}">
                  <a16:creationId xmlns:a16="http://schemas.microsoft.com/office/drawing/2014/main" id="{32920088-A3C4-41BD-99CE-E6BC3D507A65}"/>
                </a:ext>
              </a:extLst>
            </p:cNvPr>
            <p:cNvGrpSpPr/>
            <p:nvPr userDrawn="1"/>
          </p:nvGrpSpPr>
          <p:grpSpPr>
            <a:xfrm>
              <a:off x="-3905190" y="127747"/>
              <a:ext cx="3354618" cy="786653"/>
              <a:chOff x="-3419346" y="368233"/>
              <a:chExt cx="3170491" cy="743862"/>
            </a:xfrm>
          </p:grpSpPr>
          <p:sp>
            <p:nvSpPr>
              <p:cNvPr id="306" name="Rechthoek 305">
                <a:extLst>
                  <a:ext uri="{FF2B5EF4-FFF2-40B4-BE49-F238E27FC236}">
                    <a16:creationId xmlns:a16="http://schemas.microsoft.com/office/drawing/2014/main" id="{4DF929E4-9B7D-4D04-A15E-FC1732FE71B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307" name="Rechte verbindingslijn 306">
                <a:extLst>
                  <a:ext uri="{FF2B5EF4-FFF2-40B4-BE49-F238E27FC236}">
                    <a16:creationId xmlns:a16="http://schemas.microsoft.com/office/drawing/2014/main" id="{9404DB8E-C7EC-4BFC-A478-A83FB3FBA54C}"/>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8" name="Rechte verbindingslijn 307">
                <a:extLst>
                  <a:ext uri="{FF2B5EF4-FFF2-40B4-BE49-F238E27FC236}">
                    <a16:creationId xmlns:a16="http://schemas.microsoft.com/office/drawing/2014/main" id="{BA77128D-C772-43F2-94F2-8F8488D5B396}"/>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9" name="Rechthoek 308">
                <a:extLst>
                  <a:ext uri="{FF2B5EF4-FFF2-40B4-BE49-F238E27FC236}">
                    <a16:creationId xmlns:a16="http://schemas.microsoft.com/office/drawing/2014/main" id="{643CDD6F-1A6F-4864-80E1-4163A183FAA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10" name="Groep 309">
                <a:extLst>
                  <a:ext uri="{FF2B5EF4-FFF2-40B4-BE49-F238E27FC236}">
                    <a16:creationId xmlns:a16="http://schemas.microsoft.com/office/drawing/2014/main" id="{A9FD79B9-677B-40F7-B799-955903822CB8}"/>
                  </a:ext>
                </a:extLst>
              </p:cNvPr>
              <p:cNvGrpSpPr/>
              <p:nvPr userDrawn="1"/>
            </p:nvGrpSpPr>
            <p:grpSpPr>
              <a:xfrm>
                <a:off x="-3002834" y="720303"/>
                <a:ext cx="182598" cy="143759"/>
                <a:chOff x="-3310843" y="700986"/>
                <a:chExt cx="182598" cy="143759"/>
              </a:xfrm>
            </p:grpSpPr>
            <p:grpSp>
              <p:nvGrpSpPr>
                <p:cNvPr id="349" name="Groep 348">
                  <a:extLst>
                    <a:ext uri="{FF2B5EF4-FFF2-40B4-BE49-F238E27FC236}">
                      <a16:creationId xmlns:a16="http://schemas.microsoft.com/office/drawing/2014/main" id="{F4C5BE49-F0CD-4B8A-B04F-5B2A6972D3B2}"/>
                    </a:ext>
                  </a:extLst>
                </p:cNvPr>
                <p:cNvGrpSpPr/>
                <p:nvPr userDrawn="1"/>
              </p:nvGrpSpPr>
              <p:grpSpPr>
                <a:xfrm>
                  <a:off x="-3310843" y="700986"/>
                  <a:ext cx="182598" cy="143759"/>
                  <a:chOff x="-3310843" y="700986"/>
                  <a:chExt cx="182598" cy="143759"/>
                </a:xfrm>
              </p:grpSpPr>
              <p:cxnSp>
                <p:nvCxnSpPr>
                  <p:cNvPr id="353" name="Rechte verbindingslijn 352">
                    <a:extLst>
                      <a:ext uri="{FF2B5EF4-FFF2-40B4-BE49-F238E27FC236}">
                        <a16:creationId xmlns:a16="http://schemas.microsoft.com/office/drawing/2014/main" id="{E485419F-BDAA-4E71-AD4B-02843F8147F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EBBECA9A-5636-4F5E-B8FB-F9BB115FB0B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3B2BE3F6-206E-4EB3-889C-25E842DD811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0AC2B796-F26B-46E2-9807-9B28DB77E9B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4C26DC49-25B9-44E6-B9E8-EC7F1A5E8042}"/>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0" name="Groep 349">
                  <a:extLst>
                    <a:ext uri="{FF2B5EF4-FFF2-40B4-BE49-F238E27FC236}">
                      <a16:creationId xmlns:a16="http://schemas.microsoft.com/office/drawing/2014/main" id="{ADD0710B-7D04-47F8-953C-CAFF6F693E3E}"/>
                    </a:ext>
                  </a:extLst>
                </p:cNvPr>
                <p:cNvGrpSpPr/>
                <p:nvPr userDrawn="1"/>
              </p:nvGrpSpPr>
              <p:grpSpPr>
                <a:xfrm flipH="1">
                  <a:off x="-3310774" y="735854"/>
                  <a:ext cx="88801" cy="72568"/>
                  <a:chOff x="-2091059" y="1395403"/>
                  <a:chExt cx="157316" cy="128558"/>
                </a:xfrm>
              </p:grpSpPr>
              <p:sp>
                <p:nvSpPr>
                  <p:cNvPr id="351" name="Rechthoek 350">
                    <a:extLst>
                      <a:ext uri="{FF2B5EF4-FFF2-40B4-BE49-F238E27FC236}">
                        <a16:creationId xmlns:a16="http://schemas.microsoft.com/office/drawing/2014/main" id="{EDB981DC-1648-4AFA-B3E0-155E91D9985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52" name="Pijl: punthaak 351">
                    <a:extLst>
                      <a:ext uri="{FF2B5EF4-FFF2-40B4-BE49-F238E27FC236}">
                        <a16:creationId xmlns:a16="http://schemas.microsoft.com/office/drawing/2014/main" id="{FD48AB70-6A8B-48BA-8E58-B77AF614D51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11" name="Groep 310">
                <a:extLst>
                  <a:ext uri="{FF2B5EF4-FFF2-40B4-BE49-F238E27FC236}">
                    <a16:creationId xmlns:a16="http://schemas.microsoft.com/office/drawing/2014/main" id="{5A84E6CA-D91D-4424-88B9-8E662D12A00E}"/>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A89BD115-1881-4722-BDDE-8BCF16B2175F}"/>
                    </a:ext>
                  </a:extLst>
                </p:cNvPr>
                <p:cNvGrpSpPr/>
                <p:nvPr userDrawn="1"/>
              </p:nvGrpSpPr>
              <p:grpSpPr>
                <a:xfrm>
                  <a:off x="-3634116" y="700986"/>
                  <a:ext cx="182598" cy="143759"/>
                  <a:chOff x="-3634116" y="700986"/>
                  <a:chExt cx="182598" cy="143759"/>
                </a:xfrm>
              </p:grpSpPr>
              <p:cxnSp>
                <p:nvCxnSpPr>
                  <p:cNvPr id="344" name="Rechte verbindingslijn 343">
                    <a:extLst>
                      <a:ext uri="{FF2B5EF4-FFF2-40B4-BE49-F238E27FC236}">
                        <a16:creationId xmlns:a16="http://schemas.microsoft.com/office/drawing/2014/main" id="{8B2B1625-14C5-4806-A4AA-E80DC0C6A71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44DD8851-8E2F-4E23-A775-DDCB1C26163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2BA9ECBE-D987-4587-9B84-3152400CF6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D084BAD8-DC0D-4273-871A-94381CDBEC3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8BD4F0CD-7A8D-470F-820B-4380D3BA60C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35B9104C-E452-45E5-B16C-A6702D0A8173}"/>
                    </a:ext>
                  </a:extLst>
                </p:cNvPr>
                <p:cNvGrpSpPr/>
                <p:nvPr userDrawn="1"/>
              </p:nvGrpSpPr>
              <p:grpSpPr>
                <a:xfrm>
                  <a:off x="-3634047" y="735854"/>
                  <a:ext cx="88801" cy="72568"/>
                  <a:chOff x="-2091059" y="1395403"/>
                  <a:chExt cx="157316" cy="128558"/>
                </a:xfrm>
              </p:grpSpPr>
              <p:sp>
                <p:nvSpPr>
                  <p:cNvPr id="342" name="Rechthoek 341">
                    <a:extLst>
                      <a:ext uri="{FF2B5EF4-FFF2-40B4-BE49-F238E27FC236}">
                        <a16:creationId xmlns:a16="http://schemas.microsoft.com/office/drawing/2014/main" id="{F3BC2C2B-A37B-40E7-A832-38E0F510222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43" name="Pijl: punthaak 342">
                    <a:extLst>
                      <a:ext uri="{FF2B5EF4-FFF2-40B4-BE49-F238E27FC236}">
                        <a16:creationId xmlns:a16="http://schemas.microsoft.com/office/drawing/2014/main" id="{DDFA2D79-7906-43CC-A754-E94AE9DA099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312" name="Rechte verbindingslijn 311">
                <a:extLst>
                  <a:ext uri="{FF2B5EF4-FFF2-40B4-BE49-F238E27FC236}">
                    <a16:creationId xmlns:a16="http://schemas.microsoft.com/office/drawing/2014/main" id="{A330B9F2-A88A-429A-B911-E1B2C218E74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13" name="Rechte verbindingslijn 312">
                <a:extLst>
                  <a:ext uri="{FF2B5EF4-FFF2-40B4-BE49-F238E27FC236}">
                    <a16:creationId xmlns:a16="http://schemas.microsoft.com/office/drawing/2014/main" id="{94631604-D683-4C93-A05D-DEBFBD5F337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14" name="Groep 313">
                <a:extLst>
                  <a:ext uri="{FF2B5EF4-FFF2-40B4-BE49-F238E27FC236}">
                    <a16:creationId xmlns:a16="http://schemas.microsoft.com/office/drawing/2014/main" id="{28B4619A-6807-49F1-8787-1CADD41ED3D8}"/>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C474DB9D-1D4E-4C0F-A648-1C811C38BB9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F45BC6C6-5B01-4EB1-8A0C-EC4C62CFC8BB}"/>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E8FF9EA4-D5E7-4022-8AEA-4255F8A6D27D}"/>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0AFC806D-DBBA-47CD-A22A-77380CCB214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29026BC3-16A6-4675-8D7C-A5E2A1AD6D1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C2438121-28F1-48A7-84EA-D6FA3E52CEB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0E6C6F2E-A8C5-4036-923E-89947B30C011}"/>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00432064-74FD-4850-8983-687578E5CFC7}"/>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45C3A4AC-1FB8-40F8-9019-65D7B6DD9369}"/>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9ABBFFA6-9067-4275-860D-22B9F02A47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4" name="Pijl: punthaak 333">
                      <a:extLst>
                        <a:ext uri="{FF2B5EF4-FFF2-40B4-BE49-F238E27FC236}">
                          <a16:creationId xmlns:a16="http://schemas.microsoft.com/office/drawing/2014/main" id="{C1A674D7-7D2C-4590-9A9F-02B198F1AEB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315" name="Groep 314">
                <a:extLst>
                  <a:ext uri="{FF2B5EF4-FFF2-40B4-BE49-F238E27FC236}">
                    <a16:creationId xmlns:a16="http://schemas.microsoft.com/office/drawing/2014/main" id="{45063B49-0CF4-47F5-960F-8272AA503155}"/>
                  </a:ext>
                </a:extLst>
              </p:cNvPr>
              <p:cNvGrpSpPr/>
              <p:nvPr userDrawn="1"/>
            </p:nvGrpSpPr>
            <p:grpSpPr>
              <a:xfrm>
                <a:off x="-2425037" y="781500"/>
                <a:ext cx="357690" cy="330595"/>
                <a:chOff x="-2721817" y="782525"/>
                <a:chExt cx="432805" cy="400021"/>
              </a:xfrm>
            </p:grpSpPr>
            <p:sp>
              <p:nvSpPr>
                <p:cNvPr id="318" name="Rechthoek 317">
                  <a:extLst>
                    <a:ext uri="{FF2B5EF4-FFF2-40B4-BE49-F238E27FC236}">
                      <a16:creationId xmlns:a16="http://schemas.microsoft.com/office/drawing/2014/main" id="{F8430111-4C82-4B05-90A6-25153DB4527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19" name="Groep 318">
                  <a:extLst>
                    <a:ext uri="{FF2B5EF4-FFF2-40B4-BE49-F238E27FC236}">
                      <a16:creationId xmlns:a16="http://schemas.microsoft.com/office/drawing/2014/main" id="{C27A3D56-EE0F-49D5-A59D-A62DA1C00501}"/>
                    </a:ext>
                  </a:extLst>
                </p:cNvPr>
                <p:cNvGrpSpPr/>
                <p:nvPr userDrawn="1"/>
              </p:nvGrpSpPr>
              <p:grpSpPr>
                <a:xfrm>
                  <a:off x="-2652453" y="866772"/>
                  <a:ext cx="294076" cy="231526"/>
                  <a:chOff x="-3310843" y="700986"/>
                  <a:chExt cx="182598" cy="143759"/>
                </a:xfrm>
              </p:grpSpPr>
              <p:grpSp>
                <p:nvGrpSpPr>
                  <p:cNvPr id="320" name="Groep 319">
                    <a:extLst>
                      <a:ext uri="{FF2B5EF4-FFF2-40B4-BE49-F238E27FC236}">
                        <a16:creationId xmlns:a16="http://schemas.microsoft.com/office/drawing/2014/main" id="{0CA6F713-D915-41CE-9F47-A3582815F1FD}"/>
                      </a:ext>
                    </a:extLst>
                  </p:cNvPr>
                  <p:cNvGrpSpPr/>
                  <p:nvPr userDrawn="1"/>
                </p:nvGrpSpPr>
                <p:grpSpPr>
                  <a:xfrm>
                    <a:off x="-3310843" y="700986"/>
                    <a:ext cx="182598" cy="143759"/>
                    <a:chOff x="-3310843" y="700986"/>
                    <a:chExt cx="182598" cy="143759"/>
                  </a:xfrm>
                </p:grpSpPr>
                <p:cxnSp>
                  <p:nvCxnSpPr>
                    <p:cNvPr id="324" name="Rechte verbindingslijn 323">
                      <a:extLst>
                        <a:ext uri="{FF2B5EF4-FFF2-40B4-BE49-F238E27FC236}">
                          <a16:creationId xmlns:a16="http://schemas.microsoft.com/office/drawing/2014/main" id="{01931EFD-F00C-4053-8DB5-830FEE3B0124}"/>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DD3E7021-B083-4E58-84B9-35BE8C9C72F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84D37ADD-D152-49ED-ACD5-D813C920240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932B3917-FCA0-4FDB-9E2A-9A1079EBF1F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58F5E2D9-FC63-4D05-BB80-089D26397AAB}"/>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1" name="Groep 320">
                    <a:extLst>
                      <a:ext uri="{FF2B5EF4-FFF2-40B4-BE49-F238E27FC236}">
                        <a16:creationId xmlns:a16="http://schemas.microsoft.com/office/drawing/2014/main" id="{9938A482-F3B9-404E-B289-65644DAEC373}"/>
                      </a:ext>
                    </a:extLst>
                  </p:cNvPr>
                  <p:cNvGrpSpPr/>
                  <p:nvPr userDrawn="1"/>
                </p:nvGrpSpPr>
                <p:grpSpPr>
                  <a:xfrm flipH="1">
                    <a:off x="-3310774" y="735854"/>
                    <a:ext cx="88801" cy="72568"/>
                    <a:chOff x="-2091059" y="1395403"/>
                    <a:chExt cx="157316" cy="128558"/>
                  </a:xfrm>
                </p:grpSpPr>
                <p:sp>
                  <p:nvSpPr>
                    <p:cNvPr id="322" name="Rechthoek 321">
                      <a:extLst>
                        <a:ext uri="{FF2B5EF4-FFF2-40B4-BE49-F238E27FC236}">
                          <a16:creationId xmlns:a16="http://schemas.microsoft.com/office/drawing/2014/main" id="{8A5FC4C2-124A-4FA6-B0CD-85EB8016ED8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3" name="Pijl: punthaak 322">
                      <a:extLst>
                        <a:ext uri="{FF2B5EF4-FFF2-40B4-BE49-F238E27FC236}">
                          <a16:creationId xmlns:a16="http://schemas.microsoft.com/office/drawing/2014/main" id="{59ABB570-4C77-4395-94C8-2C02C83056C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316" name="Rechthoek 315">
                <a:extLst>
                  <a:ext uri="{FF2B5EF4-FFF2-40B4-BE49-F238E27FC236}">
                    <a16:creationId xmlns:a16="http://schemas.microsoft.com/office/drawing/2014/main" id="{EF82FD91-69FD-401E-8BA8-F64CF137981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317" name="Rechthoek 316">
                <a:extLst>
                  <a:ext uri="{FF2B5EF4-FFF2-40B4-BE49-F238E27FC236}">
                    <a16:creationId xmlns:a16="http://schemas.microsoft.com/office/drawing/2014/main" id="{43371B98-7360-46F4-888B-BFF7DB80F9A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286" name="Rechte verbindingslijn 285">
              <a:extLst>
                <a:ext uri="{FF2B5EF4-FFF2-40B4-BE49-F238E27FC236}">
                  <a16:creationId xmlns:a16="http://schemas.microsoft.com/office/drawing/2014/main" id="{05FE13EC-21B8-41D7-B2CB-FDA823DE9AF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6DB87CC1-F321-4645-8AC3-A10AA70200C8}"/>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288" name="Rechthoek 287">
              <a:extLst>
                <a:ext uri="{FF2B5EF4-FFF2-40B4-BE49-F238E27FC236}">
                  <a16:creationId xmlns:a16="http://schemas.microsoft.com/office/drawing/2014/main" id="{793BC92D-7160-4049-96B3-67DC84A1D032}"/>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289" name="Ovaal 288">
              <a:extLst>
                <a:ext uri="{FF2B5EF4-FFF2-40B4-BE49-F238E27FC236}">
                  <a16:creationId xmlns:a16="http://schemas.microsoft.com/office/drawing/2014/main" id="{E7F02F80-2B70-4FAF-B2B7-E33956CB2171}"/>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90" name="Ovaal 289">
              <a:extLst>
                <a:ext uri="{FF2B5EF4-FFF2-40B4-BE49-F238E27FC236}">
                  <a16:creationId xmlns:a16="http://schemas.microsoft.com/office/drawing/2014/main" id="{C3F051F0-5F2D-4B47-8274-51ADFD3F408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91" name="Ovaal 290">
              <a:extLst>
                <a:ext uri="{FF2B5EF4-FFF2-40B4-BE49-F238E27FC236}">
                  <a16:creationId xmlns:a16="http://schemas.microsoft.com/office/drawing/2014/main" id="{569070B4-5AAA-402E-967A-B2CB6E9E6F0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92" name="Ovaal 291">
              <a:extLst>
                <a:ext uri="{FF2B5EF4-FFF2-40B4-BE49-F238E27FC236}">
                  <a16:creationId xmlns:a16="http://schemas.microsoft.com/office/drawing/2014/main" id="{7C044097-A61D-4D4D-8AFB-C90CF73060B5}"/>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93" name="Ovaal 292">
              <a:extLst>
                <a:ext uri="{FF2B5EF4-FFF2-40B4-BE49-F238E27FC236}">
                  <a16:creationId xmlns:a16="http://schemas.microsoft.com/office/drawing/2014/main" id="{A808306F-2896-4B83-9CAC-158CAE7BC791}"/>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94" name="Ovaal 293">
              <a:extLst>
                <a:ext uri="{FF2B5EF4-FFF2-40B4-BE49-F238E27FC236}">
                  <a16:creationId xmlns:a16="http://schemas.microsoft.com/office/drawing/2014/main" id="{BF1C1571-786C-4CB2-968B-F293D538D2EE}"/>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95" name="Ovaal 294">
              <a:extLst>
                <a:ext uri="{FF2B5EF4-FFF2-40B4-BE49-F238E27FC236}">
                  <a16:creationId xmlns:a16="http://schemas.microsoft.com/office/drawing/2014/main" id="{92A368F3-0BFC-4A26-80D8-21A2A3234DF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96" name="Ovaal 295">
              <a:extLst>
                <a:ext uri="{FF2B5EF4-FFF2-40B4-BE49-F238E27FC236}">
                  <a16:creationId xmlns:a16="http://schemas.microsoft.com/office/drawing/2014/main" id="{D4C6BC7F-1497-4FED-B165-01D7203AEF7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97" name="Ovaal 296">
              <a:extLst>
                <a:ext uri="{FF2B5EF4-FFF2-40B4-BE49-F238E27FC236}">
                  <a16:creationId xmlns:a16="http://schemas.microsoft.com/office/drawing/2014/main" id="{B2398A84-8861-4AD5-943A-B206D3FE3449}"/>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98" name="Rechthoek 297">
              <a:extLst>
                <a:ext uri="{FF2B5EF4-FFF2-40B4-BE49-F238E27FC236}">
                  <a16:creationId xmlns:a16="http://schemas.microsoft.com/office/drawing/2014/main" id="{780210C5-6428-4FEE-B98E-C55817E46246}"/>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299" name="Rechthoek 298">
              <a:extLst>
                <a:ext uri="{FF2B5EF4-FFF2-40B4-BE49-F238E27FC236}">
                  <a16:creationId xmlns:a16="http://schemas.microsoft.com/office/drawing/2014/main" id="{5E4858C9-0FAA-40C9-BD35-0F36D73BE665}"/>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300" name="Rechthoek 299">
              <a:extLst>
                <a:ext uri="{FF2B5EF4-FFF2-40B4-BE49-F238E27FC236}">
                  <a16:creationId xmlns:a16="http://schemas.microsoft.com/office/drawing/2014/main" id="{6B2CBDFF-02FF-4B99-B705-B2F5EF3743B9}"/>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301" name="Rechthoek 300">
              <a:extLst>
                <a:ext uri="{FF2B5EF4-FFF2-40B4-BE49-F238E27FC236}">
                  <a16:creationId xmlns:a16="http://schemas.microsoft.com/office/drawing/2014/main" id="{C8440666-A799-46DF-914B-267C1B84605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302" name="Rechthoek 301">
              <a:extLst>
                <a:ext uri="{FF2B5EF4-FFF2-40B4-BE49-F238E27FC236}">
                  <a16:creationId xmlns:a16="http://schemas.microsoft.com/office/drawing/2014/main" id="{A0726917-26A8-4495-8AFC-F0D17117317D}"/>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303" name="Rechthoek 302">
              <a:extLst>
                <a:ext uri="{FF2B5EF4-FFF2-40B4-BE49-F238E27FC236}">
                  <a16:creationId xmlns:a16="http://schemas.microsoft.com/office/drawing/2014/main" id="{5F4A51EC-7A41-45DE-84B0-AC8F7437A102}"/>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304" name="Rechthoek 303">
              <a:extLst>
                <a:ext uri="{FF2B5EF4-FFF2-40B4-BE49-F238E27FC236}">
                  <a16:creationId xmlns:a16="http://schemas.microsoft.com/office/drawing/2014/main" id="{E8B78823-3633-4A5F-8A9C-28CF4483705B}"/>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305" name="Rechthoek 304">
              <a:extLst>
                <a:ext uri="{FF2B5EF4-FFF2-40B4-BE49-F238E27FC236}">
                  <a16:creationId xmlns:a16="http://schemas.microsoft.com/office/drawing/2014/main" id="{C292A13F-F09D-49B9-BB4D-12FBDB00560A}"/>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191" name="Tijdelijke aanduiding voor tekst 7">
            <a:extLst>
              <a:ext uri="{FF2B5EF4-FFF2-40B4-BE49-F238E27FC236}">
                <a16:creationId xmlns:a16="http://schemas.microsoft.com/office/drawing/2014/main" id="{294DB10F-9124-4D4D-BE26-78A11BE60F5C}"/>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319280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eeld links 3">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userDrawn="1"/>
        </p:nvSpPr>
        <p:spPr>
          <a:xfrm>
            <a:off x="0" y="-399601"/>
            <a:ext cx="720000" cy="360000"/>
          </a:xfrm>
          <a:prstGeom prst="rect">
            <a:avLst/>
          </a:prstGeom>
        </p:spPr>
        <p:txBody>
          <a:bodyPr wrap="none" lIns="0" tIns="0" rIns="0" bIns="0">
            <a:noAutofit/>
          </a:bodyPr>
          <a:lstStyle/>
          <a:p>
            <a:r>
              <a:rPr lang="nl-NL" dirty="0"/>
              <a:t>Tekst en beeld B3</a:t>
            </a:r>
          </a:p>
        </p:txBody>
      </p:sp>
      <p:grpSp>
        <p:nvGrpSpPr>
          <p:cNvPr id="137" name="INSTRUCTIES">
            <a:extLst>
              <a:ext uri="{FF2B5EF4-FFF2-40B4-BE49-F238E27FC236}">
                <a16:creationId xmlns:a16="http://schemas.microsoft.com/office/drawing/2014/main" id="{7C77E43A-0642-4A61-A04E-229F31A143D3}"/>
              </a:ext>
            </a:extLst>
          </p:cNvPr>
          <p:cNvGrpSpPr/>
          <p:nvPr userDrawn="1"/>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89C717A4-7A48-4829-A1DF-E000224CD142}"/>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26660B81-471D-440A-8F50-6EBAFF554DC3}"/>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4E93A704-BDD9-49F8-9051-6A60B50452BF}"/>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73588A29-AAA4-4C4A-8E7E-4ADBCECAD5E3}"/>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F82E0258-6AD3-468D-B8E2-EA6791E78B7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6E708102-F9A9-4B13-BE3D-2F888AFB441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5AABFA6D-0359-417C-8906-1F486CD4649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F24C9658-83F3-4521-811A-9B13B0DABB0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FAC7B458-9E07-4EA1-9473-6A7F8E86EFE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0424F40D-AC3B-4E15-86C3-11F24F28A28D}"/>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16BC876F-D03B-4C93-8C11-C1D455187B3C}"/>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6EADAA49-6564-416D-BA09-4C7A9CD6ED1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96C5E1D7-E6BA-4E32-ADA6-989AE174C3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51E9D46A-9A5E-4960-91EA-DFE2BAE46AB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49" name="Groep 148">
              <a:extLst>
                <a:ext uri="{FF2B5EF4-FFF2-40B4-BE49-F238E27FC236}">
                  <a16:creationId xmlns:a16="http://schemas.microsoft.com/office/drawing/2014/main" id="{A1F0C0A8-39F0-4F7F-8EFF-4A58FAE1F720}"/>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DA10BA63-EC56-42F1-8107-7567632DBDAC}"/>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F11B26AE-58D1-42E6-85DE-C2D32EAA77ED}"/>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572863B4-32CB-4B0A-8F33-03E2DC11D7A0}"/>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A1492FD4-A07F-447A-81FF-8E474D70DE6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AC8F5286-C967-49E7-A087-13310FA9407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1FE0D66A-A303-49EE-B860-98BCB15EDC0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86" name="Afbeelding 185">
                    <a:extLst>
                      <a:ext uri="{FF2B5EF4-FFF2-40B4-BE49-F238E27FC236}">
                        <a16:creationId xmlns:a16="http://schemas.microsoft.com/office/drawing/2014/main" id="{EADFF111-DBB0-4035-B5DF-A971B4269EC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5D3B3F21-C271-4638-8583-7BBB9487BCF1}"/>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67A2D780-CC6A-4901-9BD7-BBF35F27741B}"/>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FE0AB1EA-8D8A-4454-A8BB-589AC49C82F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4" name="Rechthoek 183">
                    <a:extLst>
                      <a:ext uri="{FF2B5EF4-FFF2-40B4-BE49-F238E27FC236}">
                        <a16:creationId xmlns:a16="http://schemas.microsoft.com/office/drawing/2014/main" id="{8074E689-FB66-4DF3-B6AC-91543FEB61A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0" name="Groep 179">
                  <a:extLst>
                    <a:ext uri="{FF2B5EF4-FFF2-40B4-BE49-F238E27FC236}">
                      <a16:creationId xmlns:a16="http://schemas.microsoft.com/office/drawing/2014/main" id="{A3E2D590-46FD-4AD2-AED9-B65A22D33404}"/>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FC455ED1-282D-4A90-8C78-9EC350FBD3B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2" name="Rechthoek 181">
                    <a:extLst>
                      <a:ext uri="{FF2B5EF4-FFF2-40B4-BE49-F238E27FC236}">
                        <a16:creationId xmlns:a16="http://schemas.microsoft.com/office/drawing/2014/main" id="{C6ACCBFE-157B-40E3-8ED6-0ED78EABE6B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76" name="Rechthoek 175">
                <a:extLst>
                  <a:ext uri="{FF2B5EF4-FFF2-40B4-BE49-F238E27FC236}">
                    <a16:creationId xmlns:a16="http://schemas.microsoft.com/office/drawing/2014/main" id="{CFBF7723-D7F4-4D99-B61A-D6E852D61B12}"/>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DF74BB5D-F39B-45DF-A194-C1481068AF1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0" name="Groep 149">
              <a:extLst>
                <a:ext uri="{FF2B5EF4-FFF2-40B4-BE49-F238E27FC236}">
                  <a16:creationId xmlns:a16="http://schemas.microsoft.com/office/drawing/2014/main" id="{348C959A-7655-4DB7-BCCB-95AF6FAAD72A}"/>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2853BD88-21BF-410E-A18B-6C547BC770CE}"/>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1FE93D36-CF41-4B5C-AF01-C4014CC833E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1" name="Vrije vorm: vorm 170">
                <a:extLst>
                  <a:ext uri="{FF2B5EF4-FFF2-40B4-BE49-F238E27FC236}">
                    <a16:creationId xmlns:a16="http://schemas.microsoft.com/office/drawing/2014/main" id="{9828F773-386E-4C37-A999-F6A2D092DD7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2" name="Rechthoek: afgeronde hoeken 171">
                <a:extLst>
                  <a:ext uri="{FF2B5EF4-FFF2-40B4-BE49-F238E27FC236}">
                    <a16:creationId xmlns:a16="http://schemas.microsoft.com/office/drawing/2014/main" id="{92F9BFAE-0D84-4218-A61B-45FCA72920A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5B1736F9-FA79-49EC-86AD-9EE61546E07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4CF8468E-3B81-4613-B435-394643594097}"/>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59D7F8C3-4C43-4E52-8F86-C1B317CD8EF6}"/>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8AE5CB3B-E2D6-453C-AE19-0ACC59DA6FC2}"/>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9034AFC7-2E62-42D3-BB4D-B52D77604FE4}"/>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C32D301A-70DE-43ED-B62D-2EAFAFE77731}"/>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E38837BD-A135-4EED-BDAA-047D0F537CF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50615706-0E0E-48FE-9CAF-56A20FB7D1BC}"/>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57" name="Tekstvak 156">
                <a:extLst>
                  <a:ext uri="{FF2B5EF4-FFF2-40B4-BE49-F238E27FC236}">
                    <a16:creationId xmlns:a16="http://schemas.microsoft.com/office/drawing/2014/main" id="{51DBDD01-213B-4CE6-A92A-A0056134C6C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D51E86E4-4AB6-4524-A84F-3EFFCCCB372F}"/>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76BCD7A6-7634-4AD7-B39E-0AA7E9832C80}"/>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09330287-1CE4-4744-B070-2CA9D539E34C}"/>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61" name="Groep 160">
                <a:extLst>
                  <a:ext uri="{FF2B5EF4-FFF2-40B4-BE49-F238E27FC236}">
                    <a16:creationId xmlns:a16="http://schemas.microsoft.com/office/drawing/2014/main" id="{A12D0161-2115-4DF2-8354-48AA193D0DF7}"/>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DD2E87D0-C0B6-4B26-84C8-A23F5D79AE4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7" name="Rechthoek 166">
                  <a:extLst>
                    <a:ext uri="{FF2B5EF4-FFF2-40B4-BE49-F238E27FC236}">
                      <a16:creationId xmlns:a16="http://schemas.microsoft.com/office/drawing/2014/main" id="{CB6DAF78-5FD3-4AFA-A822-144C06EF2D5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8" name="Rechthoek 167">
                  <a:extLst>
                    <a:ext uri="{FF2B5EF4-FFF2-40B4-BE49-F238E27FC236}">
                      <a16:creationId xmlns:a16="http://schemas.microsoft.com/office/drawing/2014/main" id="{9D6963C7-AAEC-4A48-AE48-32CFCE272ED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162" name="Groep 161">
                <a:extLst>
                  <a:ext uri="{FF2B5EF4-FFF2-40B4-BE49-F238E27FC236}">
                    <a16:creationId xmlns:a16="http://schemas.microsoft.com/office/drawing/2014/main" id="{7188F5F5-FD36-4AEB-A40B-327C9B9DBD6E}"/>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5948575E-FA3B-4425-A5E7-961FB77FD4D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4" name="Rechthoek 163">
                  <a:extLst>
                    <a:ext uri="{FF2B5EF4-FFF2-40B4-BE49-F238E27FC236}">
                      <a16:creationId xmlns:a16="http://schemas.microsoft.com/office/drawing/2014/main" id="{D3ED2BD1-BA32-4D15-A415-898EDF67ECE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5" name="Rechthoek 164">
                  <a:extLst>
                    <a:ext uri="{FF2B5EF4-FFF2-40B4-BE49-F238E27FC236}">
                      <a16:creationId xmlns:a16="http://schemas.microsoft.com/office/drawing/2014/main" id="{D891D853-B95E-496A-AC11-CD7AF2FD508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74664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077288"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046884" y="2012595"/>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dirty="0"/>
              <a:t>UI</a:t>
            </a:r>
          </a:p>
        </p:txBody>
      </p:sp>
      <p:grpSp>
        <p:nvGrpSpPr>
          <p:cNvPr id="281" name="TEKSTINSTRUCTIES">
            <a:extLst>
              <a:ext uri="{FF2B5EF4-FFF2-40B4-BE49-F238E27FC236}">
                <a16:creationId xmlns:a16="http://schemas.microsoft.com/office/drawing/2014/main" id="{C5AB531E-4BBD-4DF9-92A4-EA1D800A2A01}"/>
              </a:ext>
            </a:extLst>
          </p:cNvPr>
          <p:cNvGrpSpPr/>
          <p:nvPr userDrawn="1"/>
        </p:nvGrpSpPr>
        <p:grpSpPr>
          <a:xfrm>
            <a:off x="-4297881" y="-718670"/>
            <a:ext cx="4140000" cy="7198669"/>
            <a:chOff x="-4297881" y="-718670"/>
            <a:chExt cx="4140000" cy="7198669"/>
          </a:xfrm>
        </p:grpSpPr>
        <p:sp>
          <p:nvSpPr>
            <p:cNvPr id="282" name="Rechthoek: afgeronde hoeken 281">
              <a:extLst>
                <a:ext uri="{FF2B5EF4-FFF2-40B4-BE49-F238E27FC236}">
                  <a16:creationId xmlns:a16="http://schemas.microsoft.com/office/drawing/2014/main" id="{599B1108-F511-482D-BE3B-7C9E166FE15B}"/>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283" name="Rechthoek: afgeronde hoeken 282">
              <a:extLst>
                <a:ext uri="{FF2B5EF4-FFF2-40B4-BE49-F238E27FC236}">
                  <a16:creationId xmlns:a16="http://schemas.microsoft.com/office/drawing/2014/main" id="{E41D299E-96F2-46EF-889B-81DB6C5C320D}"/>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284" name="Rechte verbindingslijn 283">
              <a:extLst>
                <a:ext uri="{FF2B5EF4-FFF2-40B4-BE49-F238E27FC236}">
                  <a16:creationId xmlns:a16="http://schemas.microsoft.com/office/drawing/2014/main" id="{E6408324-4C54-4597-89AC-87108C7FD1FE}"/>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85" name="Groep 284">
              <a:extLst>
                <a:ext uri="{FF2B5EF4-FFF2-40B4-BE49-F238E27FC236}">
                  <a16:creationId xmlns:a16="http://schemas.microsoft.com/office/drawing/2014/main" id="{5C2D19B2-D0FA-4F10-9502-1113C1219272}"/>
                </a:ext>
              </a:extLst>
            </p:cNvPr>
            <p:cNvGrpSpPr/>
            <p:nvPr userDrawn="1"/>
          </p:nvGrpSpPr>
          <p:grpSpPr>
            <a:xfrm>
              <a:off x="-3905190" y="127747"/>
              <a:ext cx="3354618" cy="786653"/>
              <a:chOff x="-3419346" y="368233"/>
              <a:chExt cx="3170491" cy="743862"/>
            </a:xfrm>
          </p:grpSpPr>
          <p:sp>
            <p:nvSpPr>
              <p:cNvPr id="306" name="Rechthoek 305">
                <a:extLst>
                  <a:ext uri="{FF2B5EF4-FFF2-40B4-BE49-F238E27FC236}">
                    <a16:creationId xmlns:a16="http://schemas.microsoft.com/office/drawing/2014/main" id="{EA3B67B8-39F3-4C0D-A2F4-50DCF07C73A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307" name="Rechte verbindingslijn 306">
                <a:extLst>
                  <a:ext uri="{FF2B5EF4-FFF2-40B4-BE49-F238E27FC236}">
                    <a16:creationId xmlns:a16="http://schemas.microsoft.com/office/drawing/2014/main" id="{7AE30EEC-AEAD-40D0-B192-3B01B55BE84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8" name="Rechte verbindingslijn 307">
                <a:extLst>
                  <a:ext uri="{FF2B5EF4-FFF2-40B4-BE49-F238E27FC236}">
                    <a16:creationId xmlns:a16="http://schemas.microsoft.com/office/drawing/2014/main" id="{88D9AE2C-B8EB-4193-BB86-D0E1CF5FDE6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9" name="Rechthoek 308">
                <a:extLst>
                  <a:ext uri="{FF2B5EF4-FFF2-40B4-BE49-F238E27FC236}">
                    <a16:creationId xmlns:a16="http://schemas.microsoft.com/office/drawing/2014/main" id="{FB2F64B2-5D73-4FA7-AAA6-529A2AC6C20A}"/>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10" name="Groep 309">
                <a:extLst>
                  <a:ext uri="{FF2B5EF4-FFF2-40B4-BE49-F238E27FC236}">
                    <a16:creationId xmlns:a16="http://schemas.microsoft.com/office/drawing/2014/main" id="{6C899EE7-1663-4D2F-A977-130910A622FD}"/>
                  </a:ext>
                </a:extLst>
              </p:cNvPr>
              <p:cNvGrpSpPr/>
              <p:nvPr userDrawn="1"/>
            </p:nvGrpSpPr>
            <p:grpSpPr>
              <a:xfrm>
                <a:off x="-3002834" y="720303"/>
                <a:ext cx="182598" cy="143759"/>
                <a:chOff x="-3310843" y="700986"/>
                <a:chExt cx="182598" cy="143759"/>
              </a:xfrm>
            </p:grpSpPr>
            <p:grpSp>
              <p:nvGrpSpPr>
                <p:cNvPr id="349" name="Groep 348">
                  <a:extLst>
                    <a:ext uri="{FF2B5EF4-FFF2-40B4-BE49-F238E27FC236}">
                      <a16:creationId xmlns:a16="http://schemas.microsoft.com/office/drawing/2014/main" id="{2A0644D7-7842-4277-8A62-DE3A1C5FFA32}"/>
                    </a:ext>
                  </a:extLst>
                </p:cNvPr>
                <p:cNvGrpSpPr/>
                <p:nvPr userDrawn="1"/>
              </p:nvGrpSpPr>
              <p:grpSpPr>
                <a:xfrm>
                  <a:off x="-3310843" y="700986"/>
                  <a:ext cx="182598" cy="143759"/>
                  <a:chOff x="-3310843" y="700986"/>
                  <a:chExt cx="182598" cy="143759"/>
                </a:xfrm>
              </p:grpSpPr>
              <p:cxnSp>
                <p:nvCxnSpPr>
                  <p:cNvPr id="353" name="Rechte verbindingslijn 352">
                    <a:extLst>
                      <a:ext uri="{FF2B5EF4-FFF2-40B4-BE49-F238E27FC236}">
                        <a16:creationId xmlns:a16="http://schemas.microsoft.com/office/drawing/2014/main" id="{AB4DA9D4-312F-4BC5-AF0C-0F39EF0728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95D365A3-83E8-41E0-BBF9-A38C4B15AE8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EA09F7E5-5F05-45C5-BC0C-9140EDF7E04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56AC1E7D-26B5-4926-93F3-8B5714C6846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07363229-C85A-4997-A2CA-2481019534F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0" name="Groep 349">
                  <a:extLst>
                    <a:ext uri="{FF2B5EF4-FFF2-40B4-BE49-F238E27FC236}">
                      <a16:creationId xmlns:a16="http://schemas.microsoft.com/office/drawing/2014/main" id="{9CDCD61E-09F7-4438-B331-6A8DD01E528B}"/>
                    </a:ext>
                  </a:extLst>
                </p:cNvPr>
                <p:cNvGrpSpPr/>
                <p:nvPr userDrawn="1"/>
              </p:nvGrpSpPr>
              <p:grpSpPr>
                <a:xfrm flipH="1">
                  <a:off x="-3310774" y="735854"/>
                  <a:ext cx="88801" cy="72568"/>
                  <a:chOff x="-2091059" y="1395403"/>
                  <a:chExt cx="157316" cy="128558"/>
                </a:xfrm>
              </p:grpSpPr>
              <p:sp>
                <p:nvSpPr>
                  <p:cNvPr id="351" name="Rechthoek 350">
                    <a:extLst>
                      <a:ext uri="{FF2B5EF4-FFF2-40B4-BE49-F238E27FC236}">
                        <a16:creationId xmlns:a16="http://schemas.microsoft.com/office/drawing/2014/main" id="{1F3DF43E-C312-4394-AFF0-149E19BDE2B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52" name="Pijl: punthaak 351">
                    <a:extLst>
                      <a:ext uri="{FF2B5EF4-FFF2-40B4-BE49-F238E27FC236}">
                        <a16:creationId xmlns:a16="http://schemas.microsoft.com/office/drawing/2014/main" id="{691DFAAA-C023-4F79-9E3B-72353BC9D0D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11" name="Groep 310">
                <a:extLst>
                  <a:ext uri="{FF2B5EF4-FFF2-40B4-BE49-F238E27FC236}">
                    <a16:creationId xmlns:a16="http://schemas.microsoft.com/office/drawing/2014/main" id="{D2317644-E62D-4D48-A51C-5623AD32C845}"/>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6335972E-A06E-4EC4-98FA-083DB82713A9}"/>
                    </a:ext>
                  </a:extLst>
                </p:cNvPr>
                <p:cNvGrpSpPr/>
                <p:nvPr userDrawn="1"/>
              </p:nvGrpSpPr>
              <p:grpSpPr>
                <a:xfrm>
                  <a:off x="-3634116" y="700986"/>
                  <a:ext cx="182598" cy="143759"/>
                  <a:chOff x="-3634116" y="700986"/>
                  <a:chExt cx="182598" cy="143759"/>
                </a:xfrm>
              </p:grpSpPr>
              <p:cxnSp>
                <p:nvCxnSpPr>
                  <p:cNvPr id="344" name="Rechte verbindingslijn 343">
                    <a:extLst>
                      <a:ext uri="{FF2B5EF4-FFF2-40B4-BE49-F238E27FC236}">
                        <a16:creationId xmlns:a16="http://schemas.microsoft.com/office/drawing/2014/main" id="{67CD6D01-5DF8-4EC4-BD57-909C1A5A743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7BD4ACC6-6AE4-48CE-BCDF-2ACBF141652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EAC4D731-42E3-42F7-9454-830E86C51E9E}"/>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07D98043-7DF6-4111-AE72-FAE0F688DBB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4297FBD4-495E-4BA2-A379-4E7FB0599FE6}"/>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A8157BBE-3CDF-44F1-9BFC-12E4A9B78DB5}"/>
                    </a:ext>
                  </a:extLst>
                </p:cNvPr>
                <p:cNvGrpSpPr/>
                <p:nvPr userDrawn="1"/>
              </p:nvGrpSpPr>
              <p:grpSpPr>
                <a:xfrm>
                  <a:off x="-3634047" y="735854"/>
                  <a:ext cx="88801" cy="72568"/>
                  <a:chOff x="-2091059" y="1395403"/>
                  <a:chExt cx="157316" cy="128558"/>
                </a:xfrm>
              </p:grpSpPr>
              <p:sp>
                <p:nvSpPr>
                  <p:cNvPr id="342" name="Rechthoek 341">
                    <a:extLst>
                      <a:ext uri="{FF2B5EF4-FFF2-40B4-BE49-F238E27FC236}">
                        <a16:creationId xmlns:a16="http://schemas.microsoft.com/office/drawing/2014/main" id="{B0ED114E-8C37-44EA-9A87-6F47465C7EE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43" name="Pijl: punthaak 342">
                    <a:extLst>
                      <a:ext uri="{FF2B5EF4-FFF2-40B4-BE49-F238E27FC236}">
                        <a16:creationId xmlns:a16="http://schemas.microsoft.com/office/drawing/2014/main" id="{6529F1F7-2E30-428A-B20C-F55DED210B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312" name="Rechte verbindingslijn 311">
                <a:extLst>
                  <a:ext uri="{FF2B5EF4-FFF2-40B4-BE49-F238E27FC236}">
                    <a16:creationId xmlns:a16="http://schemas.microsoft.com/office/drawing/2014/main" id="{47086007-B2E4-475B-8F66-06BB1DCFF35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13" name="Rechte verbindingslijn 312">
                <a:extLst>
                  <a:ext uri="{FF2B5EF4-FFF2-40B4-BE49-F238E27FC236}">
                    <a16:creationId xmlns:a16="http://schemas.microsoft.com/office/drawing/2014/main" id="{468591A5-C1BE-4C43-BDE9-16D2CFE646A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14" name="Groep 313">
                <a:extLst>
                  <a:ext uri="{FF2B5EF4-FFF2-40B4-BE49-F238E27FC236}">
                    <a16:creationId xmlns:a16="http://schemas.microsoft.com/office/drawing/2014/main" id="{19E69FCE-BB2F-4741-8920-9AEC15181F8C}"/>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30A42DEE-38AA-442F-A8F8-C580503D8E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78598038-85E0-4970-8145-BC6E5EC27E6A}"/>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F3548E95-C977-4AAF-B677-79CB46A0F92F}"/>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4ABBBEF4-FE4A-464F-8B67-3CAA1AEF851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66900B9D-FC78-4A06-981B-DF42B6458FB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51782C10-3762-4480-8929-E2402CB49F8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F9002955-AE1E-42E1-B47B-07B9D1939979}"/>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59128E81-E379-4234-9848-B2E42059AFE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0B6AC76B-4034-4F0F-9733-D3A95B40E6F0}"/>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11090C84-EE22-4888-BA4C-00958CD1CAB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4" name="Pijl: punthaak 333">
                      <a:extLst>
                        <a:ext uri="{FF2B5EF4-FFF2-40B4-BE49-F238E27FC236}">
                          <a16:creationId xmlns:a16="http://schemas.microsoft.com/office/drawing/2014/main" id="{CB15F889-1213-4051-BAA6-2D6A28FFDA7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315" name="Groep 314">
                <a:extLst>
                  <a:ext uri="{FF2B5EF4-FFF2-40B4-BE49-F238E27FC236}">
                    <a16:creationId xmlns:a16="http://schemas.microsoft.com/office/drawing/2014/main" id="{0ADB5151-B960-44B8-AF38-B5C96312360E}"/>
                  </a:ext>
                </a:extLst>
              </p:cNvPr>
              <p:cNvGrpSpPr/>
              <p:nvPr userDrawn="1"/>
            </p:nvGrpSpPr>
            <p:grpSpPr>
              <a:xfrm>
                <a:off x="-2425037" y="781500"/>
                <a:ext cx="357690" cy="330595"/>
                <a:chOff x="-2721817" y="782525"/>
                <a:chExt cx="432805" cy="400021"/>
              </a:xfrm>
            </p:grpSpPr>
            <p:sp>
              <p:nvSpPr>
                <p:cNvPr id="318" name="Rechthoek 317">
                  <a:extLst>
                    <a:ext uri="{FF2B5EF4-FFF2-40B4-BE49-F238E27FC236}">
                      <a16:creationId xmlns:a16="http://schemas.microsoft.com/office/drawing/2014/main" id="{294B602D-BA8F-48A4-9C3F-5A75227B68B7}"/>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19" name="Groep 318">
                  <a:extLst>
                    <a:ext uri="{FF2B5EF4-FFF2-40B4-BE49-F238E27FC236}">
                      <a16:creationId xmlns:a16="http://schemas.microsoft.com/office/drawing/2014/main" id="{471F96A6-C23E-4059-8637-8A1B4CBABA80}"/>
                    </a:ext>
                  </a:extLst>
                </p:cNvPr>
                <p:cNvGrpSpPr/>
                <p:nvPr userDrawn="1"/>
              </p:nvGrpSpPr>
              <p:grpSpPr>
                <a:xfrm>
                  <a:off x="-2652453" y="866772"/>
                  <a:ext cx="294076" cy="231526"/>
                  <a:chOff x="-3310843" y="700986"/>
                  <a:chExt cx="182598" cy="143759"/>
                </a:xfrm>
              </p:grpSpPr>
              <p:grpSp>
                <p:nvGrpSpPr>
                  <p:cNvPr id="320" name="Groep 319">
                    <a:extLst>
                      <a:ext uri="{FF2B5EF4-FFF2-40B4-BE49-F238E27FC236}">
                        <a16:creationId xmlns:a16="http://schemas.microsoft.com/office/drawing/2014/main" id="{FD533F21-F3D7-42CB-A245-78A4BFA98192}"/>
                      </a:ext>
                    </a:extLst>
                  </p:cNvPr>
                  <p:cNvGrpSpPr/>
                  <p:nvPr userDrawn="1"/>
                </p:nvGrpSpPr>
                <p:grpSpPr>
                  <a:xfrm>
                    <a:off x="-3310843" y="700986"/>
                    <a:ext cx="182598" cy="143759"/>
                    <a:chOff x="-3310843" y="700986"/>
                    <a:chExt cx="182598" cy="143759"/>
                  </a:xfrm>
                </p:grpSpPr>
                <p:cxnSp>
                  <p:nvCxnSpPr>
                    <p:cNvPr id="324" name="Rechte verbindingslijn 323">
                      <a:extLst>
                        <a:ext uri="{FF2B5EF4-FFF2-40B4-BE49-F238E27FC236}">
                          <a16:creationId xmlns:a16="http://schemas.microsoft.com/office/drawing/2014/main" id="{AD94586A-71F0-4C1E-B61A-9735EDB7B5D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EDEBCFA4-6AE6-40FA-9AE5-4488B8CEE9C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E498954E-DB1F-468C-8DD1-07203ED2D7C9}"/>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E3F4CD81-B8B8-437A-B451-A11BE0B45B1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F5DD1635-1C2E-4449-ABA5-512C6F22AF4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1" name="Groep 320">
                    <a:extLst>
                      <a:ext uri="{FF2B5EF4-FFF2-40B4-BE49-F238E27FC236}">
                        <a16:creationId xmlns:a16="http://schemas.microsoft.com/office/drawing/2014/main" id="{DB749E6A-EA69-4E8A-B945-3287E293AB7F}"/>
                      </a:ext>
                    </a:extLst>
                  </p:cNvPr>
                  <p:cNvGrpSpPr/>
                  <p:nvPr userDrawn="1"/>
                </p:nvGrpSpPr>
                <p:grpSpPr>
                  <a:xfrm flipH="1">
                    <a:off x="-3310774" y="735854"/>
                    <a:ext cx="88801" cy="72568"/>
                    <a:chOff x="-2091059" y="1395403"/>
                    <a:chExt cx="157316" cy="128558"/>
                  </a:xfrm>
                </p:grpSpPr>
                <p:sp>
                  <p:nvSpPr>
                    <p:cNvPr id="322" name="Rechthoek 321">
                      <a:extLst>
                        <a:ext uri="{FF2B5EF4-FFF2-40B4-BE49-F238E27FC236}">
                          <a16:creationId xmlns:a16="http://schemas.microsoft.com/office/drawing/2014/main" id="{D8A4AE3C-8E2F-435D-889B-67624F8C8C6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3" name="Pijl: punthaak 322">
                      <a:extLst>
                        <a:ext uri="{FF2B5EF4-FFF2-40B4-BE49-F238E27FC236}">
                          <a16:creationId xmlns:a16="http://schemas.microsoft.com/office/drawing/2014/main" id="{91E33A44-A629-42A1-8D8E-190C9A3DC25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316" name="Rechthoek 315">
                <a:extLst>
                  <a:ext uri="{FF2B5EF4-FFF2-40B4-BE49-F238E27FC236}">
                    <a16:creationId xmlns:a16="http://schemas.microsoft.com/office/drawing/2014/main" id="{736B1872-BD29-4E3E-9395-686C506755F0}"/>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317" name="Rechthoek 316">
                <a:extLst>
                  <a:ext uri="{FF2B5EF4-FFF2-40B4-BE49-F238E27FC236}">
                    <a16:creationId xmlns:a16="http://schemas.microsoft.com/office/drawing/2014/main" id="{32E92369-7DC4-460F-9239-58EC5E530E5C}"/>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286" name="Rechte verbindingslijn 285">
              <a:extLst>
                <a:ext uri="{FF2B5EF4-FFF2-40B4-BE49-F238E27FC236}">
                  <a16:creationId xmlns:a16="http://schemas.microsoft.com/office/drawing/2014/main" id="{3D0377D2-79E5-4C01-A41A-A42BB258BD32}"/>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D6390B8B-7C44-4A06-AA30-8FE1FDB671C1}"/>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288" name="Rechthoek 287">
              <a:extLst>
                <a:ext uri="{FF2B5EF4-FFF2-40B4-BE49-F238E27FC236}">
                  <a16:creationId xmlns:a16="http://schemas.microsoft.com/office/drawing/2014/main" id="{0B8C87B8-940A-47E6-802B-C068E51D619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289" name="Ovaal 288">
              <a:extLst>
                <a:ext uri="{FF2B5EF4-FFF2-40B4-BE49-F238E27FC236}">
                  <a16:creationId xmlns:a16="http://schemas.microsoft.com/office/drawing/2014/main" id="{B1735161-4059-4ABC-9C1E-DC6F8C947D41}"/>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90" name="Ovaal 289">
              <a:extLst>
                <a:ext uri="{FF2B5EF4-FFF2-40B4-BE49-F238E27FC236}">
                  <a16:creationId xmlns:a16="http://schemas.microsoft.com/office/drawing/2014/main" id="{BB1001F5-0870-40F6-A6C9-1D41E927E35B}"/>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91" name="Ovaal 290">
              <a:extLst>
                <a:ext uri="{FF2B5EF4-FFF2-40B4-BE49-F238E27FC236}">
                  <a16:creationId xmlns:a16="http://schemas.microsoft.com/office/drawing/2014/main" id="{C467EA22-60EA-4704-B6AB-53E3310EA929}"/>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92" name="Ovaal 291">
              <a:extLst>
                <a:ext uri="{FF2B5EF4-FFF2-40B4-BE49-F238E27FC236}">
                  <a16:creationId xmlns:a16="http://schemas.microsoft.com/office/drawing/2014/main" id="{4EB0B4FD-5462-4C37-A957-37F7DFCB71C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93" name="Ovaal 292">
              <a:extLst>
                <a:ext uri="{FF2B5EF4-FFF2-40B4-BE49-F238E27FC236}">
                  <a16:creationId xmlns:a16="http://schemas.microsoft.com/office/drawing/2014/main" id="{57BB67A4-6215-4DF7-9897-0AF52B2D18C2}"/>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94" name="Ovaal 293">
              <a:extLst>
                <a:ext uri="{FF2B5EF4-FFF2-40B4-BE49-F238E27FC236}">
                  <a16:creationId xmlns:a16="http://schemas.microsoft.com/office/drawing/2014/main" id="{5F85D826-DAC3-46C3-A4C8-2692543B4316}"/>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95" name="Ovaal 294">
              <a:extLst>
                <a:ext uri="{FF2B5EF4-FFF2-40B4-BE49-F238E27FC236}">
                  <a16:creationId xmlns:a16="http://schemas.microsoft.com/office/drawing/2014/main" id="{EDF00D2A-3387-41EC-96AD-617C90FD529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96" name="Ovaal 295">
              <a:extLst>
                <a:ext uri="{FF2B5EF4-FFF2-40B4-BE49-F238E27FC236}">
                  <a16:creationId xmlns:a16="http://schemas.microsoft.com/office/drawing/2014/main" id="{2389BB3F-8A58-4060-A10C-37319A59C306}"/>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97" name="Ovaal 296">
              <a:extLst>
                <a:ext uri="{FF2B5EF4-FFF2-40B4-BE49-F238E27FC236}">
                  <a16:creationId xmlns:a16="http://schemas.microsoft.com/office/drawing/2014/main" id="{BC1EC2E2-4707-4A3A-A917-BB5DD7C4E1C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98" name="Rechthoek 297">
              <a:extLst>
                <a:ext uri="{FF2B5EF4-FFF2-40B4-BE49-F238E27FC236}">
                  <a16:creationId xmlns:a16="http://schemas.microsoft.com/office/drawing/2014/main" id="{C1DDFC74-AE20-40E0-BF85-66210AC29E4B}"/>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299" name="Rechthoek 298">
              <a:extLst>
                <a:ext uri="{FF2B5EF4-FFF2-40B4-BE49-F238E27FC236}">
                  <a16:creationId xmlns:a16="http://schemas.microsoft.com/office/drawing/2014/main" id="{88DB368C-D2D9-4907-BB20-AFED669FAD3B}"/>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300" name="Rechthoek 299">
              <a:extLst>
                <a:ext uri="{FF2B5EF4-FFF2-40B4-BE49-F238E27FC236}">
                  <a16:creationId xmlns:a16="http://schemas.microsoft.com/office/drawing/2014/main" id="{15FAF028-B1A5-4275-9876-E5627EB6449D}"/>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301" name="Rechthoek 300">
              <a:extLst>
                <a:ext uri="{FF2B5EF4-FFF2-40B4-BE49-F238E27FC236}">
                  <a16:creationId xmlns:a16="http://schemas.microsoft.com/office/drawing/2014/main" id="{366CEDCB-9A5D-4811-917A-63CDB33595CE}"/>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302" name="Rechthoek 301">
              <a:extLst>
                <a:ext uri="{FF2B5EF4-FFF2-40B4-BE49-F238E27FC236}">
                  <a16:creationId xmlns:a16="http://schemas.microsoft.com/office/drawing/2014/main" id="{5C606365-9CF4-41C5-9809-58FB0728BC9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303" name="Rechthoek 302">
              <a:extLst>
                <a:ext uri="{FF2B5EF4-FFF2-40B4-BE49-F238E27FC236}">
                  <a16:creationId xmlns:a16="http://schemas.microsoft.com/office/drawing/2014/main" id="{E79F30D4-DF22-49BE-8C7F-13E24BD6AB04}"/>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304" name="Rechthoek 303">
              <a:extLst>
                <a:ext uri="{FF2B5EF4-FFF2-40B4-BE49-F238E27FC236}">
                  <a16:creationId xmlns:a16="http://schemas.microsoft.com/office/drawing/2014/main" id="{C3D87CC1-CFAE-4753-AAA1-E387074AE738}"/>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305" name="Rechthoek 304">
              <a:extLst>
                <a:ext uri="{FF2B5EF4-FFF2-40B4-BE49-F238E27FC236}">
                  <a16:creationId xmlns:a16="http://schemas.microsoft.com/office/drawing/2014/main" id="{0F87912D-C780-40CF-8AE1-E100DA929B35}"/>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191" name="Tijdelijke aanduiding voor tekst 7">
            <a:extLst>
              <a:ext uri="{FF2B5EF4-FFF2-40B4-BE49-F238E27FC236}">
                <a16:creationId xmlns:a16="http://schemas.microsoft.com/office/drawing/2014/main" id="{A0FD9582-0699-40A3-9EB5-92A37ADA71F9}"/>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39680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kst over beeld 1">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userDrawn="1"/>
        </p:nvSpPr>
        <p:spPr>
          <a:xfrm>
            <a:off x="0" y="-399601"/>
            <a:ext cx="720000" cy="360000"/>
          </a:xfrm>
          <a:prstGeom prst="rect">
            <a:avLst/>
          </a:prstGeom>
        </p:spPr>
        <p:txBody>
          <a:bodyPr wrap="none" lIns="0" tIns="0" rIns="0" bIns="0">
            <a:noAutofit/>
          </a:bodyPr>
          <a:lstStyle/>
          <a:p>
            <a:r>
              <a:rPr lang="nl-NL" dirty="0"/>
              <a:t>Tekst en beeld D (licht)</a:t>
            </a:r>
          </a:p>
        </p:txBody>
      </p:sp>
      <p:grpSp>
        <p:nvGrpSpPr>
          <p:cNvPr id="140" name="INSTRUCTIES">
            <a:extLst>
              <a:ext uri="{FF2B5EF4-FFF2-40B4-BE49-F238E27FC236}">
                <a16:creationId xmlns:a16="http://schemas.microsoft.com/office/drawing/2014/main" id="{7B42A9A1-8C82-456F-BD51-46908B4F1096}"/>
              </a:ext>
            </a:extLst>
          </p:cNvPr>
          <p:cNvGrpSpPr/>
          <p:nvPr userDrawn="1"/>
        </p:nvGrpSpPr>
        <p:grpSpPr>
          <a:xfrm>
            <a:off x="12395374" y="-718670"/>
            <a:ext cx="4140000" cy="6489275"/>
            <a:chOff x="12395374" y="-718670"/>
            <a:chExt cx="4140000" cy="6489275"/>
          </a:xfrm>
        </p:grpSpPr>
        <p:sp>
          <p:nvSpPr>
            <p:cNvPr id="141" name="Rechthoek: afgeronde hoeken 140">
              <a:extLst>
                <a:ext uri="{FF2B5EF4-FFF2-40B4-BE49-F238E27FC236}">
                  <a16:creationId xmlns:a16="http://schemas.microsoft.com/office/drawing/2014/main" id="{377ABF98-8091-4CDD-A304-B5DAACF9659D}"/>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42" name="Rechthoek: afgeronde hoeken 141">
              <a:extLst>
                <a:ext uri="{FF2B5EF4-FFF2-40B4-BE49-F238E27FC236}">
                  <a16:creationId xmlns:a16="http://schemas.microsoft.com/office/drawing/2014/main" id="{DBA4B810-82C1-4944-89C2-6248EA4231E8}"/>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238F9F83-B592-4878-958B-6096EAA5FA20}"/>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4" name="Rechte verbindingslijn 143">
              <a:extLst>
                <a:ext uri="{FF2B5EF4-FFF2-40B4-BE49-F238E27FC236}">
                  <a16:creationId xmlns:a16="http://schemas.microsoft.com/office/drawing/2014/main" id="{FCCD7548-B9DD-44D6-9C0D-4C00CEC48BBC}"/>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5" name="Rechthoek 144">
              <a:extLst>
                <a:ext uri="{FF2B5EF4-FFF2-40B4-BE49-F238E27FC236}">
                  <a16:creationId xmlns:a16="http://schemas.microsoft.com/office/drawing/2014/main" id="{62C5E9A3-F606-41CA-9C23-604409C1FF7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C2C346A6-E1F1-4C5B-86E7-5BFC016E9D18}"/>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A12005AB-C32F-47C7-933B-21CB7DC1D21D}"/>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67D848C0-9FD8-4E1E-BCE1-A4F2F3B9BB1F}"/>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9" name="Rechthoek 148">
              <a:extLst>
                <a:ext uri="{FF2B5EF4-FFF2-40B4-BE49-F238E27FC236}">
                  <a16:creationId xmlns:a16="http://schemas.microsoft.com/office/drawing/2014/main" id="{CE7C0811-92F6-42AC-9F70-4615FC9E88EF}"/>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0" name="Rechte verbindingslijn 149">
              <a:extLst>
                <a:ext uri="{FF2B5EF4-FFF2-40B4-BE49-F238E27FC236}">
                  <a16:creationId xmlns:a16="http://schemas.microsoft.com/office/drawing/2014/main" id="{960DCEE9-B8FD-498B-B0FF-63D1FB5AE4A3}"/>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42CB7735-C85B-4A5B-AF06-EE05525A7F1A}"/>
                </a:ext>
              </a:extLst>
            </p:cNvPr>
            <p:cNvGrpSpPr/>
            <p:nvPr userDrawn="1"/>
          </p:nvGrpSpPr>
          <p:grpSpPr>
            <a:xfrm>
              <a:off x="12916952" y="1996210"/>
              <a:ext cx="825930" cy="209550"/>
              <a:chOff x="13504624" y="2482850"/>
              <a:chExt cx="825500" cy="209550"/>
            </a:xfrm>
          </p:grpSpPr>
          <p:sp>
            <p:nvSpPr>
              <p:cNvPr id="284" name="Rechthoek 283">
                <a:extLst>
                  <a:ext uri="{FF2B5EF4-FFF2-40B4-BE49-F238E27FC236}">
                    <a16:creationId xmlns:a16="http://schemas.microsoft.com/office/drawing/2014/main" id="{94284851-84E6-4D5F-A542-E976E73C4D0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85" name="Rechte verbindingslijn 284">
                <a:extLst>
                  <a:ext uri="{FF2B5EF4-FFF2-40B4-BE49-F238E27FC236}">
                    <a16:creationId xmlns:a16="http://schemas.microsoft.com/office/drawing/2014/main" id="{A713394A-853A-4635-9619-AF12E605094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6" name="Gelijkbenige driehoek 285">
                <a:extLst>
                  <a:ext uri="{FF2B5EF4-FFF2-40B4-BE49-F238E27FC236}">
                    <a16:creationId xmlns:a16="http://schemas.microsoft.com/office/drawing/2014/main" id="{C016F005-AABB-4FE5-B672-34617B5D320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2" name="Groep 151">
              <a:extLst>
                <a:ext uri="{FF2B5EF4-FFF2-40B4-BE49-F238E27FC236}">
                  <a16:creationId xmlns:a16="http://schemas.microsoft.com/office/drawing/2014/main" id="{349AC093-2A2C-40C3-B683-8E8872A87ACD}"/>
                </a:ext>
              </a:extLst>
            </p:cNvPr>
            <p:cNvGrpSpPr/>
            <p:nvPr userDrawn="1"/>
          </p:nvGrpSpPr>
          <p:grpSpPr>
            <a:xfrm>
              <a:off x="12861978" y="3626002"/>
              <a:ext cx="514552" cy="612918"/>
              <a:chOff x="12682980" y="3403241"/>
              <a:chExt cx="622284" cy="741632"/>
            </a:xfrm>
          </p:grpSpPr>
          <p:grpSp>
            <p:nvGrpSpPr>
              <p:cNvPr id="178" name="Groep 177">
                <a:extLst>
                  <a:ext uri="{FF2B5EF4-FFF2-40B4-BE49-F238E27FC236}">
                    <a16:creationId xmlns:a16="http://schemas.microsoft.com/office/drawing/2014/main" id="{E95EC5EA-5BB3-4E6E-BC06-1BFB9FE71047}"/>
                  </a:ext>
                </a:extLst>
              </p:cNvPr>
              <p:cNvGrpSpPr/>
              <p:nvPr userDrawn="1"/>
            </p:nvGrpSpPr>
            <p:grpSpPr>
              <a:xfrm>
                <a:off x="12771568" y="3403241"/>
                <a:ext cx="467138" cy="448489"/>
                <a:chOff x="12782195" y="3403241"/>
                <a:chExt cx="467138" cy="448489"/>
              </a:xfrm>
            </p:grpSpPr>
            <p:grpSp>
              <p:nvGrpSpPr>
                <p:cNvPr id="181" name="Groep 180">
                  <a:extLst>
                    <a:ext uri="{FF2B5EF4-FFF2-40B4-BE49-F238E27FC236}">
                      <a16:creationId xmlns:a16="http://schemas.microsoft.com/office/drawing/2014/main" id="{5A541FB2-FEFE-480E-88EC-8D3A64EED3D4}"/>
                    </a:ext>
                  </a:extLst>
                </p:cNvPr>
                <p:cNvGrpSpPr/>
                <p:nvPr userDrawn="1"/>
              </p:nvGrpSpPr>
              <p:grpSpPr>
                <a:xfrm>
                  <a:off x="12782195" y="3403241"/>
                  <a:ext cx="412967" cy="393907"/>
                  <a:chOff x="13554906" y="3320109"/>
                  <a:chExt cx="443906" cy="423419"/>
                </a:xfrm>
              </p:grpSpPr>
              <p:grpSp>
                <p:nvGrpSpPr>
                  <p:cNvPr id="188" name="Groep 187">
                    <a:extLst>
                      <a:ext uri="{FF2B5EF4-FFF2-40B4-BE49-F238E27FC236}">
                        <a16:creationId xmlns:a16="http://schemas.microsoft.com/office/drawing/2014/main" id="{BE9CEFE3-9E59-4328-B52F-7544B2C2A61F}"/>
                      </a:ext>
                    </a:extLst>
                  </p:cNvPr>
                  <p:cNvGrpSpPr/>
                  <p:nvPr userDrawn="1"/>
                </p:nvGrpSpPr>
                <p:grpSpPr>
                  <a:xfrm>
                    <a:off x="13554906" y="3320109"/>
                    <a:ext cx="443906" cy="423419"/>
                    <a:chOff x="12909684" y="1276143"/>
                    <a:chExt cx="443906" cy="423419"/>
                  </a:xfrm>
                </p:grpSpPr>
                <p:sp>
                  <p:nvSpPr>
                    <p:cNvPr id="281" name="Rechthoek 280">
                      <a:extLst>
                        <a:ext uri="{FF2B5EF4-FFF2-40B4-BE49-F238E27FC236}">
                          <a16:creationId xmlns:a16="http://schemas.microsoft.com/office/drawing/2014/main" id="{F38F5928-1458-4FD3-B749-40C6B9E42374}"/>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82" name="Rechthoek 281">
                      <a:extLst>
                        <a:ext uri="{FF2B5EF4-FFF2-40B4-BE49-F238E27FC236}">
                          <a16:creationId xmlns:a16="http://schemas.microsoft.com/office/drawing/2014/main" id="{9374686F-5292-423E-9292-56EE2388BF3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83" name="Ovaal 282">
                      <a:extLst>
                        <a:ext uri="{FF2B5EF4-FFF2-40B4-BE49-F238E27FC236}">
                          <a16:creationId xmlns:a16="http://schemas.microsoft.com/office/drawing/2014/main" id="{2C01A09B-C23D-4377-A1C9-454793FAA16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89" name="Afbeelding 188">
                    <a:extLst>
                      <a:ext uri="{FF2B5EF4-FFF2-40B4-BE49-F238E27FC236}">
                        <a16:creationId xmlns:a16="http://schemas.microsoft.com/office/drawing/2014/main" id="{3936A25B-DEA3-4DA5-8276-B34D411C353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90" name="Afbeelding 189">
                    <a:extLst>
                      <a:ext uri="{FF2B5EF4-FFF2-40B4-BE49-F238E27FC236}">
                        <a16:creationId xmlns:a16="http://schemas.microsoft.com/office/drawing/2014/main" id="{D4B53B68-76D9-4B93-8147-EB33EB674B71}"/>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82" name="Groep 181">
                  <a:extLst>
                    <a:ext uri="{FF2B5EF4-FFF2-40B4-BE49-F238E27FC236}">
                      <a16:creationId xmlns:a16="http://schemas.microsoft.com/office/drawing/2014/main" id="{87743EF8-FD1A-415B-AA5F-1A5A13DC46B5}"/>
                    </a:ext>
                  </a:extLst>
                </p:cNvPr>
                <p:cNvGrpSpPr/>
                <p:nvPr userDrawn="1"/>
              </p:nvGrpSpPr>
              <p:grpSpPr>
                <a:xfrm>
                  <a:off x="13103513" y="3705268"/>
                  <a:ext cx="145820" cy="146462"/>
                  <a:chOff x="13096169" y="3602278"/>
                  <a:chExt cx="145820" cy="146462"/>
                </a:xfrm>
              </p:grpSpPr>
              <p:sp>
                <p:nvSpPr>
                  <p:cNvPr id="186" name="Rechthoek 185">
                    <a:extLst>
                      <a:ext uri="{FF2B5EF4-FFF2-40B4-BE49-F238E27FC236}">
                        <a16:creationId xmlns:a16="http://schemas.microsoft.com/office/drawing/2014/main" id="{66546BBE-FC38-4EB4-B35A-FE746D5B93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7" name="Rechthoek 186">
                    <a:extLst>
                      <a:ext uri="{FF2B5EF4-FFF2-40B4-BE49-F238E27FC236}">
                        <a16:creationId xmlns:a16="http://schemas.microsoft.com/office/drawing/2014/main" id="{517B5B4C-CD72-4FF8-AF03-911A3D50397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3" name="Groep 182">
                  <a:extLst>
                    <a:ext uri="{FF2B5EF4-FFF2-40B4-BE49-F238E27FC236}">
                      <a16:creationId xmlns:a16="http://schemas.microsoft.com/office/drawing/2014/main" id="{B66FDE07-24DE-4EB9-82AD-972B40672BE8}"/>
                    </a:ext>
                  </a:extLst>
                </p:cNvPr>
                <p:cNvGrpSpPr/>
                <p:nvPr userDrawn="1"/>
              </p:nvGrpSpPr>
              <p:grpSpPr>
                <a:xfrm rot="10800000">
                  <a:off x="13061402" y="3665637"/>
                  <a:ext cx="145820" cy="146462"/>
                  <a:chOff x="13096169" y="3602278"/>
                  <a:chExt cx="145820" cy="146462"/>
                </a:xfrm>
              </p:grpSpPr>
              <p:sp>
                <p:nvSpPr>
                  <p:cNvPr id="184" name="Rechthoek 183">
                    <a:extLst>
                      <a:ext uri="{FF2B5EF4-FFF2-40B4-BE49-F238E27FC236}">
                        <a16:creationId xmlns:a16="http://schemas.microsoft.com/office/drawing/2014/main" id="{EB7982D2-BC3E-47EC-BE3D-06735899A9F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5" name="Rechthoek 184">
                    <a:extLst>
                      <a:ext uri="{FF2B5EF4-FFF2-40B4-BE49-F238E27FC236}">
                        <a16:creationId xmlns:a16="http://schemas.microsoft.com/office/drawing/2014/main" id="{F9BE382F-3483-45F1-B72E-B3E425A7A98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79" name="Rechthoek 178">
                <a:extLst>
                  <a:ext uri="{FF2B5EF4-FFF2-40B4-BE49-F238E27FC236}">
                    <a16:creationId xmlns:a16="http://schemas.microsoft.com/office/drawing/2014/main" id="{359F81EB-66A6-475B-BD4A-8E9DFDB837FE}"/>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80" name="Gelijkbenige driehoek 179">
                <a:extLst>
                  <a:ext uri="{FF2B5EF4-FFF2-40B4-BE49-F238E27FC236}">
                    <a16:creationId xmlns:a16="http://schemas.microsoft.com/office/drawing/2014/main" id="{8AC54925-DE14-4A96-ABF4-5547A03FE4C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3" name="Groep 152">
              <a:extLst>
                <a:ext uri="{FF2B5EF4-FFF2-40B4-BE49-F238E27FC236}">
                  <a16:creationId xmlns:a16="http://schemas.microsoft.com/office/drawing/2014/main" id="{48D1A285-5559-44B4-87D3-6F17B0AFA58F}"/>
                </a:ext>
              </a:extLst>
            </p:cNvPr>
            <p:cNvGrpSpPr/>
            <p:nvPr userDrawn="1"/>
          </p:nvGrpSpPr>
          <p:grpSpPr>
            <a:xfrm>
              <a:off x="12916952" y="938392"/>
              <a:ext cx="294943" cy="318834"/>
              <a:chOff x="14466489" y="1001522"/>
              <a:chExt cx="290627" cy="314333"/>
            </a:xfrm>
          </p:grpSpPr>
          <p:sp>
            <p:nvSpPr>
              <p:cNvPr id="172" name="Rechthoek 171">
                <a:extLst>
                  <a:ext uri="{FF2B5EF4-FFF2-40B4-BE49-F238E27FC236}">
                    <a16:creationId xmlns:a16="http://schemas.microsoft.com/office/drawing/2014/main" id="{60329CAC-FE0A-4A37-BD8B-C4F12E33E42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3" name="Ovaal 172">
                <a:extLst>
                  <a:ext uri="{FF2B5EF4-FFF2-40B4-BE49-F238E27FC236}">
                    <a16:creationId xmlns:a16="http://schemas.microsoft.com/office/drawing/2014/main" id="{C5817C3E-0E4C-4E13-931A-1132D43A9DA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4" name="Vrije vorm: vorm 173">
                <a:extLst>
                  <a:ext uri="{FF2B5EF4-FFF2-40B4-BE49-F238E27FC236}">
                    <a16:creationId xmlns:a16="http://schemas.microsoft.com/office/drawing/2014/main" id="{CFD6CFB1-6FF0-4907-9CB2-807064C9F2D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5" name="Rechthoek: afgeronde hoeken 174">
                <a:extLst>
                  <a:ext uri="{FF2B5EF4-FFF2-40B4-BE49-F238E27FC236}">
                    <a16:creationId xmlns:a16="http://schemas.microsoft.com/office/drawing/2014/main" id="{E8AE4DA2-1C49-4F06-BBC1-128CA953ECE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176" name="Rechte verbindingslijn 175">
                <a:extLst>
                  <a:ext uri="{FF2B5EF4-FFF2-40B4-BE49-F238E27FC236}">
                    <a16:creationId xmlns:a16="http://schemas.microsoft.com/office/drawing/2014/main" id="{53FE2138-3A72-45EB-8A57-46FA3EBE3BF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7" name="Rechte verbindingslijn 176">
                <a:extLst>
                  <a:ext uri="{FF2B5EF4-FFF2-40B4-BE49-F238E27FC236}">
                    <a16:creationId xmlns:a16="http://schemas.microsoft.com/office/drawing/2014/main" id="{B3731BB8-976F-4107-8B2E-90C108779106}"/>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4" name="Ovaal 153">
              <a:extLst>
                <a:ext uri="{FF2B5EF4-FFF2-40B4-BE49-F238E27FC236}">
                  <a16:creationId xmlns:a16="http://schemas.microsoft.com/office/drawing/2014/main" id="{B5283D0A-3487-4D74-999F-0D1D07F5C125}"/>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55" name="Rechthoek 154">
              <a:extLst>
                <a:ext uri="{FF2B5EF4-FFF2-40B4-BE49-F238E27FC236}">
                  <a16:creationId xmlns:a16="http://schemas.microsoft.com/office/drawing/2014/main" id="{A1DEDA95-5D52-46F1-9F8D-69611DFA72E7}"/>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49E99EBD-921B-43E0-8DCD-9267E418108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7" name="Groep 156">
              <a:extLst>
                <a:ext uri="{FF2B5EF4-FFF2-40B4-BE49-F238E27FC236}">
                  <a16:creationId xmlns:a16="http://schemas.microsoft.com/office/drawing/2014/main" id="{D24F3FAC-4F1B-4543-A98B-FBCBDC103441}"/>
                </a:ext>
              </a:extLst>
            </p:cNvPr>
            <p:cNvGrpSpPr/>
            <p:nvPr userDrawn="1"/>
          </p:nvGrpSpPr>
          <p:grpSpPr>
            <a:xfrm>
              <a:off x="12904732" y="4945834"/>
              <a:ext cx="1499406" cy="678267"/>
              <a:chOff x="12757283" y="3120781"/>
              <a:chExt cx="1499406" cy="678267"/>
            </a:xfrm>
          </p:grpSpPr>
          <p:sp>
            <p:nvSpPr>
              <p:cNvPr id="158" name="Rechthoek 157">
                <a:extLst>
                  <a:ext uri="{FF2B5EF4-FFF2-40B4-BE49-F238E27FC236}">
                    <a16:creationId xmlns:a16="http://schemas.microsoft.com/office/drawing/2014/main" id="{FBCBEC46-0D6B-4291-9DD6-7D83A6C2940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59" name="Rechthoek 158">
                <a:extLst>
                  <a:ext uri="{FF2B5EF4-FFF2-40B4-BE49-F238E27FC236}">
                    <a16:creationId xmlns:a16="http://schemas.microsoft.com/office/drawing/2014/main" id="{89A99FC7-8CF3-40FD-B1E6-9B2C071B268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60" name="Tekstvak 159">
                <a:extLst>
                  <a:ext uri="{FF2B5EF4-FFF2-40B4-BE49-F238E27FC236}">
                    <a16:creationId xmlns:a16="http://schemas.microsoft.com/office/drawing/2014/main" id="{387BE51F-A2F7-4D48-A685-B036ED00879F}"/>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61" name="Tekstvak 160">
                <a:extLst>
                  <a:ext uri="{FF2B5EF4-FFF2-40B4-BE49-F238E27FC236}">
                    <a16:creationId xmlns:a16="http://schemas.microsoft.com/office/drawing/2014/main" id="{6E5E11A9-9227-4634-BFF0-05B3290967B1}"/>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62" name="Picture 3">
                <a:extLst>
                  <a:ext uri="{FF2B5EF4-FFF2-40B4-BE49-F238E27FC236}">
                    <a16:creationId xmlns:a16="http://schemas.microsoft.com/office/drawing/2014/main" id="{A5D3D6CA-E755-48E9-B4CC-6D2BA291359E}"/>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3" name="Gelijkbenige driehoek 162">
                <a:extLst>
                  <a:ext uri="{FF2B5EF4-FFF2-40B4-BE49-F238E27FC236}">
                    <a16:creationId xmlns:a16="http://schemas.microsoft.com/office/drawing/2014/main" id="{3B6529C0-D409-40D3-B6D8-4C2BF3DF0D0B}"/>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64" name="Groep 163">
                <a:extLst>
                  <a:ext uri="{FF2B5EF4-FFF2-40B4-BE49-F238E27FC236}">
                    <a16:creationId xmlns:a16="http://schemas.microsoft.com/office/drawing/2014/main" id="{7EA2E298-39DB-4674-9750-7062E4052BD9}"/>
                  </a:ext>
                </a:extLst>
              </p:cNvPr>
              <p:cNvGrpSpPr/>
              <p:nvPr userDrawn="1"/>
            </p:nvGrpSpPr>
            <p:grpSpPr>
              <a:xfrm>
                <a:off x="12822311" y="3178534"/>
                <a:ext cx="182309" cy="163794"/>
                <a:chOff x="12832541" y="3162395"/>
                <a:chExt cx="219532" cy="197236"/>
              </a:xfrm>
            </p:grpSpPr>
            <p:sp>
              <p:nvSpPr>
                <p:cNvPr id="169" name="Rechthoek 168">
                  <a:extLst>
                    <a:ext uri="{FF2B5EF4-FFF2-40B4-BE49-F238E27FC236}">
                      <a16:creationId xmlns:a16="http://schemas.microsoft.com/office/drawing/2014/main" id="{1F6858FD-7B76-4359-AFF0-0556AE5B740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70" name="Rechthoek 169">
                  <a:extLst>
                    <a:ext uri="{FF2B5EF4-FFF2-40B4-BE49-F238E27FC236}">
                      <a16:creationId xmlns:a16="http://schemas.microsoft.com/office/drawing/2014/main" id="{B49DCA70-1E06-43F9-9D23-CA7D0B62040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71" name="Rechthoek 170">
                  <a:extLst>
                    <a:ext uri="{FF2B5EF4-FFF2-40B4-BE49-F238E27FC236}">
                      <a16:creationId xmlns:a16="http://schemas.microsoft.com/office/drawing/2014/main" id="{1FB165A2-584A-4185-87CA-82544F83DA3D}"/>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165" name="Groep 164">
                <a:extLst>
                  <a:ext uri="{FF2B5EF4-FFF2-40B4-BE49-F238E27FC236}">
                    <a16:creationId xmlns:a16="http://schemas.microsoft.com/office/drawing/2014/main" id="{D7DB7727-0184-4367-A6FC-E96FCEF74D7A}"/>
                  </a:ext>
                </a:extLst>
              </p:cNvPr>
              <p:cNvGrpSpPr/>
              <p:nvPr userDrawn="1"/>
            </p:nvGrpSpPr>
            <p:grpSpPr>
              <a:xfrm>
                <a:off x="12822311" y="3480352"/>
                <a:ext cx="182309" cy="163794"/>
                <a:chOff x="12832541" y="3162395"/>
                <a:chExt cx="219532" cy="197236"/>
              </a:xfrm>
            </p:grpSpPr>
            <p:sp>
              <p:nvSpPr>
                <p:cNvPr id="166" name="Rechthoek 165">
                  <a:extLst>
                    <a:ext uri="{FF2B5EF4-FFF2-40B4-BE49-F238E27FC236}">
                      <a16:creationId xmlns:a16="http://schemas.microsoft.com/office/drawing/2014/main" id="{C7CA369C-7DFB-4097-A90F-D4C890D4FF9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7" name="Rechthoek 166">
                  <a:extLst>
                    <a:ext uri="{FF2B5EF4-FFF2-40B4-BE49-F238E27FC236}">
                      <a16:creationId xmlns:a16="http://schemas.microsoft.com/office/drawing/2014/main" id="{566AACC9-B015-4A04-ABA2-123979862E2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8" name="Rechthoek 167">
                  <a:extLst>
                    <a:ext uri="{FF2B5EF4-FFF2-40B4-BE49-F238E27FC236}">
                      <a16:creationId xmlns:a16="http://schemas.microsoft.com/office/drawing/2014/main" id="{AFAFE6BD-4E84-4675-9600-526BE6379A1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4" y="3111073"/>
            <a:ext cx="12457265" cy="3843179"/>
          </a:xfrm>
          <a:gradFill>
            <a:gsLst>
              <a:gs pos="0">
                <a:schemeClr val="tx2">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lumMod val="50000"/>
                  <a:alpha val="3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7384498" y="2012596"/>
            <a:ext cx="6926578" cy="2832809"/>
          </a:xfrm>
          <a:gradFill>
            <a:gsLst>
              <a:gs pos="0">
                <a:schemeClr val="tx2">
                  <a:lumMod val="50000"/>
                  <a:alpha val="3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dirty="0"/>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287" name="TEKSTINSTRUCTIES">
            <a:extLst>
              <a:ext uri="{FF2B5EF4-FFF2-40B4-BE49-F238E27FC236}">
                <a16:creationId xmlns:a16="http://schemas.microsoft.com/office/drawing/2014/main" id="{A889B5A2-04B6-4852-9C6B-7C42C0012F1A}"/>
              </a:ext>
            </a:extLst>
          </p:cNvPr>
          <p:cNvGrpSpPr/>
          <p:nvPr userDrawn="1"/>
        </p:nvGrpSpPr>
        <p:grpSpPr>
          <a:xfrm>
            <a:off x="-4297881" y="-718670"/>
            <a:ext cx="4140000" cy="7198669"/>
            <a:chOff x="-4297881" y="-718670"/>
            <a:chExt cx="4140000" cy="7198669"/>
          </a:xfrm>
        </p:grpSpPr>
        <p:sp>
          <p:nvSpPr>
            <p:cNvPr id="288" name="Rechthoek: afgeronde hoeken 287">
              <a:extLst>
                <a:ext uri="{FF2B5EF4-FFF2-40B4-BE49-F238E27FC236}">
                  <a16:creationId xmlns:a16="http://schemas.microsoft.com/office/drawing/2014/main" id="{83D8DA72-1BB9-4AA3-BF16-FEE0DD7CB0D8}"/>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289" name="Rechthoek: afgeronde hoeken 288">
              <a:extLst>
                <a:ext uri="{FF2B5EF4-FFF2-40B4-BE49-F238E27FC236}">
                  <a16:creationId xmlns:a16="http://schemas.microsoft.com/office/drawing/2014/main" id="{4810A784-218E-41F8-BBE7-BD55485DECF5}"/>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290" name="Rechthoek: afgeronde hoeken 289">
              <a:extLst>
                <a:ext uri="{FF2B5EF4-FFF2-40B4-BE49-F238E27FC236}">
                  <a16:creationId xmlns:a16="http://schemas.microsoft.com/office/drawing/2014/main" id="{DE351AD7-5EB4-49C5-93D2-82B5A272C3C6}"/>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291" name="Rechte verbindingslijn 290">
              <a:extLst>
                <a:ext uri="{FF2B5EF4-FFF2-40B4-BE49-F238E27FC236}">
                  <a16:creationId xmlns:a16="http://schemas.microsoft.com/office/drawing/2014/main" id="{36642E4A-C19A-433F-A830-133BAB32501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92" name="Groep 291">
              <a:extLst>
                <a:ext uri="{FF2B5EF4-FFF2-40B4-BE49-F238E27FC236}">
                  <a16:creationId xmlns:a16="http://schemas.microsoft.com/office/drawing/2014/main" id="{2D71C95A-C883-4BF3-B9C8-C4E746DB242A}"/>
                </a:ext>
              </a:extLst>
            </p:cNvPr>
            <p:cNvGrpSpPr/>
            <p:nvPr userDrawn="1"/>
          </p:nvGrpSpPr>
          <p:grpSpPr>
            <a:xfrm>
              <a:off x="-3905190" y="127747"/>
              <a:ext cx="3354618" cy="786653"/>
              <a:chOff x="-3419346" y="368233"/>
              <a:chExt cx="3170491" cy="743862"/>
            </a:xfrm>
          </p:grpSpPr>
          <p:sp>
            <p:nvSpPr>
              <p:cNvPr id="313" name="Rechthoek 312">
                <a:extLst>
                  <a:ext uri="{FF2B5EF4-FFF2-40B4-BE49-F238E27FC236}">
                    <a16:creationId xmlns:a16="http://schemas.microsoft.com/office/drawing/2014/main" id="{0336B216-4DC3-4894-8462-537C170489F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314" name="Rechte verbindingslijn 313">
                <a:extLst>
                  <a:ext uri="{FF2B5EF4-FFF2-40B4-BE49-F238E27FC236}">
                    <a16:creationId xmlns:a16="http://schemas.microsoft.com/office/drawing/2014/main" id="{49ADAB3B-B3BF-43C6-9486-DA9370D89B6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5" name="Rechte verbindingslijn 314">
                <a:extLst>
                  <a:ext uri="{FF2B5EF4-FFF2-40B4-BE49-F238E27FC236}">
                    <a16:creationId xmlns:a16="http://schemas.microsoft.com/office/drawing/2014/main" id="{5C97C630-0E74-4207-A0F7-62E968CDEDF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6" name="Rechthoek 315">
                <a:extLst>
                  <a:ext uri="{FF2B5EF4-FFF2-40B4-BE49-F238E27FC236}">
                    <a16:creationId xmlns:a16="http://schemas.microsoft.com/office/drawing/2014/main" id="{782DD21B-6438-46FF-90B5-E94E2F0A281A}"/>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17" name="Groep 316">
                <a:extLst>
                  <a:ext uri="{FF2B5EF4-FFF2-40B4-BE49-F238E27FC236}">
                    <a16:creationId xmlns:a16="http://schemas.microsoft.com/office/drawing/2014/main" id="{DA8018B6-E829-4D50-97FE-8666C730DA91}"/>
                  </a:ext>
                </a:extLst>
              </p:cNvPr>
              <p:cNvGrpSpPr/>
              <p:nvPr userDrawn="1"/>
            </p:nvGrpSpPr>
            <p:grpSpPr>
              <a:xfrm>
                <a:off x="-3002834" y="720303"/>
                <a:ext cx="182598" cy="143759"/>
                <a:chOff x="-3310843" y="700986"/>
                <a:chExt cx="182598" cy="143759"/>
              </a:xfrm>
            </p:grpSpPr>
            <p:grpSp>
              <p:nvGrpSpPr>
                <p:cNvPr id="356" name="Groep 355">
                  <a:extLst>
                    <a:ext uri="{FF2B5EF4-FFF2-40B4-BE49-F238E27FC236}">
                      <a16:creationId xmlns:a16="http://schemas.microsoft.com/office/drawing/2014/main" id="{3A1AC130-D759-4656-9DE7-D1811A6045B4}"/>
                    </a:ext>
                  </a:extLst>
                </p:cNvPr>
                <p:cNvGrpSpPr/>
                <p:nvPr userDrawn="1"/>
              </p:nvGrpSpPr>
              <p:grpSpPr>
                <a:xfrm>
                  <a:off x="-3310843" y="700986"/>
                  <a:ext cx="182598" cy="143759"/>
                  <a:chOff x="-3310843" y="700986"/>
                  <a:chExt cx="182598" cy="143759"/>
                </a:xfrm>
              </p:grpSpPr>
              <p:cxnSp>
                <p:nvCxnSpPr>
                  <p:cNvPr id="360" name="Rechte verbindingslijn 359">
                    <a:extLst>
                      <a:ext uri="{FF2B5EF4-FFF2-40B4-BE49-F238E27FC236}">
                        <a16:creationId xmlns:a16="http://schemas.microsoft.com/office/drawing/2014/main" id="{06A5861C-2629-420E-BB8D-5BCA55AFF98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61" name="Rechte verbindingslijn 360">
                    <a:extLst>
                      <a:ext uri="{FF2B5EF4-FFF2-40B4-BE49-F238E27FC236}">
                        <a16:creationId xmlns:a16="http://schemas.microsoft.com/office/drawing/2014/main" id="{9DFC5688-E342-47E9-A748-B4AF0E3D241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62" name="Rechte verbindingslijn 361">
                    <a:extLst>
                      <a:ext uri="{FF2B5EF4-FFF2-40B4-BE49-F238E27FC236}">
                        <a16:creationId xmlns:a16="http://schemas.microsoft.com/office/drawing/2014/main" id="{0A8BB25B-82BC-4A6D-80A8-C9A6A645835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63" name="Rechte verbindingslijn 362">
                    <a:extLst>
                      <a:ext uri="{FF2B5EF4-FFF2-40B4-BE49-F238E27FC236}">
                        <a16:creationId xmlns:a16="http://schemas.microsoft.com/office/drawing/2014/main" id="{C1C0F71A-13AC-4CD4-9F27-9A90CDB716F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64" name="Rechte verbindingslijn 363">
                    <a:extLst>
                      <a:ext uri="{FF2B5EF4-FFF2-40B4-BE49-F238E27FC236}">
                        <a16:creationId xmlns:a16="http://schemas.microsoft.com/office/drawing/2014/main" id="{A737066B-AECD-4A03-ACC9-F5EB4EA7C83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7" name="Groep 356">
                  <a:extLst>
                    <a:ext uri="{FF2B5EF4-FFF2-40B4-BE49-F238E27FC236}">
                      <a16:creationId xmlns:a16="http://schemas.microsoft.com/office/drawing/2014/main" id="{AD895B2D-6E96-4A75-B969-EAC6963103B7}"/>
                    </a:ext>
                  </a:extLst>
                </p:cNvPr>
                <p:cNvGrpSpPr/>
                <p:nvPr userDrawn="1"/>
              </p:nvGrpSpPr>
              <p:grpSpPr>
                <a:xfrm flipH="1">
                  <a:off x="-3310774" y="735854"/>
                  <a:ext cx="88801" cy="72568"/>
                  <a:chOff x="-2091059" y="1395403"/>
                  <a:chExt cx="157316" cy="128558"/>
                </a:xfrm>
              </p:grpSpPr>
              <p:sp>
                <p:nvSpPr>
                  <p:cNvPr id="358" name="Rechthoek 357">
                    <a:extLst>
                      <a:ext uri="{FF2B5EF4-FFF2-40B4-BE49-F238E27FC236}">
                        <a16:creationId xmlns:a16="http://schemas.microsoft.com/office/drawing/2014/main" id="{5E38793A-9EA5-42E0-AA53-6EBFCA7219B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59" name="Pijl: punthaak 358">
                    <a:extLst>
                      <a:ext uri="{FF2B5EF4-FFF2-40B4-BE49-F238E27FC236}">
                        <a16:creationId xmlns:a16="http://schemas.microsoft.com/office/drawing/2014/main" id="{D30B7ADA-CB44-478D-8955-57C4D1B89D7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18" name="Groep 317">
                <a:extLst>
                  <a:ext uri="{FF2B5EF4-FFF2-40B4-BE49-F238E27FC236}">
                    <a16:creationId xmlns:a16="http://schemas.microsoft.com/office/drawing/2014/main" id="{DD29D442-C00D-45D4-BBCE-8841225DE912}"/>
                  </a:ext>
                </a:extLst>
              </p:cNvPr>
              <p:cNvGrpSpPr/>
              <p:nvPr userDrawn="1"/>
            </p:nvGrpSpPr>
            <p:grpSpPr>
              <a:xfrm>
                <a:off x="-3326107" y="720303"/>
                <a:ext cx="182598" cy="143759"/>
                <a:chOff x="-3634116" y="700986"/>
                <a:chExt cx="182598" cy="143759"/>
              </a:xfrm>
            </p:grpSpPr>
            <p:grpSp>
              <p:nvGrpSpPr>
                <p:cNvPr id="347" name="Groep 346">
                  <a:extLst>
                    <a:ext uri="{FF2B5EF4-FFF2-40B4-BE49-F238E27FC236}">
                      <a16:creationId xmlns:a16="http://schemas.microsoft.com/office/drawing/2014/main" id="{F1B81A89-F47F-49AE-A64F-A041925A4021}"/>
                    </a:ext>
                  </a:extLst>
                </p:cNvPr>
                <p:cNvGrpSpPr/>
                <p:nvPr userDrawn="1"/>
              </p:nvGrpSpPr>
              <p:grpSpPr>
                <a:xfrm>
                  <a:off x="-3634116" y="700986"/>
                  <a:ext cx="182598" cy="143759"/>
                  <a:chOff x="-3634116" y="700986"/>
                  <a:chExt cx="182598" cy="143759"/>
                </a:xfrm>
              </p:grpSpPr>
              <p:cxnSp>
                <p:nvCxnSpPr>
                  <p:cNvPr id="351" name="Rechte verbindingslijn 350">
                    <a:extLst>
                      <a:ext uri="{FF2B5EF4-FFF2-40B4-BE49-F238E27FC236}">
                        <a16:creationId xmlns:a16="http://schemas.microsoft.com/office/drawing/2014/main" id="{1816663C-A0F9-47B9-A22D-1502EB0CD7A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7FFB34A9-549C-4246-B7B2-E809DF4445E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53" name="Rechte verbindingslijn 352">
                    <a:extLst>
                      <a:ext uri="{FF2B5EF4-FFF2-40B4-BE49-F238E27FC236}">
                        <a16:creationId xmlns:a16="http://schemas.microsoft.com/office/drawing/2014/main" id="{FE7953CE-F9B5-40BF-8784-91306F71598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18B00ECA-40B7-4071-A13B-21B89B2F690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F2688437-6CDF-422E-B4C1-6842D76A665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8" name="Groep 347">
                  <a:extLst>
                    <a:ext uri="{FF2B5EF4-FFF2-40B4-BE49-F238E27FC236}">
                      <a16:creationId xmlns:a16="http://schemas.microsoft.com/office/drawing/2014/main" id="{22AA15CB-2EBF-445F-A859-EA2BC553417E}"/>
                    </a:ext>
                  </a:extLst>
                </p:cNvPr>
                <p:cNvGrpSpPr/>
                <p:nvPr userDrawn="1"/>
              </p:nvGrpSpPr>
              <p:grpSpPr>
                <a:xfrm>
                  <a:off x="-3634047" y="735854"/>
                  <a:ext cx="88801" cy="72568"/>
                  <a:chOff x="-2091059" y="1395403"/>
                  <a:chExt cx="157316" cy="128558"/>
                </a:xfrm>
              </p:grpSpPr>
              <p:sp>
                <p:nvSpPr>
                  <p:cNvPr id="349" name="Rechthoek 348">
                    <a:extLst>
                      <a:ext uri="{FF2B5EF4-FFF2-40B4-BE49-F238E27FC236}">
                        <a16:creationId xmlns:a16="http://schemas.microsoft.com/office/drawing/2014/main" id="{498ADDFC-057D-4B35-822C-9AD6EB2AD59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50" name="Pijl: punthaak 349">
                    <a:extLst>
                      <a:ext uri="{FF2B5EF4-FFF2-40B4-BE49-F238E27FC236}">
                        <a16:creationId xmlns:a16="http://schemas.microsoft.com/office/drawing/2014/main" id="{C540E020-365A-46C6-B5A0-D9FB4C305A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319" name="Rechte verbindingslijn 318">
                <a:extLst>
                  <a:ext uri="{FF2B5EF4-FFF2-40B4-BE49-F238E27FC236}">
                    <a16:creationId xmlns:a16="http://schemas.microsoft.com/office/drawing/2014/main" id="{B5B39CEB-9982-42FB-9B31-4B33589FA2D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20" name="Rechte verbindingslijn 319">
                <a:extLst>
                  <a:ext uri="{FF2B5EF4-FFF2-40B4-BE49-F238E27FC236}">
                    <a16:creationId xmlns:a16="http://schemas.microsoft.com/office/drawing/2014/main" id="{0AA28737-E4A3-4C3B-9A22-8C3E04817DB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21" name="Groep 320">
                <a:extLst>
                  <a:ext uri="{FF2B5EF4-FFF2-40B4-BE49-F238E27FC236}">
                    <a16:creationId xmlns:a16="http://schemas.microsoft.com/office/drawing/2014/main" id="{931B798F-E72D-4F63-91BE-2E22BA8226F6}"/>
                  </a:ext>
                </a:extLst>
              </p:cNvPr>
              <p:cNvGrpSpPr/>
              <p:nvPr userDrawn="1"/>
            </p:nvGrpSpPr>
            <p:grpSpPr>
              <a:xfrm>
                <a:off x="-2425037" y="370226"/>
                <a:ext cx="357690" cy="330595"/>
                <a:chOff x="-2721817" y="347336"/>
                <a:chExt cx="432805" cy="400021"/>
              </a:xfrm>
            </p:grpSpPr>
            <p:sp>
              <p:nvSpPr>
                <p:cNvPr id="336" name="Rechthoek 335">
                  <a:extLst>
                    <a:ext uri="{FF2B5EF4-FFF2-40B4-BE49-F238E27FC236}">
                      <a16:creationId xmlns:a16="http://schemas.microsoft.com/office/drawing/2014/main" id="{C4FA7C29-0F8E-4AFE-96C7-E544324F076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37" name="Groep 336">
                  <a:extLst>
                    <a:ext uri="{FF2B5EF4-FFF2-40B4-BE49-F238E27FC236}">
                      <a16:creationId xmlns:a16="http://schemas.microsoft.com/office/drawing/2014/main" id="{4CD073E3-C090-469F-93E1-B3A776D1D9A8}"/>
                    </a:ext>
                  </a:extLst>
                </p:cNvPr>
                <p:cNvGrpSpPr/>
                <p:nvPr userDrawn="1"/>
              </p:nvGrpSpPr>
              <p:grpSpPr>
                <a:xfrm>
                  <a:off x="-2652453" y="431583"/>
                  <a:ext cx="294076" cy="231526"/>
                  <a:chOff x="-3634116" y="700986"/>
                  <a:chExt cx="182598" cy="143759"/>
                </a:xfrm>
              </p:grpSpPr>
              <p:grpSp>
                <p:nvGrpSpPr>
                  <p:cNvPr id="338" name="Groep 337">
                    <a:extLst>
                      <a:ext uri="{FF2B5EF4-FFF2-40B4-BE49-F238E27FC236}">
                        <a16:creationId xmlns:a16="http://schemas.microsoft.com/office/drawing/2014/main" id="{C6325812-6535-4199-9181-7FB449E2B42D}"/>
                      </a:ext>
                    </a:extLst>
                  </p:cNvPr>
                  <p:cNvGrpSpPr/>
                  <p:nvPr userDrawn="1"/>
                </p:nvGrpSpPr>
                <p:grpSpPr>
                  <a:xfrm>
                    <a:off x="-3634116" y="700986"/>
                    <a:ext cx="182598" cy="143759"/>
                    <a:chOff x="-3634116" y="700986"/>
                    <a:chExt cx="182598" cy="143759"/>
                  </a:xfrm>
                </p:grpSpPr>
                <p:cxnSp>
                  <p:nvCxnSpPr>
                    <p:cNvPr id="342" name="Rechte verbindingslijn 341">
                      <a:extLst>
                        <a:ext uri="{FF2B5EF4-FFF2-40B4-BE49-F238E27FC236}">
                          <a16:creationId xmlns:a16="http://schemas.microsoft.com/office/drawing/2014/main" id="{46224D74-6999-42D8-8E54-D17DD17F26C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DA02DB06-D91C-4FA8-BEF1-1FCD74DD2C6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44" name="Rechte verbindingslijn 343">
                      <a:extLst>
                        <a:ext uri="{FF2B5EF4-FFF2-40B4-BE49-F238E27FC236}">
                          <a16:creationId xmlns:a16="http://schemas.microsoft.com/office/drawing/2014/main" id="{A819BB13-E80B-46A9-A91F-E716D627E68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3E6CCF4B-7606-46F1-AA7A-2BD2DB1C4D1A}"/>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45AB23ED-060C-4990-AFAB-8E280E40FF8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9" name="Groep 338">
                    <a:extLst>
                      <a:ext uri="{FF2B5EF4-FFF2-40B4-BE49-F238E27FC236}">
                        <a16:creationId xmlns:a16="http://schemas.microsoft.com/office/drawing/2014/main" id="{F4B9E2C0-0924-4532-8F54-4B7EA3B1FEE7}"/>
                      </a:ext>
                    </a:extLst>
                  </p:cNvPr>
                  <p:cNvGrpSpPr/>
                  <p:nvPr userDrawn="1"/>
                </p:nvGrpSpPr>
                <p:grpSpPr>
                  <a:xfrm>
                    <a:off x="-3634047" y="735854"/>
                    <a:ext cx="88801" cy="72568"/>
                    <a:chOff x="-2091059" y="1395403"/>
                    <a:chExt cx="157316" cy="128558"/>
                  </a:xfrm>
                </p:grpSpPr>
                <p:sp>
                  <p:nvSpPr>
                    <p:cNvPr id="340" name="Rechthoek 339">
                      <a:extLst>
                        <a:ext uri="{FF2B5EF4-FFF2-40B4-BE49-F238E27FC236}">
                          <a16:creationId xmlns:a16="http://schemas.microsoft.com/office/drawing/2014/main" id="{12EC0FCF-DB50-45E1-84AA-45338CF6E6D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41" name="Pijl: punthaak 340">
                      <a:extLst>
                        <a:ext uri="{FF2B5EF4-FFF2-40B4-BE49-F238E27FC236}">
                          <a16:creationId xmlns:a16="http://schemas.microsoft.com/office/drawing/2014/main" id="{02CDE5CB-2241-46EF-963D-BD279C7F121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322" name="Groep 321">
                <a:extLst>
                  <a:ext uri="{FF2B5EF4-FFF2-40B4-BE49-F238E27FC236}">
                    <a16:creationId xmlns:a16="http://schemas.microsoft.com/office/drawing/2014/main" id="{13BD8FF1-8FC5-472B-B348-43AD2C191B14}"/>
                  </a:ext>
                </a:extLst>
              </p:cNvPr>
              <p:cNvGrpSpPr/>
              <p:nvPr userDrawn="1"/>
            </p:nvGrpSpPr>
            <p:grpSpPr>
              <a:xfrm>
                <a:off x="-2425037" y="781500"/>
                <a:ext cx="357690" cy="330595"/>
                <a:chOff x="-2721817" y="782525"/>
                <a:chExt cx="432805" cy="400021"/>
              </a:xfrm>
            </p:grpSpPr>
            <p:sp>
              <p:nvSpPr>
                <p:cNvPr id="325" name="Rechthoek 324">
                  <a:extLst>
                    <a:ext uri="{FF2B5EF4-FFF2-40B4-BE49-F238E27FC236}">
                      <a16:creationId xmlns:a16="http://schemas.microsoft.com/office/drawing/2014/main" id="{9E33C09D-CB25-4330-93D4-96F350D162F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26" name="Groep 325">
                  <a:extLst>
                    <a:ext uri="{FF2B5EF4-FFF2-40B4-BE49-F238E27FC236}">
                      <a16:creationId xmlns:a16="http://schemas.microsoft.com/office/drawing/2014/main" id="{5433586B-F0BA-499C-9721-1396F8B3C7DC}"/>
                    </a:ext>
                  </a:extLst>
                </p:cNvPr>
                <p:cNvGrpSpPr/>
                <p:nvPr userDrawn="1"/>
              </p:nvGrpSpPr>
              <p:grpSpPr>
                <a:xfrm>
                  <a:off x="-2652453" y="866772"/>
                  <a:ext cx="294076" cy="231526"/>
                  <a:chOff x="-3310843" y="700986"/>
                  <a:chExt cx="182598" cy="143759"/>
                </a:xfrm>
              </p:grpSpPr>
              <p:grpSp>
                <p:nvGrpSpPr>
                  <p:cNvPr id="327" name="Groep 326">
                    <a:extLst>
                      <a:ext uri="{FF2B5EF4-FFF2-40B4-BE49-F238E27FC236}">
                        <a16:creationId xmlns:a16="http://schemas.microsoft.com/office/drawing/2014/main" id="{997CAF04-4701-4A05-B70C-26CB8F61EB88}"/>
                      </a:ext>
                    </a:extLst>
                  </p:cNvPr>
                  <p:cNvGrpSpPr/>
                  <p:nvPr userDrawn="1"/>
                </p:nvGrpSpPr>
                <p:grpSpPr>
                  <a:xfrm>
                    <a:off x="-3310843" y="700986"/>
                    <a:ext cx="182598" cy="143759"/>
                    <a:chOff x="-3310843" y="700986"/>
                    <a:chExt cx="182598" cy="143759"/>
                  </a:xfrm>
                </p:grpSpPr>
                <p:cxnSp>
                  <p:nvCxnSpPr>
                    <p:cNvPr id="331" name="Rechte verbindingslijn 330">
                      <a:extLst>
                        <a:ext uri="{FF2B5EF4-FFF2-40B4-BE49-F238E27FC236}">
                          <a16:creationId xmlns:a16="http://schemas.microsoft.com/office/drawing/2014/main" id="{4BDDAA9A-1DD4-47EE-8726-891DAAE98409}"/>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BA69EF2A-A3EE-46B0-B444-C17A5B60C50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9BB739D5-5859-47DA-8114-59F6D508BC7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CB52B60B-972E-4EDD-9B8C-D8F705E30B6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35" name="Rechte verbindingslijn 334">
                      <a:extLst>
                        <a:ext uri="{FF2B5EF4-FFF2-40B4-BE49-F238E27FC236}">
                          <a16:creationId xmlns:a16="http://schemas.microsoft.com/office/drawing/2014/main" id="{D24CEDC2-9508-4CCA-B201-430E6AFBD30D}"/>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8" name="Groep 327">
                    <a:extLst>
                      <a:ext uri="{FF2B5EF4-FFF2-40B4-BE49-F238E27FC236}">
                        <a16:creationId xmlns:a16="http://schemas.microsoft.com/office/drawing/2014/main" id="{D064B925-C808-426F-A05A-D3ECFAE07912}"/>
                      </a:ext>
                    </a:extLst>
                  </p:cNvPr>
                  <p:cNvGrpSpPr/>
                  <p:nvPr userDrawn="1"/>
                </p:nvGrpSpPr>
                <p:grpSpPr>
                  <a:xfrm flipH="1">
                    <a:off x="-3310774" y="735854"/>
                    <a:ext cx="88801" cy="72568"/>
                    <a:chOff x="-2091059" y="1395403"/>
                    <a:chExt cx="157316" cy="128558"/>
                  </a:xfrm>
                </p:grpSpPr>
                <p:sp>
                  <p:nvSpPr>
                    <p:cNvPr id="329" name="Rechthoek 328">
                      <a:extLst>
                        <a:ext uri="{FF2B5EF4-FFF2-40B4-BE49-F238E27FC236}">
                          <a16:creationId xmlns:a16="http://schemas.microsoft.com/office/drawing/2014/main" id="{24C96911-2347-4DF8-9B5A-BA6F03A2A0D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0" name="Pijl: punthaak 329">
                      <a:extLst>
                        <a:ext uri="{FF2B5EF4-FFF2-40B4-BE49-F238E27FC236}">
                          <a16:creationId xmlns:a16="http://schemas.microsoft.com/office/drawing/2014/main" id="{73EFE6E1-C587-416B-8DA3-AE5915FD3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323" name="Rechthoek 322">
                <a:extLst>
                  <a:ext uri="{FF2B5EF4-FFF2-40B4-BE49-F238E27FC236}">
                    <a16:creationId xmlns:a16="http://schemas.microsoft.com/office/drawing/2014/main" id="{C5A82AB4-6473-4EDC-BC5C-AF6C297C48C6}"/>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324" name="Rechthoek 323">
                <a:extLst>
                  <a:ext uri="{FF2B5EF4-FFF2-40B4-BE49-F238E27FC236}">
                    <a16:creationId xmlns:a16="http://schemas.microsoft.com/office/drawing/2014/main" id="{8DDECC0A-0A01-4BD2-B433-096D6873EB21}"/>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293" name="Rechte verbindingslijn 292">
              <a:extLst>
                <a:ext uri="{FF2B5EF4-FFF2-40B4-BE49-F238E27FC236}">
                  <a16:creationId xmlns:a16="http://schemas.microsoft.com/office/drawing/2014/main" id="{0B9366A8-1D50-42E7-8C0D-98FAC3EDF82B}"/>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94" name="Rechthoek 293">
              <a:extLst>
                <a:ext uri="{FF2B5EF4-FFF2-40B4-BE49-F238E27FC236}">
                  <a16:creationId xmlns:a16="http://schemas.microsoft.com/office/drawing/2014/main" id="{DC3AD9D4-5133-4313-8031-3B65DC5FA132}"/>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chemeClr val="bg1"/>
                  </a:solidFill>
                  <a:effectLst/>
                  <a:uLnTx/>
                  <a:uFillTx/>
                  <a:latin typeface="+mn-lt"/>
                  <a:ea typeface="+mn-ea"/>
                  <a:cs typeface="+mn-cs"/>
                </a:rPr>
                <a:t>Subtitel met streep</a:t>
              </a:r>
            </a:p>
          </p:txBody>
        </p:sp>
        <p:sp>
          <p:nvSpPr>
            <p:cNvPr id="295" name="Rechthoek 294">
              <a:extLst>
                <a:ext uri="{FF2B5EF4-FFF2-40B4-BE49-F238E27FC236}">
                  <a16:creationId xmlns:a16="http://schemas.microsoft.com/office/drawing/2014/main" id="{7FF9E2FC-7F51-41FB-A1FC-EA68B855A39C}"/>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296" name="Ovaal 295">
              <a:extLst>
                <a:ext uri="{FF2B5EF4-FFF2-40B4-BE49-F238E27FC236}">
                  <a16:creationId xmlns:a16="http://schemas.microsoft.com/office/drawing/2014/main" id="{9A60AD7A-4044-48D3-9972-4C6DD3C593D6}"/>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97" name="Ovaal 296">
              <a:extLst>
                <a:ext uri="{FF2B5EF4-FFF2-40B4-BE49-F238E27FC236}">
                  <a16:creationId xmlns:a16="http://schemas.microsoft.com/office/drawing/2014/main" id="{0CBADD08-619F-42D3-8096-F5F545168167}"/>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98" name="Ovaal 297">
              <a:extLst>
                <a:ext uri="{FF2B5EF4-FFF2-40B4-BE49-F238E27FC236}">
                  <a16:creationId xmlns:a16="http://schemas.microsoft.com/office/drawing/2014/main" id="{B3611053-FD69-4EBC-925B-79857D7E877E}"/>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99" name="Ovaal 298">
              <a:extLst>
                <a:ext uri="{FF2B5EF4-FFF2-40B4-BE49-F238E27FC236}">
                  <a16:creationId xmlns:a16="http://schemas.microsoft.com/office/drawing/2014/main" id="{13E3F31B-AB51-4FC0-A479-18C801852CF6}"/>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00" name="Ovaal 299">
              <a:extLst>
                <a:ext uri="{FF2B5EF4-FFF2-40B4-BE49-F238E27FC236}">
                  <a16:creationId xmlns:a16="http://schemas.microsoft.com/office/drawing/2014/main" id="{B29D94EA-28E3-441B-BB3A-BE404B3917E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301" name="Ovaal 300">
              <a:extLst>
                <a:ext uri="{FF2B5EF4-FFF2-40B4-BE49-F238E27FC236}">
                  <a16:creationId xmlns:a16="http://schemas.microsoft.com/office/drawing/2014/main" id="{34C059DA-85B7-4C52-9EFF-89BC4F3930F0}"/>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302" name="Ovaal 301">
              <a:extLst>
                <a:ext uri="{FF2B5EF4-FFF2-40B4-BE49-F238E27FC236}">
                  <a16:creationId xmlns:a16="http://schemas.microsoft.com/office/drawing/2014/main" id="{11D92334-80EE-4055-8CF5-774835FBDF8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303" name="Ovaal 302">
              <a:extLst>
                <a:ext uri="{FF2B5EF4-FFF2-40B4-BE49-F238E27FC236}">
                  <a16:creationId xmlns:a16="http://schemas.microsoft.com/office/drawing/2014/main" id="{7C9F2921-8F98-44E3-BC86-A8EC52D2AD3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304" name="Ovaal 303">
              <a:extLst>
                <a:ext uri="{FF2B5EF4-FFF2-40B4-BE49-F238E27FC236}">
                  <a16:creationId xmlns:a16="http://schemas.microsoft.com/office/drawing/2014/main" id="{8B40568E-CFC6-4F3F-90BA-F780C0E7AC4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305" name="Rechthoek 304">
              <a:extLst>
                <a:ext uri="{FF2B5EF4-FFF2-40B4-BE49-F238E27FC236}">
                  <a16:creationId xmlns:a16="http://schemas.microsoft.com/office/drawing/2014/main" id="{733905B1-EA2A-42AE-BDD1-86A41129BDC0}"/>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Bullets</a:t>
              </a:r>
            </a:p>
          </p:txBody>
        </p:sp>
        <p:sp>
          <p:nvSpPr>
            <p:cNvPr id="306" name="Rechthoek 305">
              <a:extLst>
                <a:ext uri="{FF2B5EF4-FFF2-40B4-BE49-F238E27FC236}">
                  <a16:creationId xmlns:a16="http://schemas.microsoft.com/office/drawing/2014/main" id="{2C7BB031-218C-489E-8F14-A7A5E5D1819C}"/>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Sub-bullets</a:t>
              </a:r>
            </a:p>
          </p:txBody>
        </p:sp>
        <p:sp>
          <p:nvSpPr>
            <p:cNvPr id="307" name="Rechthoek 306">
              <a:extLst>
                <a:ext uri="{FF2B5EF4-FFF2-40B4-BE49-F238E27FC236}">
                  <a16:creationId xmlns:a16="http://schemas.microsoft.com/office/drawing/2014/main" id="{4D21E907-0D8F-4B7C-9B03-B99C2D271341}"/>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chemeClr val="bg1"/>
                  </a:solidFill>
                  <a:effectLst/>
                  <a:uLnTx/>
                  <a:uFillTx/>
                  <a:latin typeface="+mn-lt"/>
                  <a:ea typeface="+mn-ea"/>
                  <a:cs typeface="+mn-cs"/>
                </a:rPr>
                <a:t>Leestekst</a:t>
              </a:r>
            </a:p>
          </p:txBody>
        </p:sp>
        <p:sp>
          <p:nvSpPr>
            <p:cNvPr id="308" name="Rechthoek 307">
              <a:extLst>
                <a:ext uri="{FF2B5EF4-FFF2-40B4-BE49-F238E27FC236}">
                  <a16:creationId xmlns:a16="http://schemas.microsoft.com/office/drawing/2014/main" id="{7510B558-52FB-4EF8-BC48-67C23C7DE459}"/>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chemeClr val="bg1"/>
                    </a:solidFill>
                    <a:miter lim="800000"/>
                  </a:ln>
                  <a:solidFill>
                    <a:schemeClr val="bg1"/>
                  </a:solidFill>
                  <a:effectLst/>
                  <a:uLnTx/>
                  <a:uFillTx/>
                  <a:latin typeface="+mn-lt"/>
                  <a:ea typeface="+mn-ea"/>
                  <a:cs typeface="+mn-cs"/>
                </a:rPr>
                <a:t>Hoofdtitel 01</a:t>
              </a:r>
            </a:p>
          </p:txBody>
        </p:sp>
        <p:sp>
          <p:nvSpPr>
            <p:cNvPr id="309" name="Rechthoek 308">
              <a:extLst>
                <a:ext uri="{FF2B5EF4-FFF2-40B4-BE49-F238E27FC236}">
                  <a16:creationId xmlns:a16="http://schemas.microsoft.com/office/drawing/2014/main" id="{3DB73222-8ABA-4869-B3F0-4326646ECAC6}"/>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chemeClr val="bg1"/>
                    </a:solidFill>
                    <a:miter lim="800000"/>
                  </a:ln>
                  <a:solidFill>
                    <a:schemeClr val="bg1"/>
                  </a:solidFill>
                  <a:effectLst/>
                  <a:uLnTx/>
                  <a:uFillTx/>
                  <a:latin typeface="+mn-lt"/>
                  <a:ea typeface="+mn-ea"/>
                  <a:cs typeface="+mn-cs"/>
                </a:rPr>
                <a:t>Hoofdtitel 02</a:t>
              </a:r>
            </a:p>
          </p:txBody>
        </p:sp>
        <p:sp>
          <p:nvSpPr>
            <p:cNvPr id="310" name="Rechthoek 309">
              <a:extLst>
                <a:ext uri="{FF2B5EF4-FFF2-40B4-BE49-F238E27FC236}">
                  <a16:creationId xmlns:a16="http://schemas.microsoft.com/office/drawing/2014/main" id="{E06EFC09-76E8-4086-8E73-ED0CF3A67C74}"/>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Numerieke bullets</a:t>
              </a:r>
            </a:p>
          </p:txBody>
        </p:sp>
        <p:sp>
          <p:nvSpPr>
            <p:cNvPr id="311" name="Rechthoek 310">
              <a:extLst>
                <a:ext uri="{FF2B5EF4-FFF2-40B4-BE49-F238E27FC236}">
                  <a16:creationId xmlns:a16="http://schemas.microsoft.com/office/drawing/2014/main" id="{0265FB2A-AAB5-45BD-8606-7D7B752F6178}"/>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Bullets</a:t>
              </a:r>
            </a:p>
          </p:txBody>
        </p:sp>
        <p:sp>
          <p:nvSpPr>
            <p:cNvPr id="312" name="Rechthoek 311">
              <a:extLst>
                <a:ext uri="{FF2B5EF4-FFF2-40B4-BE49-F238E27FC236}">
                  <a16:creationId xmlns:a16="http://schemas.microsoft.com/office/drawing/2014/main" id="{C80B84D0-91BA-422F-B1FF-42B121393BB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Sub-bullets</a:t>
              </a:r>
            </a:p>
          </p:txBody>
        </p:sp>
      </p:grpSp>
      <p:sp>
        <p:nvSpPr>
          <p:cNvPr id="203" name="Tijdelijke aanduiding voor tekst 7">
            <a:extLst>
              <a:ext uri="{FF2B5EF4-FFF2-40B4-BE49-F238E27FC236}">
                <a16:creationId xmlns:a16="http://schemas.microsoft.com/office/drawing/2014/main" id="{D4A17863-4022-472C-97C5-48A8B982788D}"/>
              </a:ext>
            </a:extLst>
          </p:cNvPr>
          <p:cNvSpPr>
            <a:spLocks noGrp="1"/>
          </p:cNvSpPr>
          <p:nvPr>
            <p:ph type="body" sz="quarter" idx="29"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55218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kst over beeld 2">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userDrawn="1"/>
        </p:nvSpPr>
        <p:spPr>
          <a:xfrm>
            <a:off x="0" y="-399601"/>
            <a:ext cx="720000" cy="360000"/>
          </a:xfrm>
          <a:prstGeom prst="rect">
            <a:avLst/>
          </a:prstGeom>
        </p:spPr>
        <p:txBody>
          <a:bodyPr wrap="none" lIns="0" tIns="0" rIns="0" bIns="0">
            <a:noAutofit/>
          </a:bodyPr>
          <a:lstStyle/>
          <a:p>
            <a:r>
              <a:rPr lang="nl-NL" dirty="0"/>
              <a:t>Tekst en beeld D (donker)</a:t>
            </a:r>
          </a:p>
        </p:txBody>
      </p:sp>
      <p:grpSp>
        <p:nvGrpSpPr>
          <p:cNvPr id="287" name="INSTRUCTIES">
            <a:extLst>
              <a:ext uri="{FF2B5EF4-FFF2-40B4-BE49-F238E27FC236}">
                <a16:creationId xmlns:a16="http://schemas.microsoft.com/office/drawing/2014/main" id="{D5B354D2-6EB9-466B-9F11-91435F5319AF}"/>
              </a:ext>
            </a:extLst>
          </p:cNvPr>
          <p:cNvGrpSpPr/>
          <p:nvPr userDrawn="1"/>
        </p:nvGrpSpPr>
        <p:grpSpPr>
          <a:xfrm>
            <a:off x="12395374" y="-718670"/>
            <a:ext cx="4140000" cy="6489275"/>
            <a:chOff x="12395374" y="-718670"/>
            <a:chExt cx="4140000" cy="6489275"/>
          </a:xfrm>
        </p:grpSpPr>
        <p:sp>
          <p:nvSpPr>
            <p:cNvPr id="288" name="Rechthoek: afgeronde hoeken 287">
              <a:extLst>
                <a:ext uri="{FF2B5EF4-FFF2-40B4-BE49-F238E27FC236}">
                  <a16:creationId xmlns:a16="http://schemas.microsoft.com/office/drawing/2014/main" id="{B1E1BEF4-3676-4EC1-BB63-6707582043B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289" name="Rechthoek: afgeronde hoeken 288">
              <a:extLst>
                <a:ext uri="{FF2B5EF4-FFF2-40B4-BE49-F238E27FC236}">
                  <a16:creationId xmlns:a16="http://schemas.microsoft.com/office/drawing/2014/main" id="{0207E7C9-94E0-423F-9344-80399C2D97D0}"/>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B7DBB0E0-2D2A-4217-9F64-79A59B92B71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91" name="Rechte verbindingslijn 290">
              <a:extLst>
                <a:ext uri="{FF2B5EF4-FFF2-40B4-BE49-F238E27FC236}">
                  <a16:creationId xmlns:a16="http://schemas.microsoft.com/office/drawing/2014/main" id="{5BAFC214-92CB-4E71-A526-932B58322BD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92" name="Rechthoek 291">
              <a:extLst>
                <a:ext uri="{FF2B5EF4-FFF2-40B4-BE49-F238E27FC236}">
                  <a16:creationId xmlns:a16="http://schemas.microsoft.com/office/drawing/2014/main" id="{C7B568C1-04BF-46C7-B4D4-05F0C3E26FF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5EDBA0BF-8321-42E4-8AFC-59D8DB3A142D}"/>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94" name="Rechthoek 293">
              <a:extLst>
                <a:ext uri="{FF2B5EF4-FFF2-40B4-BE49-F238E27FC236}">
                  <a16:creationId xmlns:a16="http://schemas.microsoft.com/office/drawing/2014/main" id="{74DC1400-C68C-42F8-979F-D98A20668C7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95" name="Ovaal 294">
              <a:extLst>
                <a:ext uri="{FF2B5EF4-FFF2-40B4-BE49-F238E27FC236}">
                  <a16:creationId xmlns:a16="http://schemas.microsoft.com/office/drawing/2014/main" id="{3C7B652A-C4E9-41A8-A43C-D5EA05780E32}"/>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96" name="Rechthoek 295">
              <a:extLst>
                <a:ext uri="{FF2B5EF4-FFF2-40B4-BE49-F238E27FC236}">
                  <a16:creationId xmlns:a16="http://schemas.microsoft.com/office/drawing/2014/main" id="{EF5D96B4-9A92-4E83-BA4D-6561CEFFD1C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97" name="Rechte verbindingslijn 296">
              <a:extLst>
                <a:ext uri="{FF2B5EF4-FFF2-40B4-BE49-F238E27FC236}">
                  <a16:creationId xmlns:a16="http://schemas.microsoft.com/office/drawing/2014/main" id="{A815D2AE-A3CA-4461-9E58-A8FB072EB56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8" name="Groep 297">
              <a:extLst>
                <a:ext uri="{FF2B5EF4-FFF2-40B4-BE49-F238E27FC236}">
                  <a16:creationId xmlns:a16="http://schemas.microsoft.com/office/drawing/2014/main" id="{7B044052-FC72-430F-9D48-9ADBFEF403F9}"/>
                </a:ext>
              </a:extLst>
            </p:cNvPr>
            <p:cNvGrpSpPr/>
            <p:nvPr userDrawn="1"/>
          </p:nvGrpSpPr>
          <p:grpSpPr>
            <a:xfrm>
              <a:off x="12916952" y="1996210"/>
              <a:ext cx="825930" cy="209550"/>
              <a:chOff x="13504624" y="2482850"/>
              <a:chExt cx="825500" cy="209550"/>
            </a:xfrm>
          </p:grpSpPr>
          <p:sp>
            <p:nvSpPr>
              <p:cNvPr id="341" name="Rechthoek 340">
                <a:extLst>
                  <a:ext uri="{FF2B5EF4-FFF2-40B4-BE49-F238E27FC236}">
                    <a16:creationId xmlns:a16="http://schemas.microsoft.com/office/drawing/2014/main" id="{1A945BC0-F50F-4681-BDB9-5A36C6A18C9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342" name="Rechte verbindingslijn 341">
                <a:extLst>
                  <a:ext uri="{FF2B5EF4-FFF2-40B4-BE49-F238E27FC236}">
                    <a16:creationId xmlns:a16="http://schemas.microsoft.com/office/drawing/2014/main" id="{1C7A1EA4-4197-46AD-AB8A-2A254C13948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43" name="Gelijkbenige driehoek 342">
                <a:extLst>
                  <a:ext uri="{FF2B5EF4-FFF2-40B4-BE49-F238E27FC236}">
                    <a16:creationId xmlns:a16="http://schemas.microsoft.com/office/drawing/2014/main" id="{91857568-7866-4F27-9A0D-7A0658FF909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99" name="Groep 298">
              <a:extLst>
                <a:ext uri="{FF2B5EF4-FFF2-40B4-BE49-F238E27FC236}">
                  <a16:creationId xmlns:a16="http://schemas.microsoft.com/office/drawing/2014/main" id="{7451187E-49A0-4B89-86C8-75D1D444A91C}"/>
                </a:ext>
              </a:extLst>
            </p:cNvPr>
            <p:cNvGrpSpPr/>
            <p:nvPr userDrawn="1"/>
          </p:nvGrpSpPr>
          <p:grpSpPr>
            <a:xfrm>
              <a:off x="12861978" y="3626002"/>
              <a:ext cx="514552" cy="612918"/>
              <a:chOff x="12682980" y="3403241"/>
              <a:chExt cx="622284" cy="741632"/>
            </a:xfrm>
          </p:grpSpPr>
          <p:grpSp>
            <p:nvGrpSpPr>
              <p:cNvPr id="325" name="Groep 324">
                <a:extLst>
                  <a:ext uri="{FF2B5EF4-FFF2-40B4-BE49-F238E27FC236}">
                    <a16:creationId xmlns:a16="http://schemas.microsoft.com/office/drawing/2014/main" id="{C945090E-250A-40B1-AC7C-EDE64B80417C}"/>
                  </a:ext>
                </a:extLst>
              </p:cNvPr>
              <p:cNvGrpSpPr/>
              <p:nvPr userDrawn="1"/>
            </p:nvGrpSpPr>
            <p:grpSpPr>
              <a:xfrm>
                <a:off x="12771568" y="3403241"/>
                <a:ext cx="467138" cy="448489"/>
                <a:chOff x="12782195" y="3403241"/>
                <a:chExt cx="467138" cy="448489"/>
              </a:xfrm>
            </p:grpSpPr>
            <p:grpSp>
              <p:nvGrpSpPr>
                <p:cNvPr id="328" name="Groep 327">
                  <a:extLst>
                    <a:ext uri="{FF2B5EF4-FFF2-40B4-BE49-F238E27FC236}">
                      <a16:creationId xmlns:a16="http://schemas.microsoft.com/office/drawing/2014/main" id="{0343EEBA-4C18-44BF-AFB6-ACAA6B79D0DE}"/>
                    </a:ext>
                  </a:extLst>
                </p:cNvPr>
                <p:cNvGrpSpPr/>
                <p:nvPr userDrawn="1"/>
              </p:nvGrpSpPr>
              <p:grpSpPr>
                <a:xfrm>
                  <a:off x="12782195" y="3403241"/>
                  <a:ext cx="412967" cy="393907"/>
                  <a:chOff x="13554906" y="3320109"/>
                  <a:chExt cx="443906" cy="423419"/>
                </a:xfrm>
              </p:grpSpPr>
              <p:grpSp>
                <p:nvGrpSpPr>
                  <p:cNvPr id="335" name="Groep 334">
                    <a:extLst>
                      <a:ext uri="{FF2B5EF4-FFF2-40B4-BE49-F238E27FC236}">
                        <a16:creationId xmlns:a16="http://schemas.microsoft.com/office/drawing/2014/main" id="{E90F9060-8A5C-47CE-A2B5-5CD474C6017E}"/>
                      </a:ext>
                    </a:extLst>
                  </p:cNvPr>
                  <p:cNvGrpSpPr/>
                  <p:nvPr userDrawn="1"/>
                </p:nvGrpSpPr>
                <p:grpSpPr>
                  <a:xfrm>
                    <a:off x="13554906" y="3320109"/>
                    <a:ext cx="443906" cy="423419"/>
                    <a:chOff x="12909684" y="1276143"/>
                    <a:chExt cx="443906" cy="423419"/>
                  </a:xfrm>
                </p:grpSpPr>
                <p:sp>
                  <p:nvSpPr>
                    <p:cNvPr id="338" name="Rechthoek 337">
                      <a:extLst>
                        <a:ext uri="{FF2B5EF4-FFF2-40B4-BE49-F238E27FC236}">
                          <a16:creationId xmlns:a16="http://schemas.microsoft.com/office/drawing/2014/main" id="{29CDAA7D-660C-496F-978E-647E92D0933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39" name="Rechthoek 338">
                      <a:extLst>
                        <a:ext uri="{FF2B5EF4-FFF2-40B4-BE49-F238E27FC236}">
                          <a16:creationId xmlns:a16="http://schemas.microsoft.com/office/drawing/2014/main" id="{102E9A03-441D-42AF-9049-A08C79650D3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40" name="Ovaal 339">
                      <a:extLst>
                        <a:ext uri="{FF2B5EF4-FFF2-40B4-BE49-F238E27FC236}">
                          <a16:creationId xmlns:a16="http://schemas.microsoft.com/office/drawing/2014/main" id="{52096B09-3D09-4016-A36B-AA882F8DCC9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336" name="Afbeelding 335">
                    <a:extLst>
                      <a:ext uri="{FF2B5EF4-FFF2-40B4-BE49-F238E27FC236}">
                        <a16:creationId xmlns:a16="http://schemas.microsoft.com/office/drawing/2014/main" id="{8933ED9A-5DBD-42EA-B6D0-4F82440A879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337" name="Afbeelding 336">
                    <a:extLst>
                      <a:ext uri="{FF2B5EF4-FFF2-40B4-BE49-F238E27FC236}">
                        <a16:creationId xmlns:a16="http://schemas.microsoft.com/office/drawing/2014/main" id="{7A96617F-0677-45A2-A8E7-75F287B1DC16}"/>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329" name="Groep 328">
                  <a:extLst>
                    <a:ext uri="{FF2B5EF4-FFF2-40B4-BE49-F238E27FC236}">
                      <a16:creationId xmlns:a16="http://schemas.microsoft.com/office/drawing/2014/main" id="{007E9C66-8D23-42AF-9FA6-45247ACF6DEE}"/>
                    </a:ext>
                  </a:extLst>
                </p:cNvPr>
                <p:cNvGrpSpPr/>
                <p:nvPr userDrawn="1"/>
              </p:nvGrpSpPr>
              <p:grpSpPr>
                <a:xfrm>
                  <a:off x="13103513" y="3705268"/>
                  <a:ext cx="145820" cy="146462"/>
                  <a:chOff x="13096169" y="3602278"/>
                  <a:chExt cx="145820" cy="146462"/>
                </a:xfrm>
              </p:grpSpPr>
              <p:sp>
                <p:nvSpPr>
                  <p:cNvPr id="333" name="Rechthoek 332">
                    <a:extLst>
                      <a:ext uri="{FF2B5EF4-FFF2-40B4-BE49-F238E27FC236}">
                        <a16:creationId xmlns:a16="http://schemas.microsoft.com/office/drawing/2014/main" id="{3A445FC5-267E-4C6A-9E31-03F776120D9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4" name="Rechthoek 333">
                    <a:extLst>
                      <a:ext uri="{FF2B5EF4-FFF2-40B4-BE49-F238E27FC236}">
                        <a16:creationId xmlns:a16="http://schemas.microsoft.com/office/drawing/2014/main" id="{BCCFBD1E-8E78-4D74-9FD2-5DFE7733107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30" name="Groep 329">
                  <a:extLst>
                    <a:ext uri="{FF2B5EF4-FFF2-40B4-BE49-F238E27FC236}">
                      <a16:creationId xmlns:a16="http://schemas.microsoft.com/office/drawing/2014/main" id="{C3CF0B34-5290-48E9-B278-55F55C4F4B92}"/>
                    </a:ext>
                  </a:extLst>
                </p:cNvPr>
                <p:cNvGrpSpPr/>
                <p:nvPr userDrawn="1"/>
              </p:nvGrpSpPr>
              <p:grpSpPr>
                <a:xfrm rot="10800000">
                  <a:off x="13061402" y="3665637"/>
                  <a:ext cx="145820" cy="146462"/>
                  <a:chOff x="13096169" y="3602278"/>
                  <a:chExt cx="145820" cy="146462"/>
                </a:xfrm>
              </p:grpSpPr>
              <p:sp>
                <p:nvSpPr>
                  <p:cNvPr id="331" name="Rechthoek 330">
                    <a:extLst>
                      <a:ext uri="{FF2B5EF4-FFF2-40B4-BE49-F238E27FC236}">
                        <a16:creationId xmlns:a16="http://schemas.microsoft.com/office/drawing/2014/main" id="{44496151-49DB-4D5D-9E71-A7F82AF9716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2" name="Rechthoek 331">
                    <a:extLst>
                      <a:ext uri="{FF2B5EF4-FFF2-40B4-BE49-F238E27FC236}">
                        <a16:creationId xmlns:a16="http://schemas.microsoft.com/office/drawing/2014/main" id="{1A8148E0-ED07-42E5-84E2-7076E7CD5AB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326" name="Rechthoek 325">
                <a:extLst>
                  <a:ext uri="{FF2B5EF4-FFF2-40B4-BE49-F238E27FC236}">
                    <a16:creationId xmlns:a16="http://schemas.microsoft.com/office/drawing/2014/main" id="{02E56E86-AB14-4278-8EA8-CF1FB2B79AE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327" name="Gelijkbenige driehoek 326">
                <a:extLst>
                  <a:ext uri="{FF2B5EF4-FFF2-40B4-BE49-F238E27FC236}">
                    <a16:creationId xmlns:a16="http://schemas.microsoft.com/office/drawing/2014/main" id="{04A25533-36A9-4563-AE37-E90C79B736A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00" name="Groep 299">
              <a:extLst>
                <a:ext uri="{FF2B5EF4-FFF2-40B4-BE49-F238E27FC236}">
                  <a16:creationId xmlns:a16="http://schemas.microsoft.com/office/drawing/2014/main" id="{9AADF2BC-1E8F-440A-9730-EDAA84B8BC4D}"/>
                </a:ext>
              </a:extLst>
            </p:cNvPr>
            <p:cNvGrpSpPr/>
            <p:nvPr userDrawn="1"/>
          </p:nvGrpSpPr>
          <p:grpSpPr>
            <a:xfrm>
              <a:off x="12916952" y="938392"/>
              <a:ext cx="294943" cy="318834"/>
              <a:chOff x="14466489" y="1001522"/>
              <a:chExt cx="290627" cy="314333"/>
            </a:xfrm>
          </p:grpSpPr>
          <p:sp>
            <p:nvSpPr>
              <p:cNvPr id="319" name="Rechthoek 318">
                <a:extLst>
                  <a:ext uri="{FF2B5EF4-FFF2-40B4-BE49-F238E27FC236}">
                    <a16:creationId xmlns:a16="http://schemas.microsoft.com/office/drawing/2014/main" id="{F482F187-60DE-4ADA-93C1-DC6171BDDC97}"/>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20" name="Ovaal 319">
                <a:extLst>
                  <a:ext uri="{FF2B5EF4-FFF2-40B4-BE49-F238E27FC236}">
                    <a16:creationId xmlns:a16="http://schemas.microsoft.com/office/drawing/2014/main" id="{665148C7-7B8D-4FBD-BA12-C9BA1C4CCC4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1" name="Vrije vorm: vorm 320">
                <a:extLst>
                  <a:ext uri="{FF2B5EF4-FFF2-40B4-BE49-F238E27FC236}">
                    <a16:creationId xmlns:a16="http://schemas.microsoft.com/office/drawing/2014/main" id="{539990FA-9F5B-4916-BD70-D16D4FD22AD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2" name="Rechthoek: afgeronde hoeken 321">
                <a:extLst>
                  <a:ext uri="{FF2B5EF4-FFF2-40B4-BE49-F238E27FC236}">
                    <a16:creationId xmlns:a16="http://schemas.microsoft.com/office/drawing/2014/main" id="{2CFD37B3-539E-4E11-8AB8-2F1597CCDC0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323" name="Rechte verbindingslijn 322">
                <a:extLst>
                  <a:ext uri="{FF2B5EF4-FFF2-40B4-BE49-F238E27FC236}">
                    <a16:creationId xmlns:a16="http://schemas.microsoft.com/office/drawing/2014/main" id="{7FD84D43-288A-44EF-914C-DBD478DFD50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4" name="Rechte verbindingslijn 323">
                <a:extLst>
                  <a:ext uri="{FF2B5EF4-FFF2-40B4-BE49-F238E27FC236}">
                    <a16:creationId xmlns:a16="http://schemas.microsoft.com/office/drawing/2014/main" id="{A69C5849-A08D-4B60-AEAA-8DD5CDC36E27}"/>
                  </a:ext>
                </a:extLst>
              </p:cNvPr>
              <p:cNvCxnSpPr>
                <a:cxnSpLocks/>
                <a:stCxn id="32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1" name="Ovaal 300">
              <a:extLst>
                <a:ext uri="{FF2B5EF4-FFF2-40B4-BE49-F238E27FC236}">
                  <a16:creationId xmlns:a16="http://schemas.microsoft.com/office/drawing/2014/main" id="{96416152-FEA1-4BBA-8926-77A5B2FA31F2}"/>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02" name="Rechthoek 301">
              <a:extLst>
                <a:ext uri="{FF2B5EF4-FFF2-40B4-BE49-F238E27FC236}">
                  <a16:creationId xmlns:a16="http://schemas.microsoft.com/office/drawing/2014/main" id="{A791FEB0-27F3-420D-B708-B3E431112FDC}"/>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03" name="Rechte verbindingslijn 302">
              <a:extLst>
                <a:ext uri="{FF2B5EF4-FFF2-40B4-BE49-F238E27FC236}">
                  <a16:creationId xmlns:a16="http://schemas.microsoft.com/office/drawing/2014/main" id="{88021937-7B41-4B58-BA4C-356B12E869A4}"/>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304" name="Groep 303">
              <a:extLst>
                <a:ext uri="{FF2B5EF4-FFF2-40B4-BE49-F238E27FC236}">
                  <a16:creationId xmlns:a16="http://schemas.microsoft.com/office/drawing/2014/main" id="{7A2489B8-68A8-4CF3-B52C-24BC222B40A7}"/>
                </a:ext>
              </a:extLst>
            </p:cNvPr>
            <p:cNvGrpSpPr/>
            <p:nvPr userDrawn="1"/>
          </p:nvGrpSpPr>
          <p:grpSpPr>
            <a:xfrm>
              <a:off x="12904732" y="4945834"/>
              <a:ext cx="1499406" cy="678267"/>
              <a:chOff x="12757283" y="3120781"/>
              <a:chExt cx="1499406" cy="678267"/>
            </a:xfrm>
          </p:grpSpPr>
          <p:sp>
            <p:nvSpPr>
              <p:cNvPr id="305" name="Rechthoek 304">
                <a:extLst>
                  <a:ext uri="{FF2B5EF4-FFF2-40B4-BE49-F238E27FC236}">
                    <a16:creationId xmlns:a16="http://schemas.microsoft.com/office/drawing/2014/main" id="{889AEDE8-E13D-47C7-81C8-EAF492E56F1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06" name="Rechthoek 305">
                <a:extLst>
                  <a:ext uri="{FF2B5EF4-FFF2-40B4-BE49-F238E27FC236}">
                    <a16:creationId xmlns:a16="http://schemas.microsoft.com/office/drawing/2014/main" id="{8EA807BD-8E44-4140-AEA0-8909D5ADB9B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7" name="Tekstvak 306">
                <a:extLst>
                  <a:ext uri="{FF2B5EF4-FFF2-40B4-BE49-F238E27FC236}">
                    <a16:creationId xmlns:a16="http://schemas.microsoft.com/office/drawing/2014/main" id="{0B16005A-990A-49CA-AB19-860AE15538AE}"/>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308" name="Tekstvak 307">
                <a:extLst>
                  <a:ext uri="{FF2B5EF4-FFF2-40B4-BE49-F238E27FC236}">
                    <a16:creationId xmlns:a16="http://schemas.microsoft.com/office/drawing/2014/main" id="{58E9E3FF-EE83-438A-95C3-05508F8E27FC}"/>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309" name="Picture 3">
                <a:extLst>
                  <a:ext uri="{FF2B5EF4-FFF2-40B4-BE49-F238E27FC236}">
                    <a16:creationId xmlns:a16="http://schemas.microsoft.com/office/drawing/2014/main" id="{E0836DEF-A19F-48A1-A9EA-5CF137984EF4}"/>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10" name="Gelijkbenige driehoek 309">
                <a:extLst>
                  <a:ext uri="{FF2B5EF4-FFF2-40B4-BE49-F238E27FC236}">
                    <a16:creationId xmlns:a16="http://schemas.microsoft.com/office/drawing/2014/main" id="{DE00586F-9FC3-48B8-8BE4-0FC98912B05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11" name="Groep 310">
                <a:extLst>
                  <a:ext uri="{FF2B5EF4-FFF2-40B4-BE49-F238E27FC236}">
                    <a16:creationId xmlns:a16="http://schemas.microsoft.com/office/drawing/2014/main" id="{16EBCF75-291C-47CC-B4F7-E0DA1A2821D4}"/>
                  </a:ext>
                </a:extLst>
              </p:cNvPr>
              <p:cNvGrpSpPr/>
              <p:nvPr userDrawn="1"/>
            </p:nvGrpSpPr>
            <p:grpSpPr>
              <a:xfrm>
                <a:off x="12822311" y="3178534"/>
                <a:ext cx="182309" cy="163794"/>
                <a:chOff x="12832541" y="3162395"/>
                <a:chExt cx="219532" cy="197236"/>
              </a:xfrm>
            </p:grpSpPr>
            <p:sp>
              <p:nvSpPr>
                <p:cNvPr id="316" name="Rechthoek 315">
                  <a:extLst>
                    <a:ext uri="{FF2B5EF4-FFF2-40B4-BE49-F238E27FC236}">
                      <a16:creationId xmlns:a16="http://schemas.microsoft.com/office/drawing/2014/main" id="{D2F80A01-9992-488F-A767-5A4B7E3C015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7" name="Rechthoek 316">
                  <a:extLst>
                    <a:ext uri="{FF2B5EF4-FFF2-40B4-BE49-F238E27FC236}">
                      <a16:creationId xmlns:a16="http://schemas.microsoft.com/office/drawing/2014/main" id="{C35890EE-0F9F-4D59-805F-02339C81EBA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8" name="Rechthoek 317">
                  <a:extLst>
                    <a:ext uri="{FF2B5EF4-FFF2-40B4-BE49-F238E27FC236}">
                      <a16:creationId xmlns:a16="http://schemas.microsoft.com/office/drawing/2014/main" id="{E5F2FD5C-D50A-4B9A-B8F9-9E1C72F743E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312" name="Groep 311">
                <a:extLst>
                  <a:ext uri="{FF2B5EF4-FFF2-40B4-BE49-F238E27FC236}">
                    <a16:creationId xmlns:a16="http://schemas.microsoft.com/office/drawing/2014/main" id="{C29ECD66-CB39-46C3-B37B-505C46136F2A}"/>
                  </a:ext>
                </a:extLst>
              </p:cNvPr>
              <p:cNvGrpSpPr/>
              <p:nvPr userDrawn="1"/>
            </p:nvGrpSpPr>
            <p:grpSpPr>
              <a:xfrm>
                <a:off x="12822311" y="3480352"/>
                <a:ext cx="182309" cy="163794"/>
                <a:chOff x="12832541" y="3162395"/>
                <a:chExt cx="219532" cy="197236"/>
              </a:xfrm>
            </p:grpSpPr>
            <p:sp>
              <p:nvSpPr>
                <p:cNvPr id="313" name="Rechthoek 312">
                  <a:extLst>
                    <a:ext uri="{FF2B5EF4-FFF2-40B4-BE49-F238E27FC236}">
                      <a16:creationId xmlns:a16="http://schemas.microsoft.com/office/drawing/2014/main" id="{8F547972-DE61-4D44-8740-271B3051FE8D}"/>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4" name="Rechthoek 313">
                  <a:extLst>
                    <a:ext uri="{FF2B5EF4-FFF2-40B4-BE49-F238E27FC236}">
                      <a16:creationId xmlns:a16="http://schemas.microsoft.com/office/drawing/2014/main" id="{5E4E8B8D-57AE-4F27-82A3-BDB1D20C901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5" name="Rechthoek 314">
                  <a:extLst>
                    <a:ext uri="{FF2B5EF4-FFF2-40B4-BE49-F238E27FC236}">
                      <a16:creationId xmlns:a16="http://schemas.microsoft.com/office/drawing/2014/main" id="{AB0C6486-48DE-4404-9FC7-E9D9F388BE2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3" y="1856956"/>
            <a:ext cx="12457265" cy="5097297"/>
          </a:xfrm>
          <a:gradFill>
            <a:gsLst>
              <a:gs pos="0">
                <a:schemeClr val="tx2">
                  <a:alpha val="85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dirty="0"/>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382" name="TEKSTINSTRUCTIES">
            <a:extLst>
              <a:ext uri="{FF2B5EF4-FFF2-40B4-BE49-F238E27FC236}">
                <a16:creationId xmlns:a16="http://schemas.microsoft.com/office/drawing/2014/main" id="{23DBAE8E-9AD5-4412-8767-982CC15BC5E4}"/>
              </a:ext>
            </a:extLst>
          </p:cNvPr>
          <p:cNvGrpSpPr/>
          <p:nvPr userDrawn="1"/>
        </p:nvGrpSpPr>
        <p:grpSpPr>
          <a:xfrm>
            <a:off x="-4297881" y="-718670"/>
            <a:ext cx="4140000" cy="7198669"/>
            <a:chOff x="-4297881" y="-718670"/>
            <a:chExt cx="4140000" cy="7198669"/>
          </a:xfrm>
        </p:grpSpPr>
        <p:sp>
          <p:nvSpPr>
            <p:cNvPr id="383" name="Rechthoek: afgeronde hoeken 382">
              <a:extLst>
                <a:ext uri="{FF2B5EF4-FFF2-40B4-BE49-F238E27FC236}">
                  <a16:creationId xmlns:a16="http://schemas.microsoft.com/office/drawing/2014/main" id="{07BA91DD-D4DF-427D-BECC-122EFD9346C2}"/>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384" name="Rechthoek: afgeronde hoeken 383">
              <a:extLst>
                <a:ext uri="{FF2B5EF4-FFF2-40B4-BE49-F238E27FC236}">
                  <a16:creationId xmlns:a16="http://schemas.microsoft.com/office/drawing/2014/main" id="{536B5671-D43D-4FDD-8D39-8DB437ACD1EB}"/>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385" name="Rechthoek: afgeronde hoeken 384">
              <a:extLst>
                <a:ext uri="{FF2B5EF4-FFF2-40B4-BE49-F238E27FC236}">
                  <a16:creationId xmlns:a16="http://schemas.microsoft.com/office/drawing/2014/main" id="{8F92D75B-2247-4B26-99D4-FDABC861049F}"/>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386" name="Rechte verbindingslijn 385">
              <a:extLst>
                <a:ext uri="{FF2B5EF4-FFF2-40B4-BE49-F238E27FC236}">
                  <a16:creationId xmlns:a16="http://schemas.microsoft.com/office/drawing/2014/main" id="{23652203-C5FB-468C-B45E-9150E4BD39F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87" name="Groep 386">
              <a:extLst>
                <a:ext uri="{FF2B5EF4-FFF2-40B4-BE49-F238E27FC236}">
                  <a16:creationId xmlns:a16="http://schemas.microsoft.com/office/drawing/2014/main" id="{070B7459-F91C-4187-8151-E98CB5C74846}"/>
                </a:ext>
              </a:extLst>
            </p:cNvPr>
            <p:cNvGrpSpPr/>
            <p:nvPr userDrawn="1"/>
          </p:nvGrpSpPr>
          <p:grpSpPr>
            <a:xfrm>
              <a:off x="-3905190" y="127747"/>
              <a:ext cx="3354618" cy="786653"/>
              <a:chOff x="-3419346" y="368233"/>
              <a:chExt cx="3170491" cy="743862"/>
            </a:xfrm>
          </p:grpSpPr>
          <p:sp>
            <p:nvSpPr>
              <p:cNvPr id="408" name="Rechthoek 407">
                <a:extLst>
                  <a:ext uri="{FF2B5EF4-FFF2-40B4-BE49-F238E27FC236}">
                    <a16:creationId xmlns:a16="http://schemas.microsoft.com/office/drawing/2014/main" id="{80E634B8-FBDA-4C8F-A942-1F75FD4870A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409" name="Rechte verbindingslijn 408">
                <a:extLst>
                  <a:ext uri="{FF2B5EF4-FFF2-40B4-BE49-F238E27FC236}">
                    <a16:creationId xmlns:a16="http://schemas.microsoft.com/office/drawing/2014/main" id="{3FACC991-D785-4DFE-8705-B924561AD8E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0" name="Rechte verbindingslijn 409">
                <a:extLst>
                  <a:ext uri="{FF2B5EF4-FFF2-40B4-BE49-F238E27FC236}">
                    <a16:creationId xmlns:a16="http://schemas.microsoft.com/office/drawing/2014/main" id="{56B21DB7-DA8B-4F05-BE0E-0E54B1E4F0E4}"/>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1" name="Rechthoek 410">
                <a:extLst>
                  <a:ext uri="{FF2B5EF4-FFF2-40B4-BE49-F238E27FC236}">
                    <a16:creationId xmlns:a16="http://schemas.microsoft.com/office/drawing/2014/main" id="{7FB3F69B-7340-4D1F-B40F-3AD2953D5F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412" name="Groep 411">
                <a:extLst>
                  <a:ext uri="{FF2B5EF4-FFF2-40B4-BE49-F238E27FC236}">
                    <a16:creationId xmlns:a16="http://schemas.microsoft.com/office/drawing/2014/main" id="{5602C982-F0EC-41FA-9F21-145F481AC603}"/>
                  </a:ext>
                </a:extLst>
              </p:cNvPr>
              <p:cNvGrpSpPr/>
              <p:nvPr userDrawn="1"/>
            </p:nvGrpSpPr>
            <p:grpSpPr>
              <a:xfrm>
                <a:off x="-3002834" y="720303"/>
                <a:ext cx="182598" cy="143759"/>
                <a:chOff x="-3310843" y="700986"/>
                <a:chExt cx="182598" cy="143759"/>
              </a:xfrm>
            </p:grpSpPr>
            <p:grpSp>
              <p:nvGrpSpPr>
                <p:cNvPr id="451" name="Groep 450">
                  <a:extLst>
                    <a:ext uri="{FF2B5EF4-FFF2-40B4-BE49-F238E27FC236}">
                      <a16:creationId xmlns:a16="http://schemas.microsoft.com/office/drawing/2014/main" id="{585326B4-18F8-4290-9E1C-3B7F1B53DC2D}"/>
                    </a:ext>
                  </a:extLst>
                </p:cNvPr>
                <p:cNvGrpSpPr/>
                <p:nvPr userDrawn="1"/>
              </p:nvGrpSpPr>
              <p:grpSpPr>
                <a:xfrm>
                  <a:off x="-3310843" y="700986"/>
                  <a:ext cx="182598" cy="143759"/>
                  <a:chOff x="-3310843" y="700986"/>
                  <a:chExt cx="182598" cy="143759"/>
                </a:xfrm>
              </p:grpSpPr>
              <p:cxnSp>
                <p:nvCxnSpPr>
                  <p:cNvPr id="455" name="Rechte verbindingslijn 454">
                    <a:extLst>
                      <a:ext uri="{FF2B5EF4-FFF2-40B4-BE49-F238E27FC236}">
                        <a16:creationId xmlns:a16="http://schemas.microsoft.com/office/drawing/2014/main" id="{E927DD19-C08D-4CE0-AA84-0A337A60016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56" name="Rechte verbindingslijn 455">
                    <a:extLst>
                      <a:ext uri="{FF2B5EF4-FFF2-40B4-BE49-F238E27FC236}">
                        <a16:creationId xmlns:a16="http://schemas.microsoft.com/office/drawing/2014/main" id="{2722988A-218E-4956-BAE3-A675FD3F52C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57" name="Rechte verbindingslijn 456">
                    <a:extLst>
                      <a:ext uri="{FF2B5EF4-FFF2-40B4-BE49-F238E27FC236}">
                        <a16:creationId xmlns:a16="http://schemas.microsoft.com/office/drawing/2014/main" id="{F2A743F2-E174-4D62-9E1C-6C9108EB449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58" name="Rechte verbindingslijn 457">
                    <a:extLst>
                      <a:ext uri="{FF2B5EF4-FFF2-40B4-BE49-F238E27FC236}">
                        <a16:creationId xmlns:a16="http://schemas.microsoft.com/office/drawing/2014/main" id="{9D47ADEE-363C-41FD-A36F-6714580FC64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59" name="Rechte verbindingslijn 458">
                    <a:extLst>
                      <a:ext uri="{FF2B5EF4-FFF2-40B4-BE49-F238E27FC236}">
                        <a16:creationId xmlns:a16="http://schemas.microsoft.com/office/drawing/2014/main" id="{B29C2616-F431-4580-801C-F5F140ABFB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52" name="Groep 451">
                  <a:extLst>
                    <a:ext uri="{FF2B5EF4-FFF2-40B4-BE49-F238E27FC236}">
                      <a16:creationId xmlns:a16="http://schemas.microsoft.com/office/drawing/2014/main" id="{1DDAFF30-CABC-4A78-AC92-77947C848CA9}"/>
                    </a:ext>
                  </a:extLst>
                </p:cNvPr>
                <p:cNvGrpSpPr/>
                <p:nvPr userDrawn="1"/>
              </p:nvGrpSpPr>
              <p:grpSpPr>
                <a:xfrm flipH="1">
                  <a:off x="-3310774" y="735854"/>
                  <a:ext cx="88801" cy="72568"/>
                  <a:chOff x="-2091059" y="1395403"/>
                  <a:chExt cx="157316" cy="128558"/>
                </a:xfrm>
              </p:grpSpPr>
              <p:sp>
                <p:nvSpPr>
                  <p:cNvPr id="453" name="Rechthoek 452">
                    <a:extLst>
                      <a:ext uri="{FF2B5EF4-FFF2-40B4-BE49-F238E27FC236}">
                        <a16:creationId xmlns:a16="http://schemas.microsoft.com/office/drawing/2014/main" id="{4B17F205-1910-4845-856C-53179F55F28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54" name="Pijl: punthaak 453">
                    <a:extLst>
                      <a:ext uri="{FF2B5EF4-FFF2-40B4-BE49-F238E27FC236}">
                        <a16:creationId xmlns:a16="http://schemas.microsoft.com/office/drawing/2014/main" id="{46F490C6-5666-46DC-8E7C-87471531ECB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413" name="Groep 412">
                <a:extLst>
                  <a:ext uri="{FF2B5EF4-FFF2-40B4-BE49-F238E27FC236}">
                    <a16:creationId xmlns:a16="http://schemas.microsoft.com/office/drawing/2014/main" id="{0B236BBC-5A89-4F9E-8229-0F7B4FB1049C}"/>
                  </a:ext>
                </a:extLst>
              </p:cNvPr>
              <p:cNvGrpSpPr/>
              <p:nvPr userDrawn="1"/>
            </p:nvGrpSpPr>
            <p:grpSpPr>
              <a:xfrm>
                <a:off x="-3326107" y="720303"/>
                <a:ext cx="182598" cy="143759"/>
                <a:chOff x="-3634116" y="700986"/>
                <a:chExt cx="182598" cy="143759"/>
              </a:xfrm>
            </p:grpSpPr>
            <p:grpSp>
              <p:nvGrpSpPr>
                <p:cNvPr id="442" name="Groep 441">
                  <a:extLst>
                    <a:ext uri="{FF2B5EF4-FFF2-40B4-BE49-F238E27FC236}">
                      <a16:creationId xmlns:a16="http://schemas.microsoft.com/office/drawing/2014/main" id="{BD99EC4D-50FA-4FF8-83F0-DFA4885C73EA}"/>
                    </a:ext>
                  </a:extLst>
                </p:cNvPr>
                <p:cNvGrpSpPr/>
                <p:nvPr userDrawn="1"/>
              </p:nvGrpSpPr>
              <p:grpSpPr>
                <a:xfrm>
                  <a:off x="-3634116" y="700986"/>
                  <a:ext cx="182598" cy="143759"/>
                  <a:chOff x="-3634116" y="700986"/>
                  <a:chExt cx="182598" cy="143759"/>
                </a:xfrm>
              </p:grpSpPr>
              <p:cxnSp>
                <p:nvCxnSpPr>
                  <p:cNvPr id="446" name="Rechte verbindingslijn 445">
                    <a:extLst>
                      <a:ext uri="{FF2B5EF4-FFF2-40B4-BE49-F238E27FC236}">
                        <a16:creationId xmlns:a16="http://schemas.microsoft.com/office/drawing/2014/main" id="{1708E444-8D13-4517-8438-7F134A0902BD}"/>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47" name="Rechte verbindingslijn 446">
                    <a:extLst>
                      <a:ext uri="{FF2B5EF4-FFF2-40B4-BE49-F238E27FC236}">
                        <a16:creationId xmlns:a16="http://schemas.microsoft.com/office/drawing/2014/main" id="{CF568D2B-95F1-4EDA-A8EA-DF6FBB47A20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48" name="Rechte verbindingslijn 447">
                    <a:extLst>
                      <a:ext uri="{FF2B5EF4-FFF2-40B4-BE49-F238E27FC236}">
                        <a16:creationId xmlns:a16="http://schemas.microsoft.com/office/drawing/2014/main" id="{EE2592B7-FA39-421E-B9BE-6033AF09946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49" name="Rechte verbindingslijn 448">
                    <a:extLst>
                      <a:ext uri="{FF2B5EF4-FFF2-40B4-BE49-F238E27FC236}">
                        <a16:creationId xmlns:a16="http://schemas.microsoft.com/office/drawing/2014/main" id="{55E06DAF-C2BA-41A7-A09F-603CD29CA4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50" name="Rechte verbindingslijn 449">
                    <a:extLst>
                      <a:ext uri="{FF2B5EF4-FFF2-40B4-BE49-F238E27FC236}">
                        <a16:creationId xmlns:a16="http://schemas.microsoft.com/office/drawing/2014/main" id="{CF7FEB8A-09D1-44A3-8A4B-0E409A1E258A}"/>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43" name="Groep 442">
                  <a:extLst>
                    <a:ext uri="{FF2B5EF4-FFF2-40B4-BE49-F238E27FC236}">
                      <a16:creationId xmlns:a16="http://schemas.microsoft.com/office/drawing/2014/main" id="{85748BED-C08A-42FA-BB20-C93D7F764CEF}"/>
                    </a:ext>
                  </a:extLst>
                </p:cNvPr>
                <p:cNvGrpSpPr/>
                <p:nvPr userDrawn="1"/>
              </p:nvGrpSpPr>
              <p:grpSpPr>
                <a:xfrm>
                  <a:off x="-3634047" y="735854"/>
                  <a:ext cx="88801" cy="72568"/>
                  <a:chOff x="-2091059" y="1395403"/>
                  <a:chExt cx="157316" cy="128558"/>
                </a:xfrm>
              </p:grpSpPr>
              <p:sp>
                <p:nvSpPr>
                  <p:cNvPr id="444" name="Rechthoek 443">
                    <a:extLst>
                      <a:ext uri="{FF2B5EF4-FFF2-40B4-BE49-F238E27FC236}">
                        <a16:creationId xmlns:a16="http://schemas.microsoft.com/office/drawing/2014/main" id="{734F47DB-E6C7-43BF-8641-4E105148FB2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45" name="Pijl: punthaak 444">
                    <a:extLst>
                      <a:ext uri="{FF2B5EF4-FFF2-40B4-BE49-F238E27FC236}">
                        <a16:creationId xmlns:a16="http://schemas.microsoft.com/office/drawing/2014/main" id="{B493581A-477D-4F9C-ADF8-44C405B91B4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414" name="Rechte verbindingslijn 413">
                <a:extLst>
                  <a:ext uri="{FF2B5EF4-FFF2-40B4-BE49-F238E27FC236}">
                    <a16:creationId xmlns:a16="http://schemas.microsoft.com/office/drawing/2014/main" id="{74D01761-C53D-445C-AD85-1CEFE337B94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15" name="Rechte verbindingslijn 414">
                <a:extLst>
                  <a:ext uri="{FF2B5EF4-FFF2-40B4-BE49-F238E27FC236}">
                    <a16:creationId xmlns:a16="http://schemas.microsoft.com/office/drawing/2014/main" id="{3D843821-DE10-492A-8E20-7BBDB221EFE5}"/>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16" name="Groep 415">
                <a:extLst>
                  <a:ext uri="{FF2B5EF4-FFF2-40B4-BE49-F238E27FC236}">
                    <a16:creationId xmlns:a16="http://schemas.microsoft.com/office/drawing/2014/main" id="{27F20673-001A-4AD5-964C-EAF32931D44A}"/>
                  </a:ext>
                </a:extLst>
              </p:cNvPr>
              <p:cNvGrpSpPr/>
              <p:nvPr userDrawn="1"/>
            </p:nvGrpSpPr>
            <p:grpSpPr>
              <a:xfrm>
                <a:off x="-2425037" y="370226"/>
                <a:ext cx="357690" cy="330595"/>
                <a:chOff x="-2721817" y="347336"/>
                <a:chExt cx="432805" cy="400021"/>
              </a:xfrm>
            </p:grpSpPr>
            <p:sp>
              <p:nvSpPr>
                <p:cNvPr id="431" name="Rechthoek 430">
                  <a:extLst>
                    <a:ext uri="{FF2B5EF4-FFF2-40B4-BE49-F238E27FC236}">
                      <a16:creationId xmlns:a16="http://schemas.microsoft.com/office/drawing/2014/main" id="{46ECA39B-F401-40E0-A082-76FE198F7CE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32" name="Groep 431">
                  <a:extLst>
                    <a:ext uri="{FF2B5EF4-FFF2-40B4-BE49-F238E27FC236}">
                      <a16:creationId xmlns:a16="http://schemas.microsoft.com/office/drawing/2014/main" id="{0F5C2AD9-9342-4992-8C78-0D65A9B51165}"/>
                    </a:ext>
                  </a:extLst>
                </p:cNvPr>
                <p:cNvGrpSpPr/>
                <p:nvPr userDrawn="1"/>
              </p:nvGrpSpPr>
              <p:grpSpPr>
                <a:xfrm>
                  <a:off x="-2652453" y="431583"/>
                  <a:ext cx="294076" cy="231526"/>
                  <a:chOff x="-3634116" y="700986"/>
                  <a:chExt cx="182598" cy="143759"/>
                </a:xfrm>
              </p:grpSpPr>
              <p:grpSp>
                <p:nvGrpSpPr>
                  <p:cNvPr id="433" name="Groep 432">
                    <a:extLst>
                      <a:ext uri="{FF2B5EF4-FFF2-40B4-BE49-F238E27FC236}">
                        <a16:creationId xmlns:a16="http://schemas.microsoft.com/office/drawing/2014/main" id="{5E8D8282-C9AB-4839-9406-10522064CEF1}"/>
                      </a:ext>
                    </a:extLst>
                  </p:cNvPr>
                  <p:cNvGrpSpPr/>
                  <p:nvPr userDrawn="1"/>
                </p:nvGrpSpPr>
                <p:grpSpPr>
                  <a:xfrm>
                    <a:off x="-3634116" y="700986"/>
                    <a:ext cx="182598" cy="143759"/>
                    <a:chOff x="-3634116" y="700986"/>
                    <a:chExt cx="182598" cy="143759"/>
                  </a:xfrm>
                </p:grpSpPr>
                <p:cxnSp>
                  <p:nvCxnSpPr>
                    <p:cNvPr id="437" name="Rechte verbindingslijn 436">
                      <a:extLst>
                        <a:ext uri="{FF2B5EF4-FFF2-40B4-BE49-F238E27FC236}">
                          <a16:creationId xmlns:a16="http://schemas.microsoft.com/office/drawing/2014/main" id="{DD5B8F5E-552E-44A6-8D58-46A83A6E02F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38" name="Rechte verbindingslijn 437">
                      <a:extLst>
                        <a:ext uri="{FF2B5EF4-FFF2-40B4-BE49-F238E27FC236}">
                          <a16:creationId xmlns:a16="http://schemas.microsoft.com/office/drawing/2014/main" id="{7E6803A8-CEF6-472F-AEF7-C2A6E564755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39" name="Rechte verbindingslijn 438">
                      <a:extLst>
                        <a:ext uri="{FF2B5EF4-FFF2-40B4-BE49-F238E27FC236}">
                          <a16:creationId xmlns:a16="http://schemas.microsoft.com/office/drawing/2014/main" id="{E5AFA0E0-0382-49B2-87BA-5EDF2E00279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40" name="Rechte verbindingslijn 439">
                      <a:extLst>
                        <a:ext uri="{FF2B5EF4-FFF2-40B4-BE49-F238E27FC236}">
                          <a16:creationId xmlns:a16="http://schemas.microsoft.com/office/drawing/2014/main" id="{05E93AF1-2928-4DA6-B439-F2E86D85FF1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41" name="Rechte verbindingslijn 440">
                      <a:extLst>
                        <a:ext uri="{FF2B5EF4-FFF2-40B4-BE49-F238E27FC236}">
                          <a16:creationId xmlns:a16="http://schemas.microsoft.com/office/drawing/2014/main" id="{2E441C7C-F6F8-4167-9BE7-F9D8E5DEA67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34" name="Groep 433">
                    <a:extLst>
                      <a:ext uri="{FF2B5EF4-FFF2-40B4-BE49-F238E27FC236}">
                        <a16:creationId xmlns:a16="http://schemas.microsoft.com/office/drawing/2014/main" id="{636F2F2C-940D-4B04-82E1-3D11FD32940A}"/>
                      </a:ext>
                    </a:extLst>
                  </p:cNvPr>
                  <p:cNvGrpSpPr/>
                  <p:nvPr userDrawn="1"/>
                </p:nvGrpSpPr>
                <p:grpSpPr>
                  <a:xfrm>
                    <a:off x="-3634047" y="735854"/>
                    <a:ext cx="88801" cy="72568"/>
                    <a:chOff x="-2091059" y="1395403"/>
                    <a:chExt cx="157316" cy="128558"/>
                  </a:xfrm>
                </p:grpSpPr>
                <p:sp>
                  <p:nvSpPr>
                    <p:cNvPr id="435" name="Rechthoek 434">
                      <a:extLst>
                        <a:ext uri="{FF2B5EF4-FFF2-40B4-BE49-F238E27FC236}">
                          <a16:creationId xmlns:a16="http://schemas.microsoft.com/office/drawing/2014/main" id="{79109B8A-B8EC-482E-BDC2-2B3CB1FFF77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36" name="Pijl: punthaak 435">
                      <a:extLst>
                        <a:ext uri="{FF2B5EF4-FFF2-40B4-BE49-F238E27FC236}">
                          <a16:creationId xmlns:a16="http://schemas.microsoft.com/office/drawing/2014/main" id="{2E6BE2F3-1326-4113-ADA5-A2CB78AD822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417" name="Groep 416">
                <a:extLst>
                  <a:ext uri="{FF2B5EF4-FFF2-40B4-BE49-F238E27FC236}">
                    <a16:creationId xmlns:a16="http://schemas.microsoft.com/office/drawing/2014/main" id="{DDDBD7F6-619E-4F57-B19A-91FEAE49A85A}"/>
                  </a:ext>
                </a:extLst>
              </p:cNvPr>
              <p:cNvGrpSpPr/>
              <p:nvPr userDrawn="1"/>
            </p:nvGrpSpPr>
            <p:grpSpPr>
              <a:xfrm>
                <a:off x="-2425037" y="781500"/>
                <a:ext cx="357690" cy="330595"/>
                <a:chOff x="-2721817" y="782525"/>
                <a:chExt cx="432805" cy="400021"/>
              </a:xfrm>
            </p:grpSpPr>
            <p:sp>
              <p:nvSpPr>
                <p:cNvPr id="420" name="Rechthoek 419">
                  <a:extLst>
                    <a:ext uri="{FF2B5EF4-FFF2-40B4-BE49-F238E27FC236}">
                      <a16:creationId xmlns:a16="http://schemas.microsoft.com/office/drawing/2014/main" id="{4C5E2D0C-AAB0-4CD0-AA4E-DEFE9F99C73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21" name="Groep 420">
                  <a:extLst>
                    <a:ext uri="{FF2B5EF4-FFF2-40B4-BE49-F238E27FC236}">
                      <a16:creationId xmlns:a16="http://schemas.microsoft.com/office/drawing/2014/main" id="{A685BB31-9941-412B-B94C-6CCA8421F6CF}"/>
                    </a:ext>
                  </a:extLst>
                </p:cNvPr>
                <p:cNvGrpSpPr/>
                <p:nvPr userDrawn="1"/>
              </p:nvGrpSpPr>
              <p:grpSpPr>
                <a:xfrm>
                  <a:off x="-2652453" y="866772"/>
                  <a:ext cx="294076" cy="231526"/>
                  <a:chOff x="-3310843" y="700986"/>
                  <a:chExt cx="182598" cy="143759"/>
                </a:xfrm>
              </p:grpSpPr>
              <p:grpSp>
                <p:nvGrpSpPr>
                  <p:cNvPr id="422" name="Groep 421">
                    <a:extLst>
                      <a:ext uri="{FF2B5EF4-FFF2-40B4-BE49-F238E27FC236}">
                        <a16:creationId xmlns:a16="http://schemas.microsoft.com/office/drawing/2014/main" id="{2239F481-5A0B-492B-8D72-56E7D0DCA77C}"/>
                      </a:ext>
                    </a:extLst>
                  </p:cNvPr>
                  <p:cNvGrpSpPr/>
                  <p:nvPr userDrawn="1"/>
                </p:nvGrpSpPr>
                <p:grpSpPr>
                  <a:xfrm>
                    <a:off x="-3310843" y="700986"/>
                    <a:ext cx="182598" cy="143759"/>
                    <a:chOff x="-3310843" y="700986"/>
                    <a:chExt cx="182598" cy="143759"/>
                  </a:xfrm>
                </p:grpSpPr>
                <p:cxnSp>
                  <p:nvCxnSpPr>
                    <p:cNvPr id="426" name="Rechte verbindingslijn 425">
                      <a:extLst>
                        <a:ext uri="{FF2B5EF4-FFF2-40B4-BE49-F238E27FC236}">
                          <a16:creationId xmlns:a16="http://schemas.microsoft.com/office/drawing/2014/main" id="{3BB0F2EB-3F89-4CBE-8D37-B31A5D51AC3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27" name="Rechte verbindingslijn 426">
                      <a:extLst>
                        <a:ext uri="{FF2B5EF4-FFF2-40B4-BE49-F238E27FC236}">
                          <a16:creationId xmlns:a16="http://schemas.microsoft.com/office/drawing/2014/main" id="{5DDC4F71-E91C-4677-B40E-C300B47A3DE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28" name="Rechte verbindingslijn 427">
                      <a:extLst>
                        <a:ext uri="{FF2B5EF4-FFF2-40B4-BE49-F238E27FC236}">
                          <a16:creationId xmlns:a16="http://schemas.microsoft.com/office/drawing/2014/main" id="{51028D1A-D77A-49CB-979F-5A1E805A6F3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29" name="Rechte verbindingslijn 428">
                      <a:extLst>
                        <a:ext uri="{FF2B5EF4-FFF2-40B4-BE49-F238E27FC236}">
                          <a16:creationId xmlns:a16="http://schemas.microsoft.com/office/drawing/2014/main" id="{D65FDB12-586D-405B-ABB4-90B2643CF2D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30" name="Rechte verbindingslijn 429">
                      <a:extLst>
                        <a:ext uri="{FF2B5EF4-FFF2-40B4-BE49-F238E27FC236}">
                          <a16:creationId xmlns:a16="http://schemas.microsoft.com/office/drawing/2014/main" id="{E8D38CAF-595C-4B58-8184-BC7604D137A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23" name="Groep 422">
                    <a:extLst>
                      <a:ext uri="{FF2B5EF4-FFF2-40B4-BE49-F238E27FC236}">
                        <a16:creationId xmlns:a16="http://schemas.microsoft.com/office/drawing/2014/main" id="{C6ECDD1B-7DB3-4747-AC55-F3A14712082B}"/>
                      </a:ext>
                    </a:extLst>
                  </p:cNvPr>
                  <p:cNvGrpSpPr/>
                  <p:nvPr userDrawn="1"/>
                </p:nvGrpSpPr>
                <p:grpSpPr>
                  <a:xfrm flipH="1">
                    <a:off x="-3310774" y="735854"/>
                    <a:ext cx="88801" cy="72568"/>
                    <a:chOff x="-2091059" y="1395403"/>
                    <a:chExt cx="157316" cy="128558"/>
                  </a:xfrm>
                </p:grpSpPr>
                <p:sp>
                  <p:nvSpPr>
                    <p:cNvPr id="424" name="Rechthoek 423">
                      <a:extLst>
                        <a:ext uri="{FF2B5EF4-FFF2-40B4-BE49-F238E27FC236}">
                          <a16:creationId xmlns:a16="http://schemas.microsoft.com/office/drawing/2014/main" id="{18BFA126-C561-42C8-A04D-0761F24FC4E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25" name="Pijl: punthaak 424">
                      <a:extLst>
                        <a:ext uri="{FF2B5EF4-FFF2-40B4-BE49-F238E27FC236}">
                          <a16:creationId xmlns:a16="http://schemas.microsoft.com/office/drawing/2014/main" id="{52325291-D5E3-400C-9C8E-41BFC075EFA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418" name="Rechthoek 417">
                <a:extLst>
                  <a:ext uri="{FF2B5EF4-FFF2-40B4-BE49-F238E27FC236}">
                    <a16:creationId xmlns:a16="http://schemas.microsoft.com/office/drawing/2014/main" id="{D8D9876C-A96D-487F-A89C-45F7341AF79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419" name="Rechthoek 418">
                <a:extLst>
                  <a:ext uri="{FF2B5EF4-FFF2-40B4-BE49-F238E27FC236}">
                    <a16:creationId xmlns:a16="http://schemas.microsoft.com/office/drawing/2014/main" id="{FCCBFB32-F4BC-4446-AD53-751271AB359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388" name="Rechte verbindingslijn 387">
              <a:extLst>
                <a:ext uri="{FF2B5EF4-FFF2-40B4-BE49-F238E27FC236}">
                  <a16:creationId xmlns:a16="http://schemas.microsoft.com/office/drawing/2014/main" id="{55A920A7-570D-4A3C-A2B7-52D0367BF3E9}"/>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89" name="Rechthoek 388">
              <a:extLst>
                <a:ext uri="{FF2B5EF4-FFF2-40B4-BE49-F238E27FC236}">
                  <a16:creationId xmlns:a16="http://schemas.microsoft.com/office/drawing/2014/main" id="{7F912D03-FFEE-416E-97CD-5704B0A1922B}"/>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chemeClr val="bg1"/>
                  </a:solidFill>
                  <a:effectLst/>
                  <a:uLnTx/>
                  <a:uFillTx/>
                  <a:latin typeface="+mn-lt"/>
                  <a:ea typeface="+mn-ea"/>
                  <a:cs typeface="+mn-cs"/>
                </a:rPr>
                <a:t>Subtitel met streep</a:t>
              </a:r>
            </a:p>
          </p:txBody>
        </p:sp>
        <p:sp>
          <p:nvSpPr>
            <p:cNvPr id="390" name="Rechthoek 389">
              <a:extLst>
                <a:ext uri="{FF2B5EF4-FFF2-40B4-BE49-F238E27FC236}">
                  <a16:creationId xmlns:a16="http://schemas.microsoft.com/office/drawing/2014/main" id="{19364CF9-360C-4C2B-B38D-261E082E3232}"/>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391" name="Ovaal 390">
              <a:extLst>
                <a:ext uri="{FF2B5EF4-FFF2-40B4-BE49-F238E27FC236}">
                  <a16:creationId xmlns:a16="http://schemas.microsoft.com/office/drawing/2014/main" id="{51D97C73-B053-47F8-9E5E-F7E88D58F67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392" name="Ovaal 391">
              <a:extLst>
                <a:ext uri="{FF2B5EF4-FFF2-40B4-BE49-F238E27FC236}">
                  <a16:creationId xmlns:a16="http://schemas.microsoft.com/office/drawing/2014/main" id="{EE273680-123B-45BA-98DC-3C3ED56C321A}"/>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93" name="Ovaal 392">
              <a:extLst>
                <a:ext uri="{FF2B5EF4-FFF2-40B4-BE49-F238E27FC236}">
                  <a16:creationId xmlns:a16="http://schemas.microsoft.com/office/drawing/2014/main" id="{ADB9DA9A-1E62-4DC8-B5FC-9E32C6CB1B2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94" name="Ovaal 393">
              <a:extLst>
                <a:ext uri="{FF2B5EF4-FFF2-40B4-BE49-F238E27FC236}">
                  <a16:creationId xmlns:a16="http://schemas.microsoft.com/office/drawing/2014/main" id="{F3A828E6-59DF-434C-973B-3B9C5ED2A8BF}"/>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95" name="Ovaal 394">
              <a:extLst>
                <a:ext uri="{FF2B5EF4-FFF2-40B4-BE49-F238E27FC236}">
                  <a16:creationId xmlns:a16="http://schemas.microsoft.com/office/drawing/2014/main" id="{84EECE09-57A3-4F32-BD5B-06BDFA83D71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396" name="Ovaal 395">
              <a:extLst>
                <a:ext uri="{FF2B5EF4-FFF2-40B4-BE49-F238E27FC236}">
                  <a16:creationId xmlns:a16="http://schemas.microsoft.com/office/drawing/2014/main" id="{2266CEA7-A32E-43F7-94D6-47C12AFB017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397" name="Ovaal 396">
              <a:extLst>
                <a:ext uri="{FF2B5EF4-FFF2-40B4-BE49-F238E27FC236}">
                  <a16:creationId xmlns:a16="http://schemas.microsoft.com/office/drawing/2014/main" id="{A3E75FED-37AA-4F25-B028-EA3B9B4354A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398" name="Ovaal 397">
              <a:extLst>
                <a:ext uri="{FF2B5EF4-FFF2-40B4-BE49-F238E27FC236}">
                  <a16:creationId xmlns:a16="http://schemas.microsoft.com/office/drawing/2014/main" id="{7203A0C8-D863-49AF-99F1-145326508C67}"/>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399" name="Ovaal 398">
              <a:extLst>
                <a:ext uri="{FF2B5EF4-FFF2-40B4-BE49-F238E27FC236}">
                  <a16:creationId xmlns:a16="http://schemas.microsoft.com/office/drawing/2014/main" id="{7F40D392-5C39-434A-95F4-B28E85FC64A2}"/>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400" name="Rechthoek 399">
              <a:extLst>
                <a:ext uri="{FF2B5EF4-FFF2-40B4-BE49-F238E27FC236}">
                  <a16:creationId xmlns:a16="http://schemas.microsoft.com/office/drawing/2014/main" id="{037DAF98-B41D-40BF-9563-F308FFDD9C58}"/>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Bullets</a:t>
              </a:r>
            </a:p>
          </p:txBody>
        </p:sp>
        <p:sp>
          <p:nvSpPr>
            <p:cNvPr id="401" name="Rechthoek 400">
              <a:extLst>
                <a:ext uri="{FF2B5EF4-FFF2-40B4-BE49-F238E27FC236}">
                  <a16:creationId xmlns:a16="http://schemas.microsoft.com/office/drawing/2014/main" id="{3AA87AD1-B27E-47A6-9A72-23D751F39BAE}"/>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Sub-bullets</a:t>
              </a:r>
            </a:p>
          </p:txBody>
        </p:sp>
        <p:sp>
          <p:nvSpPr>
            <p:cNvPr id="402" name="Rechthoek 401">
              <a:extLst>
                <a:ext uri="{FF2B5EF4-FFF2-40B4-BE49-F238E27FC236}">
                  <a16:creationId xmlns:a16="http://schemas.microsoft.com/office/drawing/2014/main" id="{F84685C3-AA52-47D8-AB6D-EBEEAF931F2A}"/>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chemeClr val="bg1"/>
                  </a:solidFill>
                  <a:effectLst/>
                  <a:uLnTx/>
                  <a:uFillTx/>
                  <a:latin typeface="+mn-lt"/>
                  <a:ea typeface="+mn-ea"/>
                  <a:cs typeface="+mn-cs"/>
                </a:rPr>
                <a:t>Leestekst</a:t>
              </a:r>
            </a:p>
          </p:txBody>
        </p:sp>
        <p:sp>
          <p:nvSpPr>
            <p:cNvPr id="403" name="Rechthoek 402">
              <a:extLst>
                <a:ext uri="{FF2B5EF4-FFF2-40B4-BE49-F238E27FC236}">
                  <a16:creationId xmlns:a16="http://schemas.microsoft.com/office/drawing/2014/main" id="{E72A938E-7A4D-4001-B2FE-EB28F685C56F}"/>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chemeClr val="bg1"/>
                    </a:solidFill>
                    <a:miter lim="800000"/>
                  </a:ln>
                  <a:solidFill>
                    <a:schemeClr val="bg1"/>
                  </a:solidFill>
                  <a:effectLst/>
                  <a:uLnTx/>
                  <a:uFillTx/>
                  <a:latin typeface="+mn-lt"/>
                  <a:ea typeface="+mn-ea"/>
                  <a:cs typeface="+mn-cs"/>
                </a:rPr>
                <a:t>Hoofdtitel 01</a:t>
              </a:r>
            </a:p>
          </p:txBody>
        </p:sp>
        <p:sp>
          <p:nvSpPr>
            <p:cNvPr id="404" name="Rechthoek 403">
              <a:extLst>
                <a:ext uri="{FF2B5EF4-FFF2-40B4-BE49-F238E27FC236}">
                  <a16:creationId xmlns:a16="http://schemas.microsoft.com/office/drawing/2014/main" id="{6FD230DB-74C2-457D-8AD8-F0BC96487687}"/>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chemeClr val="bg1"/>
                    </a:solidFill>
                    <a:miter lim="800000"/>
                  </a:ln>
                  <a:solidFill>
                    <a:schemeClr val="bg1"/>
                  </a:solidFill>
                  <a:effectLst/>
                  <a:uLnTx/>
                  <a:uFillTx/>
                  <a:latin typeface="+mn-lt"/>
                  <a:ea typeface="+mn-ea"/>
                  <a:cs typeface="+mn-cs"/>
                </a:rPr>
                <a:t>Hoofdtitel 02</a:t>
              </a:r>
            </a:p>
          </p:txBody>
        </p:sp>
        <p:sp>
          <p:nvSpPr>
            <p:cNvPr id="405" name="Rechthoek 404">
              <a:extLst>
                <a:ext uri="{FF2B5EF4-FFF2-40B4-BE49-F238E27FC236}">
                  <a16:creationId xmlns:a16="http://schemas.microsoft.com/office/drawing/2014/main" id="{0A11492A-F5B2-474F-AAB1-73394BACFD2A}"/>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Numerieke bullets</a:t>
              </a:r>
            </a:p>
          </p:txBody>
        </p:sp>
        <p:sp>
          <p:nvSpPr>
            <p:cNvPr id="406" name="Rechthoek 405">
              <a:extLst>
                <a:ext uri="{FF2B5EF4-FFF2-40B4-BE49-F238E27FC236}">
                  <a16:creationId xmlns:a16="http://schemas.microsoft.com/office/drawing/2014/main" id="{91FDBC9F-8B96-47E2-ADE7-DF0C11DDB630}"/>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Bullets</a:t>
              </a:r>
            </a:p>
          </p:txBody>
        </p:sp>
        <p:sp>
          <p:nvSpPr>
            <p:cNvPr id="407" name="Rechthoek 406">
              <a:extLst>
                <a:ext uri="{FF2B5EF4-FFF2-40B4-BE49-F238E27FC236}">
                  <a16:creationId xmlns:a16="http://schemas.microsoft.com/office/drawing/2014/main" id="{E25DD027-3107-41EF-833D-79172897E3B4}"/>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Sub-bullets</a:t>
              </a:r>
            </a:p>
          </p:txBody>
        </p:sp>
      </p:grpSp>
      <p:sp>
        <p:nvSpPr>
          <p:cNvPr id="157" name="Tijdelijke aanduiding voor tekst 7">
            <a:extLst>
              <a:ext uri="{FF2B5EF4-FFF2-40B4-BE49-F238E27FC236}">
                <a16:creationId xmlns:a16="http://schemas.microsoft.com/office/drawing/2014/main" id="{7FEDAD1D-77E5-40F3-B91C-5DAFCA0201F4}"/>
              </a:ext>
            </a:extLst>
          </p:cNvPr>
          <p:cNvSpPr>
            <a:spLocks noGrp="1"/>
          </p:cNvSpPr>
          <p:nvPr>
            <p:ph type="body" sz="quarter" idx="29"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12017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kst over beeld 3">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userDrawn="1"/>
        </p:nvSpPr>
        <p:spPr>
          <a:xfrm>
            <a:off x="0" y="-399601"/>
            <a:ext cx="720000" cy="360000"/>
          </a:xfrm>
          <a:prstGeom prst="rect">
            <a:avLst/>
          </a:prstGeom>
        </p:spPr>
        <p:txBody>
          <a:bodyPr wrap="none" lIns="0" tIns="0" rIns="0" bIns="0">
            <a:noAutofit/>
          </a:bodyPr>
          <a:lstStyle/>
          <a:p>
            <a:r>
              <a:rPr lang="nl-NL" dirty="0"/>
              <a:t>Tekst en beeld D (half)</a:t>
            </a:r>
          </a:p>
        </p:txBody>
      </p:sp>
      <p:grpSp>
        <p:nvGrpSpPr>
          <p:cNvPr id="140" name="INSTRUCTIES">
            <a:extLst>
              <a:ext uri="{FF2B5EF4-FFF2-40B4-BE49-F238E27FC236}">
                <a16:creationId xmlns:a16="http://schemas.microsoft.com/office/drawing/2014/main" id="{DAD3A2C6-2471-4742-9F88-8155730279D5}"/>
              </a:ext>
            </a:extLst>
          </p:cNvPr>
          <p:cNvGrpSpPr/>
          <p:nvPr userDrawn="1"/>
        </p:nvGrpSpPr>
        <p:grpSpPr>
          <a:xfrm>
            <a:off x="12395374" y="-718670"/>
            <a:ext cx="4140000" cy="6489275"/>
            <a:chOff x="12395374" y="-718670"/>
            <a:chExt cx="4140000" cy="6489275"/>
          </a:xfrm>
        </p:grpSpPr>
        <p:sp>
          <p:nvSpPr>
            <p:cNvPr id="141" name="Rechthoek: afgeronde hoeken 140">
              <a:extLst>
                <a:ext uri="{FF2B5EF4-FFF2-40B4-BE49-F238E27FC236}">
                  <a16:creationId xmlns:a16="http://schemas.microsoft.com/office/drawing/2014/main" id="{3BE4871B-E67F-4B76-9B28-14B7DA5F9507}"/>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42" name="Rechthoek: afgeronde hoeken 141">
              <a:extLst>
                <a:ext uri="{FF2B5EF4-FFF2-40B4-BE49-F238E27FC236}">
                  <a16:creationId xmlns:a16="http://schemas.microsoft.com/office/drawing/2014/main" id="{0D40772E-F5C1-4991-8B95-D71C757473E4}"/>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7249A02E-51B7-401C-9608-0EEE51668824}"/>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4" name="Rechte verbindingslijn 143">
              <a:extLst>
                <a:ext uri="{FF2B5EF4-FFF2-40B4-BE49-F238E27FC236}">
                  <a16:creationId xmlns:a16="http://schemas.microsoft.com/office/drawing/2014/main" id="{9ACE2CEC-A736-4A71-9614-707C2FB007C2}"/>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5" name="Rechthoek 144">
              <a:extLst>
                <a:ext uri="{FF2B5EF4-FFF2-40B4-BE49-F238E27FC236}">
                  <a16:creationId xmlns:a16="http://schemas.microsoft.com/office/drawing/2014/main" id="{37F518FD-7F72-4DC9-8F3E-4C1B9FCB66E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4ED71210-9AEA-4CFC-9D79-843B3697972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F6720A97-C479-4F72-8DA0-868C1A1EA0D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1F619FE6-5BC4-40C9-A204-4A5CAB7DA0E3}"/>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9" name="Rechthoek 148">
              <a:extLst>
                <a:ext uri="{FF2B5EF4-FFF2-40B4-BE49-F238E27FC236}">
                  <a16:creationId xmlns:a16="http://schemas.microsoft.com/office/drawing/2014/main" id="{A83E6003-EF8D-42CF-85BB-BE983C201BA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0" name="Rechte verbindingslijn 149">
              <a:extLst>
                <a:ext uri="{FF2B5EF4-FFF2-40B4-BE49-F238E27FC236}">
                  <a16:creationId xmlns:a16="http://schemas.microsoft.com/office/drawing/2014/main" id="{EFD00300-CF92-4BBA-B8BE-BEC9DF9D4E94}"/>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F8E2988A-B67D-416E-8FC5-27CE461671E4}"/>
                </a:ext>
              </a:extLst>
            </p:cNvPr>
            <p:cNvGrpSpPr/>
            <p:nvPr userDrawn="1"/>
          </p:nvGrpSpPr>
          <p:grpSpPr>
            <a:xfrm>
              <a:off x="12916952" y="1996210"/>
              <a:ext cx="825930" cy="209550"/>
              <a:chOff x="13504624" y="2482850"/>
              <a:chExt cx="825500" cy="209550"/>
            </a:xfrm>
          </p:grpSpPr>
          <p:sp>
            <p:nvSpPr>
              <p:cNvPr id="284" name="Rechthoek 283">
                <a:extLst>
                  <a:ext uri="{FF2B5EF4-FFF2-40B4-BE49-F238E27FC236}">
                    <a16:creationId xmlns:a16="http://schemas.microsoft.com/office/drawing/2014/main" id="{C6546B19-31CB-4833-83AE-3FE1434A0B8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85" name="Rechte verbindingslijn 284">
                <a:extLst>
                  <a:ext uri="{FF2B5EF4-FFF2-40B4-BE49-F238E27FC236}">
                    <a16:creationId xmlns:a16="http://schemas.microsoft.com/office/drawing/2014/main" id="{021886F6-4FDC-4ED9-91CC-58F21DB1CC9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6" name="Gelijkbenige driehoek 285">
                <a:extLst>
                  <a:ext uri="{FF2B5EF4-FFF2-40B4-BE49-F238E27FC236}">
                    <a16:creationId xmlns:a16="http://schemas.microsoft.com/office/drawing/2014/main" id="{BA16F168-972C-4AA7-9978-5162D6679A2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2" name="Groep 151">
              <a:extLst>
                <a:ext uri="{FF2B5EF4-FFF2-40B4-BE49-F238E27FC236}">
                  <a16:creationId xmlns:a16="http://schemas.microsoft.com/office/drawing/2014/main" id="{C2077502-86DE-4340-87EC-24D9AF814721}"/>
                </a:ext>
              </a:extLst>
            </p:cNvPr>
            <p:cNvGrpSpPr/>
            <p:nvPr userDrawn="1"/>
          </p:nvGrpSpPr>
          <p:grpSpPr>
            <a:xfrm>
              <a:off x="12861978" y="3626002"/>
              <a:ext cx="514552" cy="612918"/>
              <a:chOff x="12682980" y="3403241"/>
              <a:chExt cx="622284" cy="741632"/>
            </a:xfrm>
          </p:grpSpPr>
          <p:grpSp>
            <p:nvGrpSpPr>
              <p:cNvPr id="178" name="Groep 177">
                <a:extLst>
                  <a:ext uri="{FF2B5EF4-FFF2-40B4-BE49-F238E27FC236}">
                    <a16:creationId xmlns:a16="http://schemas.microsoft.com/office/drawing/2014/main" id="{360A67C0-F7DE-426B-9FD5-D516407BDD0E}"/>
                  </a:ext>
                </a:extLst>
              </p:cNvPr>
              <p:cNvGrpSpPr/>
              <p:nvPr userDrawn="1"/>
            </p:nvGrpSpPr>
            <p:grpSpPr>
              <a:xfrm>
                <a:off x="12771568" y="3403241"/>
                <a:ext cx="467138" cy="448489"/>
                <a:chOff x="12782195" y="3403241"/>
                <a:chExt cx="467138" cy="448489"/>
              </a:xfrm>
            </p:grpSpPr>
            <p:grpSp>
              <p:nvGrpSpPr>
                <p:cNvPr id="181" name="Groep 180">
                  <a:extLst>
                    <a:ext uri="{FF2B5EF4-FFF2-40B4-BE49-F238E27FC236}">
                      <a16:creationId xmlns:a16="http://schemas.microsoft.com/office/drawing/2014/main" id="{FF02F2C3-13AF-4A32-BD52-CFDBF7717F56}"/>
                    </a:ext>
                  </a:extLst>
                </p:cNvPr>
                <p:cNvGrpSpPr/>
                <p:nvPr userDrawn="1"/>
              </p:nvGrpSpPr>
              <p:grpSpPr>
                <a:xfrm>
                  <a:off x="12782195" y="3403241"/>
                  <a:ext cx="412967" cy="393907"/>
                  <a:chOff x="13554906" y="3320109"/>
                  <a:chExt cx="443906" cy="423419"/>
                </a:xfrm>
              </p:grpSpPr>
              <p:grpSp>
                <p:nvGrpSpPr>
                  <p:cNvPr id="188" name="Groep 187">
                    <a:extLst>
                      <a:ext uri="{FF2B5EF4-FFF2-40B4-BE49-F238E27FC236}">
                        <a16:creationId xmlns:a16="http://schemas.microsoft.com/office/drawing/2014/main" id="{5A22EAC4-DAE4-4C4A-9FB4-763D7A7FB3DF}"/>
                      </a:ext>
                    </a:extLst>
                  </p:cNvPr>
                  <p:cNvGrpSpPr/>
                  <p:nvPr userDrawn="1"/>
                </p:nvGrpSpPr>
                <p:grpSpPr>
                  <a:xfrm>
                    <a:off x="13554906" y="3320109"/>
                    <a:ext cx="443906" cy="423419"/>
                    <a:chOff x="12909684" y="1276143"/>
                    <a:chExt cx="443906" cy="423419"/>
                  </a:xfrm>
                </p:grpSpPr>
                <p:sp>
                  <p:nvSpPr>
                    <p:cNvPr id="281" name="Rechthoek 280">
                      <a:extLst>
                        <a:ext uri="{FF2B5EF4-FFF2-40B4-BE49-F238E27FC236}">
                          <a16:creationId xmlns:a16="http://schemas.microsoft.com/office/drawing/2014/main" id="{AF237C36-DD8B-4022-9858-2D9AFF055C4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82" name="Rechthoek 281">
                      <a:extLst>
                        <a:ext uri="{FF2B5EF4-FFF2-40B4-BE49-F238E27FC236}">
                          <a16:creationId xmlns:a16="http://schemas.microsoft.com/office/drawing/2014/main" id="{ABA2D252-3FFE-4EC9-982E-23D0C454232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83" name="Ovaal 282">
                      <a:extLst>
                        <a:ext uri="{FF2B5EF4-FFF2-40B4-BE49-F238E27FC236}">
                          <a16:creationId xmlns:a16="http://schemas.microsoft.com/office/drawing/2014/main" id="{E11BBE35-1BA8-4BD4-99AE-9E2F0E1D6E0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89" name="Afbeelding 188">
                    <a:extLst>
                      <a:ext uri="{FF2B5EF4-FFF2-40B4-BE49-F238E27FC236}">
                        <a16:creationId xmlns:a16="http://schemas.microsoft.com/office/drawing/2014/main" id="{35B13A12-8833-434A-AB99-46C3BDBC010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90" name="Afbeelding 189">
                    <a:extLst>
                      <a:ext uri="{FF2B5EF4-FFF2-40B4-BE49-F238E27FC236}">
                        <a16:creationId xmlns:a16="http://schemas.microsoft.com/office/drawing/2014/main" id="{5D746682-E39D-41A9-9304-248A39E0292F}"/>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82" name="Groep 181">
                  <a:extLst>
                    <a:ext uri="{FF2B5EF4-FFF2-40B4-BE49-F238E27FC236}">
                      <a16:creationId xmlns:a16="http://schemas.microsoft.com/office/drawing/2014/main" id="{3BE1AD92-8431-4824-A991-24344404DFD0}"/>
                    </a:ext>
                  </a:extLst>
                </p:cNvPr>
                <p:cNvGrpSpPr/>
                <p:nvPr userDrawn="1"/>
              </p:nvGrpSpPr>
              <p:grpSpPr>
                <a:xfrm>
                  <a:off x="13103513" y="3705268"/>
                  <a:ext cx="145820" cy="146462"/>
                  <a:chOff x="13096169" y="3602278"/>
                  <a:chExt cx="145820" cy="146462"/>
                </a:xfrm>
              </p:grpSpPr>
              <p:sp>
                <p:nvSpPr>
                  <p:cNvPr id="186" name="Rechthoek 185">
                    <a:extLst>
                      <a:ext uri="{FF2B5EF4-FFF2-40B4-BE49-F238E27FC236}">
                        <a16:creationId xmlns:a16="http://schemas.microsoft.com/office/drawing/2014/main" id="{4DFB1839-E501-4077-A4B3-E7C8016860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7" name="Rechthoek 186">
                    <a:extLst>
                      <a:ext uri="{FF2B5EF4-FFF2-40B4-BE49-F238E27FC236}">
                        <a16:creationId xmlns:a16="http://schemas.microsoft.com/office/drawing/2014/main" id="{5CEAC11D-6044-48A9-A1C7-03DADCAD4B0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3" name="Groep 182">
                  <a:extLst>
                    <a:ext uri="{FF2B5EF4-FFF2-40B4-BE49-F238E27FC236}">
                      <a16:creationId xmlns:a16="http://schemas.microsoft.com/office/drawing/2014/main" id="{922ADC9A-9E15-420F-916B-29C53D5ABCAF}"/>
                    </a:ext>
                  </a:extLst>
                </p:cNvPr>
                <p:cNvGrpSpPr/>
                <p:nvPr userDrawn="1"/>
              </p:nvGrpSpPr>
              <p:grpSpPr>
                <a:xfrm rot="10800000">
                  <a:off x="13061402" y="3665637"/>
                  <a:ext cx="145820" cy="146462"/>
                  <a:chOff x="13096169" y="3602278"/>
                  <a:chExt cx="145820" cy="146462"/>
                </a:xfrm>
              </p:grpSpPr>
              <p:sp>
                <p:nvSpPr>
                  <p:cNvPr id="184" name="Rechthoek 183">
                    <a:extLst>
                      <a:ext uri="{FF2B5EF4-FFF2-40B4-BE49-F238E27FC236}">
                        <a16:creationId xmlns:a16="http://schemas.microsoft.com/office/drawing/2014/main" id="{87E881D2-B5A0-4492-A8E9-A89D9791C24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5" name="Rechthoek 184">
                    <a:extLst>
                      <a:ext uri="{FF2B5EF4-FFF2-40B4-BE49-F238E27FC236}">
                        <a16:creationId xmlns:a16="http://schemas.microsoft.com/office/drawing/2014/main" id="{382CFEA4-4773-4D79-8F74-90150D40C52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79" name="Rechthoek 178">
                <a:extLst>
                  <a:ext uri="{FF2B5EF4-FFF2-40B4-BE49-F238E27FC236}">
                    <a16:creationId xmlns:a16="http://schemas.microsoft.com/office/drawing/2014/main" id="{0899AE42-9666-4B77-8836-18AA3C672711}"/>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80" name="Gelijkbenige driehoek 179">
                <a:extLst>
                  <a:ext uri="{FF2B5EF4-FFF2-40B4-BE49-F238E27FC236}">
                    <a16:creationId xmlns:a16="http://schemas.microsoft.com/office/drawing/2014/main" id="{3802E106-1DA8-4CEF-BA39-6F13ADB8CF6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3" name="Groep 152">
              <a:extLst>
                <a:ext uri="{FF2B5EF4-FFF2-40B4-BE49-F238E27FC236}">
                  <a16:creationId xmlns:a16="http://schemas.microsoft.com/office/drawing/2014/main" id="{29997A9A-3B16-4BD0-9381-5ADCB221D7A4}"/>
                </a:ext>
              </a:extLst>
            </p:cNvPr>
            <p:cNvGrpSpPr/>
            <p:nvPr userDrawn="1"/>
          </p:nvGrpSpPr>
          <p:grpSpPr>
            <a:xfrm>
              <a:off x="12916952" y="938392"/>
              <a:ext cx="294943" cy="318834"/>
              <a:chOff x="14466489" y="1001522"/>
              <a:chExt cx="290627" cy="314333"/>
            </a:xfrm>
          </p:grpSpPr>
          <p:sp>
            <p:nvSpPr>
              <p:cNvPr id="172" name="Rechthoek 171">
                <a:extLst>
                  <a:ext uri="{FF2B5EF4-FFF2-40B4-BE49-F238E27FC236}">
                    <a16:creationId xmlns:a16="http://schemas.microsoft.com/office/drawing/2014/main" id="{3E799C09-3B46-431B-B4E1-5A7B10CECB5D}"/>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3" name="Ovaal 172">
                <a:extLst>
                  <a:ext uri="{FF2B5EF4-FFF2-40B4-BE49-F238E27FC236}">
                    <a16:creationId xmlns:a16="http://schemas.microsoft.com/office/drawing/2014/main" id="{A985437C-1508-4AB2-AB6B-BE5F1D73C28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4" name="Vrije vorm: vorm 173">
                <a:extLst>
                  <a:ext uri="{FF2B5EF4-FFF2-40B4-BE49-F238E27FC236}">
                    <a16:creationId xmlns:a16="http://schemas.microsoft.com/office/drawing/2014/main" id="{50A3EC82-DD82-4B1A-A055-384A7FE0C75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5" name="Rechthoek: afgeronde hoeken 174">
                <a:extLst>
                  <a:ext uri="{FF2B5EF4-FFF2-40B4-BE49-F238E27FC236}">
                    <a16:creationId xmlns:a16="http://schemas.microsoft.com/office/drawing/2014/main" id="{20F33D21-C6B8-4F6E-A919-609AC914A1B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176" name="Rechte verbindingslijn 175">
                <a:extLst>
                  <a:ext uri="{FF2B5EF4-FFF2-40B4-BE49-F238E27FC236}">
                    <a16:creationId xmlns:a16="http://schemas.microsoft.com/office/drawing/2014/main" id="{92F39FC6-F479-4635-AC23-F5F9AF81516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7" name="Rechte verbindingslijn 176">
                <a:extLst>
                  <a:ext uri="{FF2B5EF4-FFF2-40B4-BE49-F238E27FC236}">
                    <a16:creationId xmlns:a16="http://schemas.microsoft.com/office/drawing/2014/main" id="{D70FC36A-8CBD-4F91-BFAF-53FCE49BADC7}"/>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4" name="Ovaal 153">
              <a:extLst>
                <a:ext uri="{FF2B5EF4-FFF2-40B4-BE49-F238E27FC236}">
                  <a16:creationId xmlns:a16="http://schemas.microsoft.com/office/drawing/2014/main" id="{BEE8FACB-8552-405D-A168-3E573490F689}"/>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55" name="Rechthoek 154">
              <a:extLst>
                <a:ext uri="{FF2B5EF4-FFF2-40B4-BE49-F238E27FC236}">
                  <a16:creationId xmlns:a16="http://schemas.microsoft.com/office/drawing/2014/main" id="{32D9F635-E167-4138-AFE4-0170E08DA82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B144BFEF-BEAA-4C2E-8A56-8B872F340428}"/>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7" name="Groep 156">
              <a:extLst>
                <a:ext uri="{FF2B5EF4-FFF2-40B4-BE49-F238E27FC236}">
                  <a16:creationId xmlns:a16="http://schemas.microsoft.com/office/drawing/2014/main" id="{D2633151-8E60-4D36-97F7-608AC303CACC}"/>
                </a:ext>
              </a:extLst>
            </p:cNvPr>
            <p:cNvGrpSpPr/>
            <p:nvPr userDrawn="1"/>
          </p:nvGrpSpPr>
          <p:grpSpPr>
            <a:xfrm>
              <a:off x="12904732" y="4945834"/>
              <a:ext cx="1499406" cy="678267"/>
              <a:chOff x="12757283" y="3120781"/>
              <a:chExt cx="1499406" cy="678267"/>
            </a:xfrm>
          </p:grpSpPr>
          <p:sp>
            <p:nvSpPr>
              <p:cNvPr id="158" name="Rechthoek 157">
                <a:extLst>
                  <a:ext uri="{FF2B5EF4-FFF2-40B4-BE49-F238E27FC236}">
                    <a16:creationId xmlns:a16="http://schemas.microsoft.com/office/drawing/2014/main" id="{8A8B332C-88CC-46A5-A077-2AD4E8D31C9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59" name="Rechthoek 158">
                <a:extLst>
                  <a:ext uri="{FF2B5EF4-FFF2-40B4-BE49-F238E27FC236}">
                    <a16:creationId xmlns:a16="http://schemas.microsoft.com/office/drawing/2014/main" id="{FAB93088-A393-4849-A058-C29F1C6BF60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60" name="Tekstvak 159">
                <a:extLst>
                  <a:ext uri="{FF2B5EF4-FFF2-40B4-BE49-F238E27FC236}">
                    <a16:creationId xmlns:a16="http://schemas.microsoft.com/office/drawing/2014/main" id="{812AEFF2-A452-4FDD-8DEC-DB608A8CE13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61" name="Tekstvak 160">
                <a:extLst>
                  <a:ext uri="{FF2B5EF4-FFF2-40B4-BE49-F238E27FC236}">
                    <a16:creationId xmlns:a16="http://schemas.microsoft.com/office/drawing/2014/main" id="{F1C86866-6E37-4C2F-B598-E59315D8F6EC}"/>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62" name="Picture 3">
                <a:extLst>
                  <a:ext uri="{FF2B5EF4-FFF2-40B4-BE49-F238E27FC236}">
                    <a16:creationId xmlns:a16="http://schemas.microsoft.com/office/drawing/2014/main" id="{02A46622-B58A-477E-93D3-F4B5389D7312}"/>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3" name="Gelijkbenige driehoek 162">
                <a:extLst>
                  <a:ext uri="{FF2B5EF4-FFF2-40B4-BE49-F238E27FC236}">
                    <a16:creationId xmlns:a16="http://schemas.microsoft.com/office/drawing/2014/main" id="{9875B2A9-FF13-41C4-81EB-CAF5B10673E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64" name="Groep 163">
                <a:extLst>
                  <a:ext uri="{FF2B5EF4-FFF2-40B4-BE49-F238E27FC236}">
                    <a16:creationId xmlns:a16="http://schemas.microsoft.com/office/drawing/2014/main" id="{0579242A-0732-4436-8B6C-605B13E6A5E0}"/>
                  </a:ext>
                </a:extLst>
              </p:cNvPr>
              <p:cNvGrpSpPr/>
              <p:nvPr userDrawn="1"/>
            </p:nvGrpSpPr>
            <p:grpSpPr>
              <a:xfrm>
                <a:off x="12822311" y="3178534"/>
                <a:ext cx="182309" cy="163794"/>
                <a:chOff x="12832541" y="3162395"/>
                <a:chExt cx="219532" cy="197236"/>
              </a:xfrm>
            </p:grpSpPr>
            <p:sp>
              <p:nvSpPr>
                <p:cNvPr id="169" name="Rechthoek 168">
                  <a:extLst>
                    <a:ext uri="{FF2B5EF4-FFF2-40B4-BE49-F238E27FC236}">
                      <a16:creationId xmlns:a16="http://schemas.microsoft.com/office/drawing/2014/main" id="{94F91048-0EC7-4BC1-9C51-D637490C3E5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70" name="Rechthoek 169">
                  <a:extLst>
                    <a:ext uri="{FF2B5EF4-FFF2-40B4-BE49-F238E27FC236}">
                      <a16:creationId xmlns:a16="http://schemas.microsoft.com/office/drawing/2014/main" id="{FCA6A2C2-EDD8-486D-B3B5-69DB21463C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71" name="Rechthoek 170">
                  <a:extLst>
                    <a:ext uri="{FF2B5EF4-FFF2-40B4-BE49-F238E27FC236}">
                      <a16:creationId xmlns:a16="http://schemas.microsoft.com/office/drawing/2014/main" id="{77D55BB6-6102-4D9D-A1B2-BDE90F241B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165" name="Groep 164">
                <a:extLst>
                  <a:ext uri="{FF2B5EF4-FFF2-40B4-BE49-F238E27FC236}">
                    <a16:creationId xmlns:a16="http://schemas.microsoft.com/office/drawing/2014/main" id="{47B02EC5-30EE-4944-823F-9685D42F3B55}"/>
                  </a:ext>
                </a:extLst>
              </p:cNvPr>
              <p:cNvGrpSpPr/>
              <p:nvPr userDrawn="1"/>
            </p:nvGrpSpPr>
            <p:grpSpPr>
              <a:xfrm>
                <a:off x="12822311" y="3480352"/>
                <a:ext cx="182309" cy="163794"/>
                <a:chOff x="12832541" y="3162395"/>
                <a:chExt cx="219532" cy="197236"/>
              </a:xfrm>
            </p:grpSpPr>
            <p:sp>
              <p:nvSpPr>
                <p:cNvPr id="166" name="Rechthoek 165">
                  <a:extLst>
                    <a:ext uri="{FF2B5EF4-FFF2-40B4-BE49-F238E27FC236}">
                      <a16:creationId xmlns:a16="http://schemas.microsoft.com/office/drawing/2014/main" id="{2C28DBAE-ADE4-4EBD-BDF9-979411180B7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7" name="Rechthoek 166">
                  <a:extLst>
                    <a:ext uri="{FF2B5EF4-FFF2-40B4-BE49-F238E27FC236}">
                      <a16:creationId xmlns:a16="http://schemas.microsoft.com/office/drawing/2014/main" id="{E55A7C59-8239-4938-AA1D-1C6D45A42B8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8" name="Rechthoek 167">
                  <a:extLst>
                    <a:ext uri="{FF2B5EF4-FFF2-40B4-BE49-F238E27FC236}">
                      <a16:creationId xmlns:a16="http://schemas.microsoft.com/office/drawing/2014/main" id="{CE167015-CF8E-4925-ACF2-1A6B59B407A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4" y="3833865"/>
            <a:ext cx="12457265" cy="3120387"/>
          </a:xfrm>
          <a:gradFill>
            <a:gsLst>
              <a:gs pos="0">
                <a:schemeClr val="tx2">
                  <a:alpha val="50000"/>
                </a:schemeClr>
              </a:gs>
              <a:gs pos="100000">
                <a:schemeClr val="tx2">
                  <a:lumMod val="50000"/>
                  <a:alpha val="0"/>
                </a:schemeClr>
              </a:gs>
            </a:gsLst>
            <a:lin ang="5400000" scaled="0"/>
          </a:gradFill>
        </p:spPr>
        <p:txBody>
          <a:bodyPr vert="horz" wrap="none" lIns="0" tIns="0" rIns="0" bIns="0" rtlCol="0" anchor="ctr">
            <a:noAutofit/>
          </a:bodyPr>
          <a:lstStyle>
            <a:lvl1pPr>
              <a:defRPr lang="nl-NL" sz="800" dirty="0"/>
            </a:lvl1pPr>
          </a:lstStyle>
          <a:p>
            <a:pPr marL="0" lvl="0" indent="0" algn="ctr">
              <a:buNone/>
            </a:pPr>
            <a:r>
              <a:rPr lang="nl-NL" dirty="0"/>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alpha val="50000"/>
                </a:schemeClr>
              </a:gs>
              <a:gs pos="100000">
                <a:schemeClr val="tx2">
                  <a:lumMod val="50000"/>
                  <a:alpha val="0"/>
                </a:schemeClr>
              </a:gs>
            </a:gsLst>
            <a:lin ang="5400000" scaled="0"/>
          </a:gradFill>
        </p:spPr>
        <p:txBody>
          <a:bodyPr vert="horz" wrap="none" lIns="0" tIns="0" rIns="0" bIns="0" rtlCol="0" anchor="ctr">
            <a:noAutofit/>
          </a:bodyPr>
          <a:lstStyle>
            <a:lvl1pPr>
              <a:defRPr lang="nl-NL" sz="800" dirty="0"/>
            </a:lvl1pPr>
          </a:lstStyle>
          <a:p>
            <a:pPr marL="0" lvl="0" indent="0" algn="ctr">
              <a:buNone/>
            </a:pPr>
            <a:r>
              <a:rPr lang="nl-NL" dirty="0"/>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6251251" y="870557"/>
            <a:ext cx="6926578" cy="5099303"/>
          </a:xfrm>
          <a:gradFill>
            <a:gsLst>
              <a:gs pos="0">
                <a:srgbClr val="F2F8FB"/>
              </a:gs>
              <a:gs pos="100000">
                <a:srgbClr val="F2F8FB">
                  <a:alpha val="85000"/>
                </a:srgbClr>
              </a:gs>
            </a:gsLst>
            <a:lin ang="5400000" scaled="0"/>
          </a:gradFill>
        </p:spPr>
        <p:txBody>
          <a:bodyPr wrap="none" anchor="ctr"/>
          <a:lstStyle>
            <a:lvl1pPr marL="0" indent="0" algn="ctr">
              <a:buNone/>
              <a:defRPr sz="800"/>
            </a:lvl1pPr>
          </a:lstStyle>
          <a:p>
            <a:pPr lvl="0"/>
            <a:r>
              <a:rPr lang="nl-NL" dirty="0"/>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2">
                <a:alpha val="10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2">
                <a:alpha val="10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dirty="0"/>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365" name="TEKSTINSTRUCTIES">
            <a:extLst>
              <a:ext uri="{FF2B5EF4-FFF2-40B4-BE49-F238E27FC236}">
                <a16:creationId xmlns:a16="http://schemas.microsoft.com/office/drawing/2014/main" id="{4D66A944-AEF4-4F6D-BD57-678F2D6748B0}"/>
              </a:ext>
            </a:extLst>
          </p:cNvPr>
          <p:cNvGrpSpPr/>
          <p:nvPr userDrawn="1"/>
        </p:nvGrpSpPr>
        <p:grpSpPr>
          <a:xfrm>
            <a:off x="-4297881" y="-718670"/>
            <a:ext cx="4140000" cy="7198669"/>
            <a:chOff x="-4297881" y="-718670"/>
            <a:chExt cx="4140000" cy="7198669"/>
          </a:xfrm>
        </p:grpSpPr>
        <p:sp>
          <p:nvSpPr>
            <p:cNvPr id="366" name="Rechthoek: afgeronde hoeken 365">
              <a:extLst>
                <a:ext uri="{FF2B5EF4-FFF2-40B4-BE49-F238E27FC236}">
                  <a16:creationId xmlns:a16="http://schemas.microsoft.com/office/drawing/2014/main" id="{3F7E92C6-895C-44EB-8E58-506B0D30FBC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367" name="Rechthoek: afgeronde hoeken 366">
              <a:extLst>
                <a:ext uri="{FF2B5EF4-FFF2-40B4-BE49-F238E27FC236}">
                  <a16:creationId xmlns:a16="http://schemas.microsoft.com/office/drawing/2014/main" id="{6ECCE150-C1A7-47C7-8A71-030F22EF0056}"/>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368" name="Rechthoek: afgeronde hoeken 367">
              <a:extLst>
                <a:ext uri="{FF2B5EF4-FFF2-40B4-BE49-F238E27FC236}">
                  <a16:creationId xmlns:a16="http://schemas.microsoft.com/office/drawing/2014/main" id="{53AE9AA1-EBBA-4101-87F8-DC4738253714}"/>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369" name="Rechte verbindingslijn 368">
              <a:extLst>
                <a:ext uri="{FF2B5EF4-FFF2-40B4-BE49-F238E27FC236}">
                  <a16:creationId xmlns:a16="http://schemas.microsoft.com/office/drawing/2014/main" id="{064EFDA1-DAEF-4D29-B60D-BE1B26C24FF1}"/>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70" name="Groep 369">
              <a:extLst>
                <a:ext uri="{FF2B5EF4-FFF2-40B4-BE49-F238E27FC236}">
                  <a16:creationId xmlns:a16="http://schemas.microsoft.com/office/drawing/2014/main" id="{089A3151-70E7-4AF2-A569-75CC04EB5A7B}"/>
                </a:ext>
              </a:extLst>
            </p:cNvPr>
            <p:cNvGrpSpPr/>
            <p:nvPr userDrawn="1"/>
          </p:nvGrpSpPr>
          <p:grpSpPr>
            <a:xfrm>
              <a:off x="-3905190" y="127747"/>
              <a:ext cx="3354618" cy="786653"/>
              <a:chOff x="-3419346" y="368233"/>
              <a:chExt cx="3170491" cy="743862"/>
            </a:xfrm>
          </p:grpSpPr>
          <p:sp>
            <p:nvSpPr>
              <p:cNvPr id="391" name="Rechthoek 390">
                <a:extLst>
                  <a:ext uri="{FF2B5EF4-FFF2-40B4-BE49-F238E27FC236}">
                    <a16:creationId xmlns:a16="http://schemas.microsoft.com/office/drawing/2014/main" id="{AF8AAD08-0D3F-4527-86CD-48DA84FAB608}"/>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392" name="Rechte verbindingslijn 391">
                <a:extLst>
                  <a:ext uri="{FF2B5EF4-FFF2-40B4-BE49-F238E27FC236}">
                    <a16:creationId xmlns:a16="http://schemas.microsoft.com/office/drawing/2014/main" id="{CF0AA9A7-D9D3-4E43-9EE8-C0388C4C545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3" name="Rechte verbindingslijn 392">
                <a:extLst>
                  <a:ext uri="{FF2B5EF4-FFF2-40B4-BE49-F238E27FC236}">
                    <a16:creationId xmlns:a16="http://schemas.microsoft.com/office/drawing/2014/main" id="{672CB5D2-78DD-4434-B50B-54EBEAE595B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4" name="Rechthoek 393">
                <a:extLst>
                  <a:ext uri="{FF2B5EF4-FFF2-40B4-BE49-F238E27FC236}">
                    <a16:creationId xmlns:a16="http://schemas.microsoft.com/office/drawing/2014/main" id="{6FD25891-3A18-4472-9FBD-0F5658C16E1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95" name="Groep 394">
                <a:extLst>
                  <a:ext uri="{FF2B5EF4-FFF2-40B4-BE49-F238E27FC236}">
                    <a16:creationId xmlns:a16="http://schemas.microsoft.com/office/drawing/2014/main" id="{41FA6A3C-0973-4D33-AC81-93A95D43C7B8}"/>
                  </a:ext>
                </a:extLst>
              </p:cNvPr>
              <p:cNvGrpSpPr/>
              <p:nvPr userDrawn="1"/>
            </p:nvGrpSpPr>
            <p:grpSpPr>
              <a:xfrm>
                <a:off x="-3002834" y="720303"/>
                <a:ext cx="182598" cy="143759"/>
                <a:chOff x="-3310843" y="700986"/>
                <a:chExt cx="182598" cy="143759"/>
              </a:xfrm>
            </p:grpSpPr>
            <p:grpSp>
              <p:nvGrpSpPr>
                <p:cNvPr id="434" name="Groep 433">
                  <a:extLst>
                    <a:ext uri="{FF2B5EF4-FFF2-40B4-BE49-F238E27FC236}">
                      <a16:creationId xmlns:a16="http://schemas.microsoft.com/office/drawing/2014/main" id="{D331FAFC-1A85-4C8F-A95D-F138FFE24FA5}"/>
                    </a:ext>
                  </a:extLst>
                </p:cNvPr>
                <p:cNvGrpSpPr/>
                <p:nvPr userDrawn="1"/>
              </p:nvGrpSpPr>
              <p:grpSpPr>
                <a:xfrm>
                  <a:off x="-3310843" y="700986"/>
                  <a:ext cx="182598" cy="143759"/>
                  <a:chOff x="-3310843" y="700986"/>
                  <a:chExt cx="182598" cy="143759"/>
                </a:xfrm>
              </p:grpSpPr>
              <p:cxnSp>
                <p:nvCxnSpPr>
                  <p:cNvPr id="438" name="Rechte verbindingslijn 437">
                    <a:extLst>
                      <a:ext uri="{FF2B5EF4-FFF2-40B4-BE49-F238E27FC236}">
                        <a16:creationId xmlns:a16="http://schemas.microsoft.com/office/drawing/2014/main" id="{F581BAA6-F3FA-4966-82B4-9AB360C1A05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39" name="Rechte verbindingslijn 438">
                    <a:extLst>
                      <a:ext uri="{FF2B5EF4-FFF2-40B4-BE49-F238E27FC236}">
                        <a16:creationId xmlns:a16="http://schemas.microsoft.com/office/drawing/2014/main" id="{BB4E0C95-AE4A-4150-B056-B41AF1E81DB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40" name="Rechte verbindingslijn 439">
                    <a:extLst>
                      <a:ext uri="{FF2B5EF4-FFF2-40B4-BE49-F238E27FC236}">
                        <a16:creationId xmlns:a16="http://schemas.microsoft.com/office/drawing/2014/main" id="{9DB202A1-81E6-497A-8464-D0631D994B8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41" name="Rechte verbindingslijn 440">
                    <a:extLst>
                      <a:ext uri="{FF2B5EF4-FFF2-40B4-BE49-F238E27FC236}">
                        <a16:creationId xmlns:a16="http://schemas.microsoft.com/office/drawing/2014/main" id="{D299B06D-8FDB-45AF-931F-614A8780A89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42" name="Rechte verbindingslijn 441">
                    <a:extLst>
                      <a:ext uri="{FF2B5EF4-FFF2-40B4-BE49-F238E27FC236}">
                        <a16:creationId xmlns:a16="http://schemas.microsoft.com/office/drawing/2014/main" id="{C82998E8-E731-4019-B1B1-6ACE809D329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35" name="Groep 434">
                  <a:extLst>
                    <a:ext uri="{FF2B5EF4-FFF2-40B4-BE49-F238E27FC236}">
                      <a16:creationId xmlns:a16="http://schemas.microsoft.com/office/drawing/2014/main" id="{A700F790-7428-4C85-AEAB-7AB9FB617A17}"/>
                    </a:ext>
                  </a:extLst>
                </p:cNvPr>
                <p:cNvGrpSpPr/>
                <p:nvPr userDrawn="1"/>
              </p:nvGrpSpPr>
              <p:grpSpPr>
                <a:xfrm flipH="1">
                  <a:off x="-3310774" y="735854"/>
                  <a:ext cx="88801" cy="72568"/>
                  <a:chOff x="-2091059" y="1395403"/>
                  <a:chExt cx="157316" cy="128558"/>
                </a:xfrm>
              </p:grpSpPr>
              <p:sp>
                <p:nvSpPr>
                  <p:cNvPr id="436" name="Rechthoek 435">
                    <a:extLst>
                      <a:ext uri="{FF2B5EF4-FFF2-40B4-BE49-F238E27FC236}">
                        <a16:creationId xmlns:a16="http://schemas.microsoft.com/office/drawing/2014/main" id="{9AC466C2-5AE3-48B7-9036-A71E8B1C681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37" name="Pijl: punthaak 436">
                    <a:extLst>
                      <a:ext uri="{FF2B5EF4-FFF2-40B4-BE49-F238E27FC236}">
                        <a16:creationId xmlns:a16="http://schemas.microsoft.com/office/drawing/2014/main" id="{9631EF28-030A-4847-8D10-3444B7602C2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96" name="Groep 395">
                <a:extLst>
                  <a:ext uri="{FF2B5EF4-FFF2-40B4-BE49-F238E27FC236}">
                    <a16:creationId xmlns:a16="http://schemas.microsoft.com/office/drawing/2014/main" id="{7BE68A9E-2F60-46B0-A516-6845A4C0C206}"/>
                  </a:ext>
                </a:extLst>
              </p:cNvPr>
              <p:cNvGrpSpPr/>
              <p:nvPr userDrawn="1"/>
            </p:nvGrpSpPr>
            <p:grpSpPr>
              <a:xfrm>
                <a:off x="-3326107" y="720303"/>
                <a:ext cx="182598" cy="143759"/>
                <a:chOff x="-3634116" y="700986"/>
                <a:chExt cx="182598" cy="143759"/>
              </a:xfrm>
            </p:grpSpPr>
            <p:grpSp>
              <p:nvGrpSpPr>
                <p:cNvPr id="425" name="Groep 424">
                  <a:extLst>
                    <a:ext uri="{FF2B5EF4-FFF2-40B4-BE49-F238E27FC236}">
                      <a16:creationId xmlns:a16="http://schemas.microsoft.com/office/drawing/2014/main" id="{4E598629-E064-4585-86DC-FE8007060B4F}"/>
                    </a:ext>
                  </a:extLst>
                </p:cNvPr>
                <p:cNvGrpSpPr/>
                <p:nvPr userDrawn="1"/>
              </p:nvGrpSpPr>
              <p:grpSpPr>
                <a:xfrm>
                  <a:off x="-3634116" y="700986"/>
                  <a:ext cx="182598" cy="143759"/>
                  <a:chOff x="-3634116" y="700986"/>
                  <a:chExt cx="182598" cy="143759"/>
                </a:xfrm>
              </p:grpSpPr>
              <p:cxnSp>
                <p:nvCxnSpPr>
                  <p:cNvPr id="429" name="Rechte verbindingslijn 428">
                    <a:extLst>
                      <a:ext uri="{FF2B5EF4-FFF2-40B4-BE49-F238E27FC236}">
                        <a16:creationId xmlns:a16="http://schemas.microsoft.com/office/drawing/2014/main" id="{62A3A742-926F-41EE-97BD-3C3DFF2D0524}"/>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30" name="Rechte verbindingslijn 429">
                    <a:extLst>
                      <a:ext uri="{FF2B5EF4-FFF2-40B4-BE49-F238E27FC236}">
                        <a16:creationId xmlns:a16="http://schemas.microsoft.com/office/drawing/2014/main" id="{5FDD88DA-A49F-4E6F-ABAD-036AD05BD1A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31" name="Rechte verbindingslijn 430">
                    <a:extLst>
                      <a:ext uri="{FF2B5EF4-FFF2-40B4-BE49-F238E27FC236}">
                        <a16:creationId xmlns:a16="http://schemas.microsoft.com/office/drawing/2014/main" id="{0DB598D4-594F-4B05-8C3B-21B27B58D45D}"/>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32" name="Rechte verbindingslijn 431">
                    <a:extLst>
                      <a:ext uri="{FF2B5EF4-FFF2-40B4-BE49-F238E27FC236}">
                        <a16:creationId xmlns:a16="http://schemas.microsoft.com/office/drawing/2014/main" id="{E44F0229-C8EB-4858-AABF-8570884658F9}"/>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33" name="Rechte verbindingslijn 432">
                    <a:extLst>
                      <a:ext uri="{FF2B5EF4-FFF2-40B4-BE49-F238E27FC236}">
                        <a16:creationId xmlns:a16="http://schemas.microsoft.com/office/drawing/2014/main" id="{F89C55CB-5E62-4918-8FF0-52EFCDD5D77A}"/>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26" name="Groep 425">
                  <a:extLst>
                    <a:ext uri="{FF2B5EF4-FFF2-40B4-BE49-F238E27FC236}">
                      <a16:creationId xmlns:a16="http://schemas.microsoft.com/office/drawing/2014/main" id="{9DBE7838-7748-4659-9FA3-354D8052A4A3}"/>
                    </a:ext>
                  </a:extLst>
                </p:cNvPr>
                <p:cNvGrpSpPr/>
                <p:nvPr userDrawn="1"/>
              </p:nvGrpSpPr>
              <p:grpSpPr>
                <a:xfrm>
                  <a:off x="-3634047" y="735854"/>
                  <a:ext cx="88801" cy="72568"/>
                  <a:chOff x="-2091059" y="1395403"/>
                  <a:chExt cx="157316" cy="128558"/>
                </a:xfrm>
              </p:grpSpPr>
              <p:sp>
                <p:nvSpPr>
                  <p:cNvPr id="427" name="Rechthoek 426">
                    <a:extLst>
                      <a:ext uri="{FF2B5EF4-FFF2-40B4-BE49-F238E27FC236}">
                        <a16:creationId xmlns:a16="http://schemas.microsoft.com/office/drawing/2014/main" id="{B9A40FE5-8A89-4C89-85A1-4943C46DB0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28" name="Pijl: punthaak 427">
                    <a:extLst>
                      <a:ext uri="{FF2B5EF4-FFF2-40B4-BE49-F238E27FC236}">
                        <a16:creationId xmlns:a16="http://schemas.microsoft.com/office/drawing/2014/main" id="{F4C6B874-C179-46BD-BAA0-0FFC803566F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397" name="Rechte verbindingslijn 396">
                <a:extLst>
                  <a:ext uri="{FF2B5EF4-FFF2-40B4-BE49-F238E27FC236}">
                    <a16:creationId xmlns:a16="http://schemas.microsoft.com/office/drawing/2014/main" id="{052B9EC5-D0CA-481E-9C58-B098493DAE1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98" name="Rechte verbindingslijn 397">
                <a:extLst>
                  <a:ext uri="{FF2B5EF4-FFF2-40B4-BE49-F238E27FC236}">
                    <a16:creationId xmlns:a16="http://schemas.microsoft.com/office/drawing/2014/main" id="{4CE01B35-4C0A-49A6-8B36-A594092A2E20}"/>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99" name="Groep 398">
                <a:extLst>
                  <a:ext uri="{FF2B5EF4-FFF2-40B4-BE49-F238E27FC236}">
                    <a16:creationId xmlns:a16="http://schemas.microsoft.com/office/drawing/2014/main" id="{CBAB699F-B5EB-4664-BF85-E449DE4FF194}"/>
                  </a:ext>
                </a:extLst>
              </p:cNvPr>
              <p:cNvGrpSpPr/>
              <p:nvPr userDrawn="1"/>
            </p:nvGrpSpPr>
            <p:grpSpPr>
              <a:xfrm>
                <a:off x="-2425037" y="370226"/>
                <a:ext cx="357690" cy="330595"/>
                <a:chOff x="-2721817" y="347336"/>
                <a:chExt cx="432805" cy="400021"/>
              </a:xfrm>
            </p:grpSpPr>
            <p:sp>
              <p:nvSpPr>
                <p:cNvPr id="414" name="Rechthoek 413">
                  <a:extLst>
                    <a:ext uri="{FF2B5EF4-FFF2-40B4-BE49-F238E27FC236}">
                      <a16:creationId xmlns:a16="http://schemas.microsoft.com/office/drawing/2014/main" id="{3725A032-DADA-4677-B28F-16260B7F2AD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15" name="Groep 414">
                  <a:extLst>
                    <a:ext uri="{FF2B5EF4-FFF2-40B4-BE49-F238E27FC236}">
                      <a16:creationId xmlns:a16="http://schemas.microsoft.com/office/drawing/2014/main" id="{9F93C033-332D-4B7D-ADB0-C05694AEDF2A}"/>
                    </a:ext>
                  </a:extLst>
                </p:cNvPr>
                <p:cNvGrpSpPr/>
                <p:nvPr userDrawn="1"/>
              </p:nvGrpSpPr>
              <p:grpSpPr>
                <a:xfrm>
                  <a:off x="-2652453" y="431583"/>
                  <a:ext cx="294076" cy="231526"/>
                  <a:chOff x="-3634116" y="700986"/>
                  <a:chExt cx="182598" cy="143759"/>
                </a:xfrm>
              </p:grpSpPr>
              <p:grpSp>
                <p:nvGrpSpPr>
                  <p:cNvPr id="416" name="Groep 415">
                    <a:extLst>
                      <a:ext uri="{FF2B5EF4-FFF2-40B4-BE49-F238E27FC236}">
                        <a16:creationId xmlns:a16="http://schemas.microsoft.com/office/drawing/2014/main" id="{5872DE4A-1C1A-4A24-BE72-844A5BD359D8}"/>
                      </a:ext>
                    </a:extLst>
                  </p:cNvPr>
                  <p:cNvGrpSpPr/>
                  <p:nvPr userDrawn="1"/>
                </p:nvGrpSpPr>
                <p:grpSpPr>
                  <a:xfrm>
                    <a:off x="-3634116" y="700986"/>
                    <a:ext cx="182598" cy="143759"/>
                    <a:chOff x="-3634116" y="700986"/>
                    <a:chExt cx="182598" cy="143759"/>
                  </a:xfrm>
                </p:grpSpPr>
                <p:cxnSp>
                  <p:nvCxnSpPr>
                    <p:cNvPr id="420" name="Rechte verbindingslijn 419">
                      <a:extLst>
                        <a:ext uri="{FF2B5EF4-FFF2-40B4-BE49-F238E27FC236}">
                          <a16:creationId xmlns:a16="http://schemas.microsoft.com/office/drawing/2014/main" id="{2A50C678-53CA-48BF-A464-F153E742BCD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21" name="Rechte verbindingslijn 420">
                      <a:extLst>
                        <a:ext uri="{FF2B5EF4-FFF2-40B4-BE49-F238E27FC236}">
                          <a16:creationId xmlns:a16="http://schemas.microsoft.com/office/drawing/2014/main" id="{24F868AC-1191-43E5-9C03-8231B599046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22" name="Rechte verbindingslijn 421">
                      <a:extLst>
                        <a:ext uri="{FF2B5EF4-FFF2-40B4-BE49-F238E27FC236}">
                          <a16:creationId xmlns:a16="http://schemas.microsoft.com/office/drawing/2014/main" id="{DED4C866-339B-4B99-88CE-C21712988B5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5980CE41-A2B2-49E7-BC5F-8E6DB74E68C5}"/>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24" name="Rechte verbindingslijn 423">
                      <a:extLst>
                        <a:ext uri="{FF2B5EF4-FFF2-40B4-BE49-F238E27FC236}">
                          <a16:creationId xmlns:a16="http://schemas.microsoft.com/office/drawing/2014/main" id="{5F1918CB-AFE1-47D3-A77B-C7513161B79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17" name="Groep 416">
                    <a:extLst>
                      <a:ext uri="{FF2B5EF4-FFF2-40B4-BE49-F238E27FC236}">
                        <a16:creationId xmlns:a16="http://schemas.microsoft.com/office/drawing/2014/main" id="{26F67B88-E47F-467F-A80F-DFFF043BC59B}"/>
                      </a:ext>
                    </a:extLst>
                  </p:cNvPr>
                  <p:cNvGrpSpPr/>
                  <p:nvPr userDrawn="1"/>
                </p:nvGrpSpPr>
                <p:grpSpPr>
                  <a:xfrm>
                    <a:off x="-3634047" y="735854"/>
                    <a:ext cx="88801" cy="72568"/>
                    <a:chOff x="-2091059" y="1395403"/>
                    <a:chExt cx="157316" cy="128558"/>
                  </a:xfrm>
                </p:grpSpPr>
                <p:sp>
                  <p:nvSpPr>
                    <p:cNvPr id="418" name="Rechthoek 417">
                      <a:extLst>
                        <a:ext uri="{FF2B5EF4-FFF2-40B4-BE49-F238E27FC236}">
                          <a16:creationId xmlns:a16="http://schemas.microsoft.com/office/drawing/2014/main" id="{E9BDAF98-FDB1-4C9E-BEDE-D323C506943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19" name="Pijl: punthaak 418">
                      <a:extLst>
                        <a:ext uri="{FF2B5EF4-FFF2-40B4-BE49-F238E27FC236}">
                          <a16:creationId xmlns:a16="http://schemas.microsoft.com/office/drawing/2014/main" id="{28F9FBBE-0826-406A-A58C-98A19409F8D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400" name="Groep 399">
                <a:extLst>
                  <a:ext uri="{FF2B5EF4-FFF2-40B4-BE49-F238E27FC236}">
                    <a16:creationId xmlns:a16="http://schemas.microsoft.com/office/drawing/2014/main" id="{C469F824-259F-42BE-9E9C-CD9B86FFBD2B}"/>
                  </a:ext>
                </a:extLst>
              </p:cNvPr>
              <p:cNvGrpSpPr/>
              <p:nvPr userDrawn="1"/>
            </p:nvGrpSpPr>
            <p:grpSpPr>
              <a:xfrm>
                <a:off x="-2425037" y="781500"/>
                <a:ext cx="357690" cy="330595"/>
                <a:chOff x="-2721817" y="782525"/>
                <a:chExt cx="432805" cy="400021"/>
              </a:xfrm>
            </p:grpSpPr>
            <p:sp>
              <p:nvSpPr>
                <p:cNvPr id="403" name="Rechthoek 402">
                  <a:extLst>
                    <a:ext uri="{FF2B5EF4-FFF2-40B4-BE49-F238E27FC236}">
                      <a16:creationId xmlns:a16="http://schemas.microsoft.com/office/drawing/2014/main" id="{157520D9-ED85-47E0-838F-16F3501416D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04" name="Groep 403">
                  <a:extLst>
                    <a:ext uri="{FF2B5EF4-FFF2-40B4-BE49-F238E27FC236}">
                      <a16:creationId xmlns:a16="http://schemas.microsoft.com/office/drawing/2014/main" id="{BD1F0488-91AD-400E-9291-BCA114F2C393}"/>
                    </a:ext>
                  </a:extLst>
                </p:cNvPr>
                <p:cNvGrpSpPr/>
                <p:nvPr userDrawn="1"/>
              </p:nvGrpSpPr>
              <p:grpSpPr>
                <a:xfrm>
                  <a:off x="-2652453" y="866772"/>
                  <a:ext cx="294076" cy="231526"/>
                  <a:chOff x="-3310843" y="700986"/>
                  <a:chExt cx="182598" cy="143759"/>
                </a:xfrm>
              </p:grpSpPr>
              <p:grpSp>
                <p:nvGrpSpPr>
                  <p:cNvPr id="405" name="Groep 404">
                    <a:extLst>
                      <a:ext uri="{FF2B5EF4-FFF2-40B4-BE49-F238E27FC236}">
                        <a16:creationId xmlns:a16="http://schemas.microsoft.com/office/drawing/2014/main" id="{53AFD5A0-720D-4CD6-948F-E8EBABD747DD}"/>
                      </a:ext>
                    </a:extLst>
                  </p:cNvPr>
                  <p:cNvGrpSpPr/>
                  <p:nvPr userDrawn="1"/>
                </p:nvGrpSpPr>
                <p:grpSpPr>
                  <a:xfrm>
                    <a:off x="-3310843" y="700986"/>
                    <a:ext cx="182598" cy="143759"/>
                    <a:chOff x="-3310843" y="700986"/>
                    <a:chExt cx="182598" cy="143759"/>
                  </a:xfrm>
                </p:grpSpPr>
                <p:cxnSp>
                  <p:nvCxnSpPr>
                    <p:cNvPr id="409" name="Rechte verbindingslijn 408">
                      <a:extLst>
                        <a:ext uri="{FF2B5EF4-FFF2-40B4-BE49-F238E27FC236}">
                          <a16:creationId xmlns:a16="http://schemas.microsoft.com/office/drawing/2014/main" id="{2A6C189D-9AE0-4377-A327-A59F5BFB63E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10" name="Rechte verbindingslijn 409">
                      <a:extLst>
                        <a:ext uri="{FF2B5EF4-FFF2-40B4-BE49-F238E27FC236}">
                          <a16:creationId xmlns:a16="http://schemas.microsoft.com/office/drawing/2014/main" id="{E5035BCB-9696-490D-8E60-17ED1563E13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11" name="Rechte verbindingslijn 410">
                      <a:extLst>
                        <a:ext uri="{FF2B5EF4-FFF2-40B4-BE49-F238E27FC236}">
                          <a16:creationId xmlns:a16="http://schemas.microsoft.com/office/drawing/2014/main" id="{27613AF6-10D5-477E-A286-B04561FB9D4C}"/>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2E3B69F0-AC03-4FEA-93D2-961A493D7A87}"/>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B980053B-1DBA-4828-9842-0A618D76E60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06" name="Groep 405">
                    <a:extLst>
                      <a:ext uri="{FF2B5EF4-FFF2-40B4-BE49-F238E27FC236}">
                        <a16:creationId xmlns:a16="http://schemas.microsoft.com/office/drawing/2014/main" id="{266A9B3D-7843-40ED-8201-288D8C171F1C}"/>
                      </a:ext>
                    </a:extLst>
                  </p:cNvPr>
                  <p:cNvGrpSpPr/>
                  <p:nvPr userDrawn="1"/>
                </p:nvGrpSpPr>
                <p:grpSpPr>
                  <a:xfrm flipH="1">
                    <a:off x="-3310774" y="735854"/>
                    <a:ext cx="88801" cy="72568"/>
                    <a:chOff x="-2091059" y="1395403"/>
                    <a:chExt cx="157316" cy="128558"/>
                  </a:xfrm>
                </p:grpSpPr>
                <p:sp>
                  <p:nvSpPr>
                    <p:cNvPr id="407" name="Rechthoek 406">
                      <a:extLst>
                        <a:ext uri="{FF2B5EF4-FFF2-40B4-BE49-F238E27FC236}">
                          <a16:creationId xmlns:a16="http://schemas.microsoft.com/office/drawing/2014/main" id="{16CE4BD2-A6CF-46A6-BDD7-D0E27F42AE2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08" name="Pijl: punthaak 407">
                      <a:extLst>
                        <a:ext uri="{FF2B5EF4-FFF2-40B4-BE49-F238E27FC236}">
                          <a16:creationId xmlns:a16="http://schemas.microsoft.com/office/drawing/2014/main" id="{040DE8F5-F22C-419E-8DF6-A0EE1F5AAB4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401" name="Rechthoek 400">
                <a:extLst>
                  <a:ext uri="{FF2B5EF4-FFF2-40B4-BE49-F238E27FC236}">
                    <a16:creationId xmlns:a16="http://schemas.microsoft.com/office/drawing/2014/main" id="{A815CC4E-A2EC-4391-A122-46E1D8CC81E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402" name="Rechthoek 401">
                <a:extLst>
                  <a:ext uri="{FF2B5EF4-FFF2-40B4-BE49-F238E27FC236}">
                    <a16:creationId xmlns:a16="http://schemas.microsoft.com/office/drawing/2014/main" id="{01F3C54A-BC46-441E-AB6E-9A38588C13C9}"/>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371" name="Rechte verbindingslijn 370">
              <a:extLst>
                <a:ext uri="{FF2B5EF4-FFF2-40B4-BE49-F238E27FC236}">
                  <a16:creationId xmlns:a16="http://schemas.microsoft.com/office/drawing/2014/main" id="{B5974B01-E500-4CD5-9150-9CEA30F06840}"/>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72" name="Rechthoek 371">
              <a:extLst>
                <a:ext uri="{FF2B5EF4-FFF2-40B4-BE49-F238E27FC236}">
                  <a16:creationId xmlns:a16="http://schemas.microsoft.com/office/drawing/2014/main" id="{87A95CA3-2C56-4671-8D89-DEACF1D471C6}"/>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chemeClr val="bg1"/>
                  </a:solidFill>
                  <a:effectLst/>
                  <a:uLnTx/>
                  <a:uFillTx/>
                  <a:latin typeface="+mn-lt"/>
                  <a:ea typeface="+mn-ea"/>
                  <a:cs typeface="+mn-cs"/>
                </a:rPr>
                <a:t>Subtitel met streep</a:t>
              </a:r>
            </a:p>
          </p:txBody>
        </p:sp>
        <p:sp>
          <p:nvSpPr>
            <p:cNvPr id="373" name="Rechthoek 372">
              <a:extLst>
                <a:ext uri="{FF2B5EF4-FFF2-40B4-BE49-F238E27FC236}">
                  <a16:creationId xmlns:a16="http://schemas.microsoft.com/office/drawing/2014/main" id="{0C07927D-03B2-4E33-B762-F63744B88875}"/>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374" name="Ovaal 373">
              <a:extLst>
                <a:ext uri="{FF2B5EF4-FFF2-40B4-BE49-F238E27FC236}">
                  <a16:creationId xmlns:a16="http://schemas.microsoft.com/office/drawing/2014/main" id="{5F6186F8-E55B-4427-BBEA-BEAC4295E1E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375" name="Ovaal 374">
              <a:extLst>
                <a:ext uri="{FF2B5EF4-FFF2-40B4-BE49-F238E27FC236}">
                  <a16:creationId xmlns:a16="http://schemas.microsoft.com/office/drawing/2014/main" id="{281003CF-77E2-4307-89DC-D583DB252ABD}"/>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76" name="Ovaal 375">
              <a:extLst>
                <a:ext uri="{FF2B5EF4-FFF2-40B4-BE49-F238E27FC236}">
                  <a16:creationId xmlns:a16="http://schemas.microsoft.com/office/drawing/2014/main" id="{ADC9B112-4708-4807-982C-4082EB23F41E}"/>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77" name="Ovaal 376">
              <a:extLst>
                <a:ext uri="{FF2B5EF4-FFF2-40B4-BE49-F238E27FC236}">
                  <a16:creationId xmlns:a16="http://schemas.microsoft.com/office/drawing/2014/main" id="{91FEA5B8-F421-4711-8385-9836E186C2AF}"/>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78" name="Ovaal 377">
              <a:extLst>
                <a:ext uri="{FF2B5EF4-FFF2-40B4-BE49-F238E27FC236}">
                  <a16:creationId xmlns:a16="http://schemas.microsoft.com/office/drawing/2014/main" id="{C7FE2438-88AA-4B8B-98A7-8EBF34EEFDF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379" name="Ovaal 378">
              <a:extLst>
                <a:ext uri="{FF2B5EF4-FFF2-40B4-BE49-F238E27FC236}">
                  <a16:creationId xmlns:a16="http://schemas.microsoft.com/office/drawing/2014/main" id="{41402A61-B7A0-4A2D-BCE4-3B3762FD006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380" name="Ovaal 379">
              <a:extLst>
                <a:ext uri="{FF2B5EF4-FFF2-40B4-BE49-F238E27FC236}">
                  <a16:creationId xmlns:a16="http://schemas.microsoft.com/office/drawing/2014/main" id="{E984EB98-7B66-45FF-9945-BA52DB1410BA}"/>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381" name="Ovaal 380">
              <a:extLst>
                <a:ext uri="{FF2B5EF4-FFF2-40B4-BE49-F238E27FC236}">
                  <a16:creationId xmlns:a16="http://schemas.microsoft.com/office/drawing/2014/main" id="{0A71F788-9F6E-4C4E-A986-0D4B7A63545E}"/>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382" name="Ovaal 381">
              <a:extLst>
                <a:ext uri="{FF2B5EF4-FFF2-40B4-BE49-F238E27FC236}">
                  <a16:creationId xmlns:a16="http://schemas.microsoft.com/office/drawing/2014/main" id="{86D8DA92-0059-47C6-A096-0B9930D4757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383" name="Rechthoek 382">
              <a:extLst>
                <a:ext uri="{FF2B5EF4-FFF2-40B4-BE49-F238E27FC236}">
                  <a16:creationId xmlns:a16="http://schemas.microsoft.com/office/drawing/2014/main" id="{D3FCC92C-E298-461D-A07D-299937A85506}"/>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Bullets</a:t>
              </a:r>
            </a:p>
          </p:txBody>
        </p:sp>
        <p:sp>
          <p:nvSpPr>
            <p:cNvPr id="384" name="Rechthoek 383">
              <a:extLst>
                <a:ext uri="{FF2B5EF4-FFF2-40B4-BE49-F238E27FC236}">
                  <a16:creationId xmlns:a16="http://schemas.microsoft.com/office/drawing/2014/main" id="{947826EC-AD31-4288-9FB6-B8C30DF3CD0C}"/>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Sub-bullets</a:t>
              </a:r>
            </a:p>
          </p:txBody>
        </p:sp>
        <p:sp>
          <p:nvSpPr>
            <p:cNvPr id="385" name="Rechthoek 384">
              <a:extLst>
                <a:ext uri="{FF2B5EF4-FFF2-40B4-BE49-F238E27FC236}">
                  <a16:creationId xmlns:a16="http://schemas.microsoft.com/office/drawing/2014/main" id="{C0F5760A-3642-47B1-B29C-A028AF212DA4}"/>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chemeClr val="bg1"/>
                  </a:solidFill>
                  <a:effectLst/>
                  <a:uLnTx/>
                  <a:uFillTx/>
                  <a:latin typeface="+mn-lt"/>
                  <a:ea typeface="+mn-ea"/>
                  <a:cs typeface="+mn-cs"/>
                </a:rPr>
                <a:t>Leestekst</a:t>
              </a:r>
            </a:p>
          </p:txBody>
        </p:sp>
        <p:sp>
          <p:nvSpPr>
            <p:cNvPr id="386" name="Rechthoek 385">
              <a:extLst>
                <a:ext uri="{FF2B5EF4-FFF2-40B4-BE49-F238E27FC236}">
                  <a16:creationId xmlns:a16="http://schemas.microsoft.com/office/drawing/2014/main" id="{244608CC-72B0-4E73-9D86-7F067462BD4D}"/>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chemeClr val="bg1"/>
                    </a:solidFill>
                    <a:miter lim="800000"/>
                  </a:ln>
                  <a:solidFill>
                    <a:schemeClr val="bg1"/>
                  </a:solidFill>
                  <a:effectLst/>
                  <a:uLnTx/>
                  <a:uFillTx/>
                  <a:latin typeface="+mn-lt"/>
                  <a:ea typeface="+mn-ea"/>
                  <a:cs typeface="+mn-cs"/>
                </a:rPr>
                <a:t>Hoofdtitel 01</a:t>
              </a:r>
            </a:p>
          </p:txBody>
        </p:sp>
        <p:sp>
          <p:nvSpPr>
            <p:cNvPr id="387" name="Rechthoek 386">
              <a:extLst>
                <a:ext uri="{FF2B5EF4-FFF2-40B4-BE49-F238E27FC236}">
                  <a16:creationId xmlns:a16="http://schemas.microsoft.com/office/drawing/2014/main" id="{C9DDF499-B3D7-4570-A764-1967266A54BB}"/>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chemeClr val="bg1"/>
                    </a:solidFill>
                    <a:miter lim="800000"/>
                  </a:ln>
                  <a:solidFill>
                    <a:schemeClr val="bg1"/>
                  </a:solidFill>
                  <a:effectLst/>
                  <a:uLnTx/>
                  <a:uFillTx/>
                  <a:latin typeface="+mn-lt"/>
                  <a:ea typeface="+mn-ea"/>
                  <a:cs typeface="+mn-cs"/>
                </a:rPr>
                <a:t>Hoofdtitel 02</a:t>
              </a:r>
            </a:p>
          </p:txBody>
        </p:sp>
        <p:sp>
          <p:nvSpPr>
            <p:cNvPr id="388" name="Rechthoek 387">
              <a:extLst>
                <a:ext uri="{FF2B5EF4-FFF2-40B4-BE49-F238E27FC236}">
                  <a16:creationId xmlns:a16="http://schemas.microsoft.com/office/drawing/2014/main" id="{05EC93DE-187C-4DE6-9635-7B56335963EF}"/>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Numerieke bullets</a:t>
              </a:r>
            </a:p>
          </p:txBody>
        </p:sp>
        <p:sp>
          <p:nvSpPr>
            <p:cNvPr id="389" name="Rechthoek 388">
              <a:extLst>
                <a:ext uri="{FF2B5EF4-FFF2-40B4-BE49-F238E27FC236}">
                  <a16:creationId xmlns:a16="http://schemas.microsoft.com/office/drawing/2014/main" id="{DE4DEB6F-8255-4C6E-B58E-C91887D3FA9D}"/>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Bullets</a:t>
              </a:r>
            </a:p>
          </p:txBody>
        </p:sp>
        <p:sp>
          <p:nvSpPr>
            <p:cNvPr id="390" name="Rechthoek 389">
              <a:extLst>
                <a:ext uri="{FF2B5EF4-FFF2-40B4-BE49-F238E27FC236}">
                  <a16:creationId xmlns:a16="http://schemas.microsoft.com/office/drawing/2014/main" id="{9E9067F0-470D-4BA2-BCA1-AAC417966A69}"/>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Sub-bullets</a:t>
              </a:r>
            </a:p>
          </p:txBody>
        </p:sp>
      </p:grpSp>
      <p:sp>
        <p:nvSpPr>
          <p:cNvPr id="203" name="Tijdelijke aanduiding voor tekst 7">
            <a:extLst>
              <a:ext uri="{FF2B5EF4-FFF2-40B4-BE49-F238E27FC236}">
                <a16:creationId xmlns:a16="http://schemas.microsoft.com/office/drawing/2014/main" id="{8EBDE071-538C-4CF4-9E15-F501C2431AFB}"/>
              </a:ext>
            </a:extLst>
          </p:cNvPr>
          <p:cNvSpPr>
            <a:spLocks noGrp="1"/>
          </p:cNvSpPr>
          <p:nvPr>
            <p:ph type="body" sz="quarter" idx="29"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394071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wi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userDrawn="1"/>
        </p:nvSpPr>
        <p:spPr>
          <a:xfrm>
            <a:off x="0" y="-399601"/>
            <a:ext cx="720000" cy="360000"/>
          </a:xfrm>
          <a:prstGeom prst="rect">
            <a:avLst/>
          </a:prstGeom>
        </p:spPr>
        <p:txBody>
          <a:bodyPr wrap="none" lIns="0" tIns="0" rIns="0" bIns="0">
            <a:noAutofit/>
          </a:bodyPr>
          <a:lstStyle/>
          <a:p>
            <a:r>
              <a:rPr lang="nl-NL" dirty="0"/>
              <a:t>Alleen titel (licht)</a:t>
            </a:r>
          </a:p>
        </p:txBody>
      </p:sp>
      <p:grpSp>
        <p:nvGrpSpPr>
          <p:cNvPr id="154" name="TEKSTINSTRUCTIES">
            <a:extLst>
              <a:ext uri="{FF2B5EF4-FFF2-40B4-BE49-F238E27FC236}">
                <a16:creationId xmlns:a16="http://schemas.microsoft.com/office/drawing/2014/main" id="{8217F155-8767-4EE5-A0A0-357520A21D51}"/>
              </a:ext>
            </a:extLst>
          </p:cNvPr>
          <p:cNvGrpSpPr/>
          <p:nvPr userDrawn="1"/>
        </p:nvGrpSpPr>
        <p:grpSpPr>
          <a:xfrm>
            <a:off x="-4297881" y="-718670"/>
            <a:ext cx="4140000" cy="7198669"/>
            <a:chOff x="-4297881" y="-718670"/>
            <a:chExt cx="4140000" cy="7198669"/>
          </a:xfrm>
        </p:grpSpPr>
        <p:sp>
          <p:nvSpPr>
            <p:cNvPr id="155" name="Rechthoek: afgeronde hoeken 154">
              <a:extLst>
                <a:ext uri="{FF2B5EF4-FFF2-40B4-BE49-F238E27FC236}">
                  <a16:creationId xmlns:a16="http://schemas.microsoft.com/office/drawing/2014/main" id="{606F83FD-A4FD-4A3A-8F4E-599A5C388310}"/>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56" name="Rechthoek: afgeronde hoeken 155">
              <a:extLst>
                <a:ext uri="{FF2B5EF4-FFF2-40B4-BE49-F238E27FC236}">
                  <a16:creationId xmlns:a16="http://schemas.microsoft.com/office/drawing/2014/main" id="{F6B2343D-0DF1-4030-B578-2608C5EAD957}"/>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57" name="Rechte verbindingslijn 156">
              <a:extLst>
                <a:ext uri="{FF2B5EF4-FFF2-40B4-BE49-F238E27FC236}">
                  <a16:creationId xmlns:a16="http://schemas.microsoft.com/office/drawing/2014/main" id="{E9754A99-82D5-4F5E-A856-9EA990E7EB13}"/>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58" name="Groep 157">
              <a:extLst>
                <a:ext uri="{FF2B5EF4-FFF2-40B4-BE49-F238E27FC236}">
                  <a16:creationId xmlns:a16="http://schemas.microsoft.com/office/drawing/2014/main" id="{057EF0CE-D182-45D2-A349-F6989E46B33C}"/>
                </a:ext>
              </a:extLst>
            </p:cNvPr>
            <p:cNvGrpSpPr/>
            <p:nvPr userDrawn="1"/>
          </p:nvGrpSpPr>
          <p:grpSpPr>
            <a:xfrm>
              <a:off x="-3905190" y="127747"/>
              <a:ext cx="3354618" cy="786653"/>
              <a:chOff x="-3419346" y="368233"/>
              <a:chExt cx="3170491" cy="743862"/>
            </a:xfrm>
          </p:grpSpPr>
          <p:sp>
            <p:nvSpPr>
              <p:cNvPr id="179" name="Rechthoek 178">
                <a:extLst>
                  <a:ext uri="{FF2B5EF4-FFF2-40B4-BE49-F238E27FC236}">
                    <a16:creationId xmlns:a16="http://schemas.microsoft.com/office/drawing/2014/main" id="{499A0E5F-4FC7-4AD5-B905-4C7B8DFD5F5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180" name="Rechte verbindingslijn 179">
                <a:extLst>
                  <a:ext uri="{FF2B5EF4-FFF2-40B4-BE49-F238E27FC236}">
                    <a16:creationId xmlns:a16="http://schemas.microsoft.com/office/drawing/2014/main" id="{8038A684-8FDE-47AF-95C4-4B525D1E7A8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Rechte verbindingslijn 180">
                <a:extLst>
                  <a:ext uri="{FF2B5EF4-FFF2-40B4-BE49-F238E27FC236}">
                    <a16:creationId xmlns:a16="http://schemas.microsoft.com/office/drawing/2014/main" id="{4A04E8C9-2D72-4FC8-9B25-41544249F6FC}"/>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Rechthoek 181">
                <a:extLst>
                  <a:ext uri="{FF2B5EF4-FFF2-40B4-BE49-F238E27FC236}">
                    <a16:creationId xmlns:a16="http://schemas.microsoft.com/office/drawing/2014/main" id="{16DA9AD2-EEDC-4A49-942F-ABB77C8EC64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83" name="Groep 182">
                <a:extLst>
                  <a:ext uri="{FF2B5EF4-FFF2-40B4-BE49-F238E27FC236}">
                    <a16:creationId xmlns:a16="http://schemas.microsoft.com/office/drawing/2014/main" id="{55EC3F3E-4E5B-4FA5-B02A-F1F6F274C241}"/>
                  </a:ext>
                </a:extLst>
              </p:cNvPr>
              <p:cNvGrpSpPr/>
              <p:nvPr userDrawn="1"/>
            </p:nvGrpSpPr>
            <p:grpSpPr>
              <a:xfrm>
                <a:off x="-3002834" y="720303"/>
                <a:ext cx="182598" cy="143759"/>
                <a:chOff x="-3310843" y="700986"/>
                <a:chExt cx="182598" cy="143759"/>
              </a:xfrm>
            </p:grpSpPr>
            <p:grpSp>
              <p:nvGrpSpPr>
                <p:cNvPr id="222" name="Groep 221">
                  <a:extLst>
                    <a:ext uri="{FF2B5EF4-FFF2-40B4-BE49-F238E27FC236}">
                      <a16:creationId xmlns:a16="http://schemas.microsoft.com/office/drawing/2014/main" id="{5F91C162-71C8-4E25-9646-28F819189E9C}"/>
                    </a:ext>
                  </a:extLst>
                </p:cNvPr>
                <p:cNvGrpSpPr/>
                <p:nvPr userDrawn="1"/>
              </p:nvGrpSpPr>
              <p:grpSpPr>
                <a:xfrm>
                  <a:off x="-3310843" y="700986"/>
                  <a:ext cx="182598" cy="143759"/>
                  <a:chOff x="-3310843" y="700986"/>
                  <a:chExt cx="182598" cy="143759"/>
                </a:xfrm>
              </p:grpSpPr>
              <p:cxnSp>
                <p:nvCxnSpPr>
                  <p:cNvPr id="226" name="Rechte verbindingslijn 225">
                    <a:extLst>
                      <a:ext uri="{FF2B5EF4-FFF2-40B4-BE49-F238E27FC236}">
                        <a16:creationId xmlns:a16="http://schemas.microsoft.com/office/drawing/2014/main" id="{E5915FED-9E8C-4D0D-B101-2129725536EF}"/>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27" name="Rechte verbindingslijn 226">
                    <a:extLst>
                      <a:ext uri="{FF2B5EF4-FFF2-40B4-BE49-F238E27FC236}">
                        <a16:creationId xmlns:a16="http://schemas.microsoft.com/office/drawing/2014/main" id="{AF8B3252-9D03-443E-B13A-7DBCCD7381C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28" name="Rechte verbindingslijn 227">
                    <a:extLst>
                      <a:ext uri="{FF2B5EF4-FFF2-40B4-BE49-F238E27FC236}">
                        <a16:creationId xmlns:a16="http://schemas.microsoft.com/office/drawing/2014/main" id="{408FFA87-EE72-49C4-AF0B-7C0EC81410E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29" name="Rechte verbindingslijn 228">
                    <a:extLst>
                      <a:ext uri="{FF2B5EF4-FFF2-40B4-BE49-F238E27FC236}">
                        <a16:creationId xmlns:a16="http://schemas.microsoft.com/office/drawing/2014/main" id="{1C80FA11-9871-45E0-82F0-11EE28B6467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58F46C98-7D25-47FB-B0B9-D64D262EF7C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3" name="Groep 222">
                  <a:extLst>
                    <a:ext uri="{FF2B5EF4-FFF2-40B4-BE49-F238E27FC236}">
                      <a16:creationId xmlns:a16="http://schemas.microsoft.com/office/drawing/2014/main" id="{B1072356-62CC-4ECF-9727-10055FE6D53B}"/>
                    </a:ext>
                  </a:extLst>
                </p:cNvPr>
                <p:cNvGrpSpPr/>
                <p:nvPr userDrawn="1"/>
              </p:nvGrpSpPr>
              <p:grpSpPr>
                <a:xfrm flipH="1">
                  <a:off x="-3310774" y="735854"/>
                  <a:ext cx="88801" cy="72568"/>
                  <a:chOff x="-2091059" y="1395403"/>
                  <a:chExt cx="157316" cy="128558"/>
                </a:xfrm>
              </p:grpSpPr>
              <p:sp>
                <p:nvSpPr>
                  <p:cNvPr id="224" name="Rechthoek 223">
                    <a:extLst>
                      <a:ext uri="{FF2B5EF4-FFF2-40B4-BE49-F238E27FC236}">
                        <a16:creationId xmlns:a16="http://schemas.microsoft.com/office/drawing/2014/main" id="{ED71BDB4-8257-41E0-A7C9-57A82B0F5F3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25" name="Pijl: punthaak 224">
                    <a:extLst>
                      <a:ext uri="{FF2B5EF4-FFF2-40B4-BE49-F238E27FC236}">
                        <a16:creationId xmlns:a16="http://schemas.microsoft.com/office/drawing/2014/main" id="{DF7168BC-58A0-477C-9D89-A985C9C7E95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184" name="Groep 183">
                <a:extLst>
                  <a:ext uri="{FF2B5EF4-FFF2-40B4-BE49-F238E27FC236}">
                    <a16:creationId xmlns:a16="http://schemas.microsoft.com/office/drawing/2014/main" id="{20194EB5-6431-4E8D-A58D-020AB892C6CA}"/>
                  </a:ext>
                </a:extLst>
              </p:cNvPr>
              <p:cNvGrpSpPr/>
              <p:nvPr userDrawn="1"/>
            </p:nvGrpSpPr>
            <p:grpSpPr>
              <a:xfrm>
                <a:off x="-3326107" y="720303"/>
                <a:ext cx="182598" cy="143759"/>
                <a:chOff x="-3634116" y="700986"/>
                <a:chExt cx="182598" cy="143759"/>
              </a:xfrm>
            </p:grpSpPr>
            <p:grpSp>
              <p:nvGrpSpPr>
                <p:cNvPr id="213" name="Groep 212">
                  <a:extLst>
                    <a:ext uri="{FF2B5EF4-FFF2-40B4-BE49-F238E27FC236}">
                      <a16:creationId xmlns:a16="http://schemas.microsoft.com/office/drawing/2014/main" id="{AA1F47F0-F12A-4D93-B0A0-8DE32DB7E133}"/>
                    </a:ext>
                  </a:extLst>
                </p:cNvPr>
                <p:cNvGrpSpPr/>
                <p:nvPr userDrawn="1"/>
              </p:nvGrpSpPr>
              <p:grpSpPr>
                <a:xfrm>
                  <a:off x="-3634116" y="700986"/>
                  <a:ext cx="182598" cy="143759"/>
                  <a:chOff x="-3634116" y="700986"/>
                  <a:chExt cx="182598" cy="143759"/>
                </a:xfrm>
              </p:grpSpPr>
              <p:cxnSp>
                <p:nvCxnSpPr>
                  <p:cNvPr id="217" name="Rechte verbindingslijn 216">
                    <a:extLst>
                      <a:ext uri="{FF2B5EF4-FFF2-40B4-BE49-F238E27FC236}">
                        <a16:creationId xmlns:a16="http://schemas.microsoft.com/office/drawing/2014/main" id="{BC179B58-06B2-4D68-BC2D-A1C1A541D90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778D5AC0-A32E-49A0-94AD-6D952DECDFF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19" name="Rechte verbindingslijn 218">
                    <a:extLst>
                      <a:ext uri="{FF2B5EF4-FFF2-40B4-BE49-F238E27FC236}">
                        <a16:creationId xmlns:a16="http://schemas.microsoft.com/office/drawing/2014/main" id="{7D8956D1-FD91-4A3A-A815-4F9DC19EDB6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0" name="Rechte verbindingslijn 219">
                    <a:extLst>
                      <a:ext uri="{FF2B5EF4-FFF2-40B4-BE49-F238E27FC236}">
                        <a16:creationId xmlns:a16="http://schemas.microsoft.com/office/drawing/2014/main" id="{18EBCA6A-5511-4132-86E9-5E7ED885465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1" name="Rechte verbindingslijn 220">
                    <a:extLst>
                      <a:ext uri="{FF2B5EF4-FFF2-40B4-BE49-F238E27FC236}">
                        <a16:creationId xmlns:a16="http://schemas.microsoft.com/office/drawing/2014/main" id="{5D5282FC-2063-4431-97C8-A997F2D784F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4" name="Groep 213">
                  <a:extLst>
                    <a:ext uri="{FF2B5EF4-FFF2-40B4-BE49-F238E27FC236}">
                      <a16:creationId xmlns:a16="http://schemas.microsoft.com/office/drawing/2014/main" id="{D2EFD3D0-2F1E-4FE7-81B4-10809A69233F}"/>
                    </a:ext>
                  </a:extLst>
                </p:cNvPr>
                <p:cNvGrpSpPr/>
                <p:nvPr userDrawn="1"/>
              </p:nvGrpSpPr>
              <p:grpSpPr>
                <a:xfrm>
                  <a:off x="-3634047" y="735854"/>
                  <a:ext cx="88801" cy="72568"/>
                  <a:chOff x="-2091059" y="1395403"/>
                  <a:chExt cx="157316" cy="128558"/>
                </a:xfrm>
              </p:grpSpPr>
              <p:sp>
                <p:nvSpPr>
                  <p:cNvPr id="215" name="Rechthoek 214">
                    <a:extLst>
                      <a:ext uri="{FF2B5EF4-FFF2-40B4-BE49-F238E27FC236}">
                        <a16:creationId xmlns:a16="http://schemas.microsoft.com/office/drawing/2014/main" id="{B6BC6817-83B1-4087-B7F1-18A83ABE903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6" name="Pijl: punthaak 215">
                    <a:extLst>
                      <a:ext uri="{FF2B5EF4-FFF2-40B4-BE49-F238E27FC236}">
                        <a16:creationId xmlns:a16="http://schemas.microsoft.com/office/drawing/2014/main" id="{49E7854F-AD92-4BB1-9F1E-8AD35C6F50F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185" name="Rechte verbindingslijn 184">
                <a:extLst>
                  <a:ext uri="{FF2B5EF4-FFF2-40B4-BE49-F238E27FC236}">
                    <a16:creationId xmlns:a16="http://schemas.microsoft.com/office/drawing/2014/main" id="{A8409377-32E1-465F-B660-41072920982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6" name="Rechte verbindingslijn 185">
                <a:extLst>
                  <a:ext uri="{FF2B5EF4-FFF2-40B4-BE49-F238E27FC236}">
                    <a16:creationId xmlns:a16="http://schemas.microsoft.com/office/drawing/2014/main" id="{61FC7A9F-CD83-4654-ADE6-0D1B0791B6E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7" name="Groep 186">
                <a:extLst>
                  <a:ext uri="{FF2B5EF4-FFF2-40B4-BE49-F238E27FC236}">
                    <a16:creationId xmlns:a16="http://schemas.microsoft.com/office/drawing/2014/main" id="{C070A3DC-A58C-4F3E-8E25-4D9B402ABE71}"/>
                  </a:ext>
                </a:extLst>
              </p:cNvPr>
              <p:cNvGrpSpPr/>
              <p:nvPr userDrawn="1"/>
            </p:nvGrpSpPr>
            <p:grpSpPr>
              <a:xfrm>
                <a:off x="-2425037" y="370226"/>
                <a:ext cx="357690" cy="330595"/>
                <a:chOff x="-2721817" y="347336"/>
                <a:chExt cx="432805" cy="400021"/>
              </a:xfrm>
            </p:grpSpPr>
            <p:sp>
              <p:nvSpPr>
                <p:cNvPr id="202" name="Rechthoek 201">
                  <a:extLst>
                    <a:ext uri="{FF2B5EF4-FFF2-40B4-BE49-F238E27FC236}">
                      <a16:creationId xmlns:a16="http://schemas.microsoft.com/office/drawing/2014/main" id="{416D672B-364F-4B35-AC73-7CA8E123F78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03" name="Groep 202">
                  <a:extLst>
                    <a:ext uri="{FF2B5EF4-FFF2-40B4-BE49-F238E27FC236}">
                      <a16:creationId xmlns:a16="http://schemas.microsoft.com/office/drawing/2014/main" id="{F7380225-682F-4532-8D4C-9282BB4E637E}"/>
                    </a:ext>
                  </a:extLst>
                </p:cNvPr>
                <p:cNvGrpSpPr/>
                <p:nvPr userDrawn="1"/>
              </p:nvGrpSpPr>
              <p:grpSpPr>
                <a:xfrm>
                  <a:off x="-2652453" y="431583"/>
                  <a:ext cx="294076" cy="231526"/>
                  <a:chOff x="-3634116" y="700986"/>
                  <a:chExt cx="182598" cy="143759"/>
                </a:xfrm>
              </p:grpSpPr>
              <p:grpSp>
                <p:nvGrpSpPr>
                  <p:cNvPr id="204" name="Groep 203">
                    <a:extLst>
                      <a:ext uri="{FF2B5EF4-FFF2-40B4-BE49-F238E27FC236}">
                        <a16:creationId xmlns:a16="http://schemas.microsoft.com/office/drawing/2014/main" id="{7159F24D-7111-4745-BEBD-10E4FFB46D1B}"/>
                      </a:ext>
                    </a:extLst>
                  </p:cNvPr>
                  <p:cNvGrpSpPr/>
                  <p:nvPr userDrawn="1"/>
                </p:nvGrpSpPr>
                <p:grpSpPr>
                  <a:xfrm>
                    <a:off x="-3634116" y="700986"/>
                    <a:ext cx="182598" cy="143759"/>
                    <a:chOff x="-3634116" y="700986"/>
                    <a:chExt cx="182598" cy="143759"/>
                  </a:xfrm>
                </p:grpSpPr>
                <p:cxnSp>
                  <p:nvCxnSpPr>
                    <p:cNvPr id="208" name="Rechte verbindingslijn 207">
                      <a:extLst>
                        <a:ext uri="{FF2B5EF4-FFF2-40B4-BE49-F238E27FC236}">
                          <a16:creationId xmlns:a16="http://schemas.microsoft.com/office/drawing/2014/main" id="{C8DCF8B8-5E7D-4AAD-82EE-EE5AFA312B3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085B834B-9F91-4D09-8E3F-FBF4AE937C6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0" name="Rechte verbindingslijn 209">
                      <a:extLst>
                        <a:ext uri="{FF2B5EF4-FFF2-40B4-BE49-F238E27FC236}">
                          <a16:creationId xmlns:a16="http://schemas.microsoft.com/office/drawing/2014/main" id="{60F7B275-C376-4315-9429-376BEDACDC9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1" name="Rechte verbindingslijn 210">
                      <a:extLst>
                        <a:ext uri="{FF2B5EF4-FFF2-40B4-BE49-F238E27FC236}">
                          <a16:creationId xmlns:a16="http://schemas.microsoft.com/office/drawing/2014/main" id="{72BFB187-516D-4FC7-9DA2-C13ADBA351E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2" name="Rechte verbindingslijn 211">
                      <a:extLst>
                        <a:ext uri="{FF2B5EF4-FFF2-40B4-BE49-F238E27FC236}">
                          <a16:creationId xmlns:a16="http://schemas.microsoft.com/office/drawing/2014/main" id="{3510798A-3D50-4D94-B118-2A27CA7F4E5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1F7D2940-28B7-4B73-B261-41A0C2BFBB01}"/>
                      </a:ext>
                    </a:extLst>
                  </p:cNvPr>
                  <p:cNvGrpSpPr/>
                  <p:nvPr userDrawn="1"/>
                </p:nvGrpSpPr>
                <p:grpSpPr>
                  <a:xfrm>
                    <a:off x="-3634047" y="735854"/>
                    <a:ext cx="88801" cy="72568"/>
                    <a:chOff x="-2091059" y="1395403"/>
                    <a:chExt cx="157316" cy="128558"/>
                  </a:xfrm>
                </p:grpSpPr>
                <p:sp>
                  <p:nvSpPr>
                    <p:cNvPr id="206" name="Rechthoek 205">
                      <a:extLst>
                        <a:ext uri="{FF2B5EF4-FFF2-40B4-BE49-F238E27FC236}">
                          <a16:creationId xmlns:a16="http://schemas.microsoft.com/office/drawing/2014/main" id="{2DBD820C-CA65-465D-8E93-11EF8598408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07" name="Pijl: punthaak 206">
                      <a:extLst>
                        <a:ext uri="{FF2B5EF4-FFF2-40B4-BE49-F238E27FC236}">
                          <a16:creationId xmlns:a16="http://schemas.microsoft.com/office/drawing/2014/main" id="{20C9219E-58DF-4314-B988-60979C13EE4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188" name="Groep 187">
                <a:extLst>
                  <a:ext uri="{FF2B5EF4-FFF2-40B4-BE49-F238E27FC236}">
                    <a16:creationId xmlns:a16="http://schemas.microsoft.com/office/drawing/2014/main" id="{E67395BC-744E-42DE-9817-59633B3CB267}"/>
                  </a:ext>
                </a:extLst>
              </p:cNvPr>
              <p:cNvGrpSpPr/>
              <p:nvPr userDrawn="1"/>
            </p:nvGrpSpPr>
            <p:grpSpPr>
              <a:xfrm>
                <a:off x="-2425037" y="781500"/>
                <a:ext cx="357690" cy="330595"/>
                <a:chOff x="-2721817" y="782525"/>
                <a:chExt cx="432805" cy="400021"/>
              </a:xfrm>
            </p:grpSpPr>
            <p:sp>
              <p:nvSpPr>
                <p:cNvPr id="191" name="Rechthoek 190">
                  <a:extLst>
                    <a:ext uri="{FF2B5EF4-FFF2-40B4-BE49-F238E27FC236}">
                      <a16:creationId xmlns:a16="http://schemas.microsoft.com/office/drawing/2014/main" id="{621B604D-2821-4894-964B-C8170852A953}"/>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192" name="Groep 191">
                  <a:extLst>
                    <a:ext uri="{FF2B5EF4-FFF2-40B4-BE49-F238E27FC236}">
                      <a16:creationId xmlns:a16="http://schemas.microsoft.com/office/drawing/2014/main" id="{B8AAB4B2-16AB-45A3-8E30-F4003ECE166D}"/>
                    </a:ext>
                  </a:extLst>
                </p:cNvPr>
                <p:cNvGrpSpPr/>
                <p:nvPr userDrawn="1"/>
              </p:nvGrpSpPr>
              <p:grpSpPr>
                <a:xfrm>
                  <a:off x="-2652453" y="866772"/>
                  <a:ext cx="294076" cy="231526"/>
                  <a:chOff x="-3310843" y="700986"/>
                  <a:chExt cx="182598" cy="143759"/>
                </a:xfrm>
              </p:grpSpPr>
              <p:grpSp>
                <p:nvGrpSpPr>
                  <p:cNvPr id="193" name="Groep 192">
                    <a:extLst>
                      <a:ext uri="{FF2B5EF4-FFF2-40B4-BE49-F238E27FC236}">
                        <a16:creationId xmlns:a16="http://schemas.microsoft.com/office/drawing/2014/main" id="{E40A26D6-9E24-4E18-B50B-3A5F8603464F}"/>
                      </a:ext>
                    </a:extLst>
                  </p:cNvPr>
                  <p:cNvGrpSpPr/>
                  <p:nvPr userDrawn="1"/>
                </p:nvGrpSpPr>
                <p:grpSpPr>
                  <a:xfrm>
                    <a:off x="-3310843" y="700986"/>
                    <a:ext cx="182598" cy="143759"/>
                    <a:chOff x="-3310843" y="700986"/>
                    <a:chExt cx="182598" cy="143759"/>
                  </a:xfrm>
                </p:grpSpPr>
                <p:cxnSp>
                  <p:nvCxnSpPr>
                    <p:cNvPr id="197" name="Rechte verbindingslijn 196">
                      <a:extLst>
                        <a:ext uri="{FF2B5EF4-FFF2-40B4-BE49-F238E27FC236}">
                          <a16:creationId xmlns:a16="http://schemas.microsoft.com/office/drawing/2014/main" id="{3E9F0462-1F75-4787-9172-9AF6D54147A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2A66C0AD-251A-41AA-BB0F-0DDC6817DE0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663DBF1C-AF25-493E-9DCC-8CDA91A78B2D}"/>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58CEE8A0-E0AF-4313-906B-4823F58D6E2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1" name="Rechte verbindingslijn 200">
                      <a:extLst>
                        <a:ext uri="{FF2B5EF4-FFF2-40B4-BE49-F238E27FC236}">
                          <a16:creationId xmlns:a16="http://schemas.microsoft.com/office/drawing/2014/main" id="{5184C7B5-0643-408E-8A59-FD1062680F2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4" name="Groep 193">
                    <a:extLst>
                      <a:ext uri="{FF2B5EF4-FFF2-40B4-BE49-F238E27FC236}">
                        <a16:creationId xmlns:a16="http://schemas.microsoft.com/office/drawing/2014/main" id="{DCB1A1A6-091A-4169-8835-C1D3B868DAD5}"/>
                      </a:ext>
                    </a:extLst>
                  </p:cNvPr>
                  <p:cNvGrpSpPr/>
                  <p:nvPr userDrawn="1"/>
                </p:nvGrpSpPr>
                <p:grpSpPr>
                  <a:xfrm flipH="1">
                    <a:off x="-3310774" y="735854"/>
                    <a:ext cx="88801" cy="72568"/>
                    <a:chOff x="-2091059" y="1395403"/>
                    <a:chExt cx="157316" cy="128558"/>
                  </a:xfrm>
                </p:grpSpPr>
                <p:sp>
                  <p:nvSpPr>
                    <p:cNvPr id="195" name="Rechthoek 194">
                      <a:extLst>
                        <a:ext uri="{FF2B5EF4-FFF2-40B4-BE49-F238E27FC236}">
                          <a16:creationId xmlns:a16="http://schemas.microsoft.com/office/drawing/2014/main" id="{EAA4D4AB-8D01-4856-9110-CB98A113AA9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96" name="Pijl: punthaak 195">
                      <a:extLst>
                        <a:ext uri="{FF2B5EF4-FFF2-40B4-BE49-F238E27FC236}">
                          <a16:creationId xmlns:a16="http://schemas.microsoft.com/office/drawing/2014/main" id="{87ECA9B2-10D0-4445-90AD-C44CCD5287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189" name="Rechthoek 188">
                <a:extLst>
                  <a:ext uri="{FF2B5EF4-FFF2-40B4-BE49-F238E27FC236}">
                    <a16:creationId xmlns:a16="http://schemas.microsoft.com/office/drawing/2014/main" id="{BE9B1067-E7EF-46A0-AB9F-4815EB2FBFA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190" name="Rechthoek 189">
                <a:extLst>
                  <a:ext uri="{FF2B5EF4-FFF2-40B4-BE49-F238E27FC236}">
                    <a16:creationId xmlns:a16="http://schemas.microsoft.com/office/drawing/2014/main" id="{3E9B90D5-1DAA-4FA5-9669-F84759BA3EE8}"/>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159" name="Rechte verbindingslijn 158">
              <a:extLst>
                <a:ext uri="{FF2B5EF4-FFF2-40B4-BE49-F238E27FC236}">
                  <a16:creationId xmlns:a16="http://schemas.microsoft.com/office/drawing/2014/main" id="{E03EBB6F-0989-4499-BCEF-3737303DAA0A}"/>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60" name="Rechthoek 159">
              <a:extLst>
                <a:ext uri="{FF2B5EF4-FFF2-40B4-BE49-F238E27FC236}">
                  <a16:creationId xmlns:a16="http://schemas.microsoft.com/office/drawing/2014/main" id="{D0CF1BF4-5B9C-45E0-B40C-57A031EF805E}"/>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161" name="Rechthoek 160">
              <a:extLst>
                <a:ext uri="{FF2B5EF4-FFF2-40B4-BE49-F238E27FC236}">
                  <a16:creationId xmlns:a16="http://schemas.microsoft.com/office/drawing/2014/main" id="{F87B404D-2426-4CB1-9075-086C0DDF2FEA}"/>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162" name="Ovaal 161">
              <a:extLst>
                <a:ext uri="{FF2B5EF4-FFF2-40B4-BE49-F238E27FC236}">
                  <a16:creationId xmlns:a16="http://schemas.microsoft.com/office/drawing/2014/main" id="{C10DFECC-EFA2-4E70-8FE7-E6D9FDE60DF0}"/>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63" name="Ovaal 162">
              <a:extLst>
                <a:ext uri="{FF2B5EF4-FFF2-40B4-BE49-F238E27FC236}">
                  <a16:creationId xmlns:a16="http://schemas.microsoft.com/office/drawing/2014/main" id="{7EE72E20-A5D1-497C-AAEF-F0AE9C00A83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64" name="Ovaal 163">
              <a:extLst>
                <a:ext uri="{FF2B5EF4-FFF2-40B4-BE49-F238E27FC236}">
                  <a16:creationId xmlns:a16="http://schemas.microsoft.com/office/drawing/2014/main" id="{59A71C85-1750-4FCB-8D00-62061D51FFC3}"/>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5" name="Ovaal 164">
              <a:extLst>
                <a:ext uri="{FF2B5EF4-FFF2-40B4-BE49-F238E27FC236}">
                  <a16:creationId xmlns:a16="http://schemas.microsoft.com/office/drawing/2014/main" id="{20EF6D4B-62FF-4C5C-A3BC-83C8650E2031}"/>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66" name="Ovaal 165">
              <a:extLst>
                <a:ext uri="{FF2B5EF4-FFF2-40B4-BE49-F238E27FC236}">
                  <a16:creationId xmlns:a16="http://schemas.microsoft.com/office/drawing/2014/main" id="{7D943493-DA3C-48AF-A6E6-D05383CBB9A7}"/>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67" name="Ovaal 166">
              <a:extLst>
                <a:ext uri="{FF2B5EF4-FFF2-40B4-BE49-F238E27FC236}">
                  <a16:creationId xmlns:a16="http://schemas.microsoft.com/office/drawing/2014/main" id="{33C1FF01-DBA9-402C-829F-B94C9C5E2A0D}"/>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68" name="Ovaal 167">
              <a:extLst>
                <a:ext uri="{FF2B5EF4-FFF2-40B4-BE49-F238E27FC236}">
                  <a16:creationId xmlns:a16="http://schemas.microsoft.com/office/drawing/2014/main" id="{92055F02-8ADC-4567-9E53-9CD26E95B8F3}"/>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69" name="Ovaal 168">
              <a:extLst>
                <a:ext uri="{FF2B5EF4-FFF2-40B4-BE49-F238E27FC236}">
                  <a16:creationId xmlns:a16="http://schemas.microsoft.com/office/drawing/2014/main" id="{9F7D95AC-0C59-4595-92CF-2DFB44C8A3D3}"/>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70" name="Ovaal 169">
              <a:extLst>
                <a:ext uri="{FF2B5EF4-FFF2-40B4-BE49-F238E27FC236}">
                  <a16:creationId xmlns:a16="http://schemas.microsoft.com/office/drawing/2014/main" id="{648E5C85-688C-4364-9231-5C1A85E2C5CE}"/>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71" name="Rechthoek 170">
              <a:extLst>
                <a:ext uri="{FF2B5EF4-FFF2-40B4-BE49-F238E27FC236}">
                  <a16:creationId xmlns:a16="http://schemas.microsoft.com/office/drawing/2014/main" id="{48A411F4-8A7D-44A2-8E9B-76FDA4126F1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2"/>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172" name="Rechthoek 171">
              <a:extLst>
                <a:ext uri="{FF2B5EF4-FFF2-40B4-BE49-F238E27FC236}">
                  <a16:creationId xmlns:a16="http://schemas.microsoft.com/office/drawing/2014/main" id="{3E03CF35-C0AE-4085-A7C6-A5AA29F4CF74}"/>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173" name="Rechthoek 172">
              <a:extLst>
                <a:ext uri="{FF2B5EF4-FFF2-40B4-BE49-F238E27FC236}">
                  <a16:creationId xmlns:a16="http://schemas.microsoft.com/office/drawing/2014/main" id="{92C17141-BFFF-4672-9C4B-E7B7D3641BF5}"/>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174" name="Rechthoek 173">
              <a:extLst>
                <a:ext uri="{FF2B5EF4-FFF2-40B4-BE49-F238E27FC236}">
                  <a16:creationId xmlns:a16="http://schemas.microsoft.com/office/drawing/2014/main" id="{F1FF919D-A93B-45AA-AD63-669B07F5582B}"/>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175" name="Rechthoek 174">
              <a:extLst>
                <a:ext uri="{FF2B5EF4-FFF2-40B4-BE49-F238E27FC236}">
                  <a16:creationId xmlns:a16="http://schemas.microsoft.com/office/drawing/2014/main" id="{E99C822B-4F41-46FD-A981-52EE73C65CCF}"/>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176" name="Rechthoek 175">
              <a:extLst>
                <a:ext uri="{FF2B5EF4-FFF2-40B4-BE49-F238E27FC236}">
                  <a16:creationId xmlns:a16="http://schemas.microsoft.com/office/drawing/2014/main" id="{10FAE333-CBD5-4AFB-8342-5F9A741A87E6}"/>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177" name="Rechthoek 176">
              <a:extLst>
                <a:ext uri="{FF2B5EF4-FFF2-40B4-BE49-F238E27FC236}">
                  <a16:creationId xmlns:a16="http://schemas.microsoft.com/office/drawing/2014/main" id="{887739C1-A3ED-4759-BB75-8B9E0179CDDA}"/>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2"/>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178" name="Rechthoek 177">
              <a:extLst>
                <a:ext uri="{FF2B5EF4-FFF2-40B4-BE49-F238E27FC236}">
                  <a16:creationId xmlns:a16="http://schemas.microsoft.com/office/drawing/2014/main" id="{47B707AF-6725-4AF3-A37A-928F40AC0808}"/>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endParaRPr lang="nl-NL" dirty="0"/>
          </a:p>
        </p:txBody>
      </p:sp>
      <p:sp>
        <p:nvSpPr>
          <p:cNvPr id="8" name="Tijdelijke aanduiding voor verticale tekst 2">
            <a:extLst>
              <a:ext uri="{FF2B5EF4-FFF2-40B4-BE49-F238E27FC236}">
                <a16:creationId xmlns:a16="http://schemas.microsoft.com/office/drawing/2014/main" id="{763C6547-5000-41B9-8C76-3C49F068757A}"/>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Subtitel 01</a:t>
            </a:r>
          </a:p>
          <a:p>
            <a:pPr lvl="4"/>
            <a:r>
              <a:rPr lang="nl-NL" dirty="0"/>
              <a:t>Subtitel 02</a:t>
            </a:r>
          </a:p>
          <a:p>
            <a:pPr lvl="5"/>
            <a:r>
              <a:rPr lang="nl-NL" dirty="0"/>
              <a:t>Leestekst</a:t>
            </a:r>
          </a:p>
          <a:p>
            <a:pPr lvl="6"/>
            <a:r>
              <a:rPr lang="nl-NL" dirty="0"/>
              <a:t>Zeven</a:t>
            </a:r>
          </a:p>
          <a:p>
            <a:pPr lvl="7"/>
            <a:r>
              <a:rPr lang="nl-NL" dirty="0"/>
              <a:t>Acht</a:t>
            </a:r>
          </a:p>
          <a:p>
            <a:pPr lvl="8"/>
            <a:r>
              <a:rPr lang="nl-NL" dirty="0"/>
              <a:t>Negen</a:t>
            </a:r>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4"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0" name="Tijdelijke aanduiding voor tekst 9">
            <a:extLst>
              <a:ext uri="{FF2B5EF4-FFF2-40B4-BE49-F238E27FC236}">
                <a16:creationId xmlns:a16="http://schemas.microsoft.com/office/drawing/2014/main" id="{F6CBA2B5-D30D-4FF8-8343-6778F7E8C763}"/>
              </a:ext>
            </a:extLst>
          </p:cNvPr>
          <p:cNvSpPr>
            <a:spLocks noGrp="1"/>
          </p:cNvSpPr>
          <p:nvPr>
            <p:ph type="body" sz="quarter" idx="27" hasCustomPrompt="1"/>
          </p:nvPr>
        </p:nvSpPr>
        <p:spPr>
          <a:xfrm>
            <a:off x="6977053" y="6450555"/>
            <a:ext cx="4338937" cy="178670"/>
          </a:xfrm>
        </p:spPr>
        <p:txBody>
          <a:bodyPr anchor="ctr" anchorCtr="0"/>
          <a:lstStyle>
            <a:lvl1pPr>
              <a:defRPr lang="en-GB" sz="700" dirty="0">
                <a:solidFill>
                  <a:srgbClr val="00B0F0"/>
                </a:solidFill>
              </a:defRPr>
            </a:lvl1pPr>
            <a:lvl2pPr>
              <a:defRPr sz="800">
                <a:solidFill>
                  <a:srgbClr val="007EA9"/>
                </a:solidFill>
              </a:defRPr>
            </a:lvl2pPr>
            <a:lvl3pPr marL="0" indent="0">
              <a:buFontTx/>
              <a:buNone/>
              <a:defRPr sz="800">
                <a:solidFill>
                  <a:srgbClr val="007EA9"/>
                </a:solidFill>
                <a:latin typeface="Arial" panose="020B0604020202020204" pitchFamily="34" charset="0"/>
                <a:cs typeface="Arial" panose="020B0604020202020204" pitchFamily="34" charset="0"/>
              </a:defRPr>
            </a:lvl3pPr>
            <a:lvl4pPr>
              <a:defRPr sz="800">
                <a:solidFill>
                  <a:srgbClr val="007EA9"/>
                </a:solidFill>
              </a:defRPr>
            </a:lvl4pPr>
            <a:lvl5pPr>
              <a:defRPr sz="800">
                <a:solidFill>
                  <a:srgbClr val="007EA9"/>
                </a:solidFill>
              </a:defRPr>
            </a:lvl5pPr>
          </a:lstStyle>
          <a:p>
            <a:pPr lvl="2"/>
            <a:r>
              <a:rPr lang="nl-NL" dirty="0"/>
              <a:t>[Vul hier uw voetnoot in]</a:t>
            </a:r>
            <a:endParaRPr lang="en-GB" dirty="0"/>
          </a:p>
        </p:txBody>
      </p:sp>
      <p:sp>
        <p:nvSpPr>
          <p:cNvPr id="5" name="Tijdelijke aanduiding voor datum 4">
            <a:extLst>
              <a:ext uri="{FF2B5EF4-FFF2-40B4-BE49-F238E27FC236}">
                <a16:creationId xmlns:a16="http://schemas.microsoft.com/office/drawing/2014/main" id="{0FFDBC11-6A23-47FC-B223-AE65978767ED}"/>
              </a:ext>
            </a:extLst>
          </p:cNvPr>
          <p:cNvSpPr>
            <a:spLocks noGrp="1"/>
          </p:cNvSpPr>
          <p:nvPr>
            <p:ph type="dt" sz="half" idx="28"/>
          </p:nvPr>
        </p:nvSpPr>
        <p:spPr/>
        <p:txBody>
          <a:bodyPr/>
          <a:lstStyle/>
          <a:p>
            <a:fld id="{8774CF9B-452A-49AA-9906-FB65FDDA8DF2}" type="datetime10">
              <a:rPr lang="nl-NL" smtClean="0"/>
              <a:t>11:51</a:t>
            </a:fld>
            <a:endParaRPr lang="nl-NL" dirty="0"/>
          </a:p>
        </p:txBody>
      </p:sp>
      <p:sp>
        <p:nvSpPr>
          <p:cNvPr id="12" name="Tijdelijke aanduiding voor dianummer 11">
            <a:extLst>
              <a:ext uri="{FF2B5EF4-FFF2-40B4-BE49-F238E27FC236}">
                <a16:creationId xmlns:a16="http://schemas.microsoft.com/office/drawing/2014/main" id="{53880774-097D-4EDC-8236-FA87159422EF}"/>
              </a:ext>
            </a:extLst>
          </p:cNvPr>
          <p:cNvSpPr>
            <a:spLocks noGrp="1"/>
          </p:cNvSpPr>
          <p:nvPr>
            <p:ph type="sldNum" sz="quarter" idx="30"/>
          </p:nvPr>
        </p:nvSpPr>
        <p:spPr/>
        <p:txBody>
          <a:bodyPr/>
          <a:lstStyle/>
          <a:p>
            <a:fld id="{FF61E002-7038-4534-AD3C-ADB6FBF99A22}" type="slidenum">
              <a:rPr lang="nl-NL" smtClean="0"/>
              <a:pPr/>
              <a:t>‹nr.›</a:t>
            </a:fld>
            <a:endParaRPr lang="nl-NL" dirty="0"/>
          </a:p>
        </p:txBody>
      </p:sp>
    </p:spTree>
    <p:extLst>
      <p:ext uri="{BB962C8B-B14F-4D97-AF65-F5344CB8AC3E}">
        <p14:creationId xmlns:p14="http://schemas.microsoft.com/office/powerpoint/2010/main" val="24391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ieuwspagina">
    <p:spTree>
      <p:nvGrpSpPr>
        <p:cNvPr id="1" name=""/>
        <p:cNvGrpSpPr/>
        <p:nvPr/>
      </p:nvGrpSpPr>
      <p:grpSpPr>
        <a:xfrm>
          <a:off x="0" y="0"/>
          <a:ext cx="0" cy="0"/>
          <a:chOff x="0" y="0"/>
          <a:chExt cx="0" cy="0"/>
        </a:xfrm>
      </p:grpSpPr>
      <p:sp>
        <p:nvSpPr>
          <p:cNvPr id="171" name="Rechthoek 170">
            <a:extLst>
              <a:ext uri="{FF2B5EF4-FFF2-40B4-BE49-F238E27FC236}">
                <a16:creationId xmlns:a16="http://schemas.microsoft.com/office/drawing/2014/main" id="{AAA0DBC6-E661-48CC-BBD4-2D75D1759BF1}"/>
              </a:ext>
            </a:extLst>
          </p:cNvPr>
          <p:cNvSpPr/>
          <p:nvPr userDrawn="1"/>
        </p:nvSpPr>
        <p:spPr>
          <a:xfrm>
            <a:off x="0" y="-399601"/>
            <a:ext cx="720000" cy="360000"/>
          </a:xfrm>
          <a:prstGeom prst="rect">
            <a:avLst/>
          </a:prstGeom>
        </p:spPr>
        <p:txBody>
          <a:bodyPr wrap="none" lIns="0" tIns="0" rIns="0" bIns="0">
            <a:noAutofit/>
          </a:bodyPr>
          <a:lstStyle/>
          <a:p>
            <a:r>
              <a:rPr lang="nl-NL" dirty="0"/>
              <a:t>Nieuwspagina</a:t>
            </a:r>
          </a:p>
        </p:txBody>
      </p:sp>
      <p:grpSp>
        <p:nvGrpSpPr>
          <p:cNvPr id="221" name="INSTRUCTIES">
            <a:extLst>
              <a:ext uri="{FF2B5EF4-FFF2-40B4-BE49-F238E27FC236}">
                <a16:creationId xmlns:a16="http://schemas.microsoft.com/office/drawing/2014/main" id="{1FAA29BF-8B2B-4AC4-A75F-CD6159C6D635}"/>
              </a:ext>
            </a:extLst>
          </p:cNvPr>
          <p:cNvGrpSpPr/>
          <p:nvPr userDrawn="1"/>
        </p:nvGrpSpPr>
        <p:grpSpPr>
          <a:xfrm>
            <a:off x="12395374" y="-718670"/>
            <a:ext cx="4140000" cy="6489275"/>
            <a:chOff x="12395374" y="-718670"/>
            <a:chExt cx="4140000" cy="6489275"/>
          </a:xfrm>
        </p:grpSpPr>
        <p:sp>
          <p:nvSpPr>
            <p:cNvPr id="222" name="Rechthoek: afgeronde hoeken 221">
              <a:extLst>
                <a:ext uri="{FF2B5EF4-FFF2-40B4-BE49-F238E27FC236}">
                  <a16:creationId xmlns:a16="http://schemas.microsoft.com/office/drawing/2014/main" id="{EB081A28-A684-43AA-94E4-3EB22DC6504A}"/>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223" name="Rechthoek: afgeronde hoeken 222">
              <a:extLst>
                <a:ext uri="{FF2B5EF4-FFF2-40B4-BE49-F238E27FC236}">
                  <a16:creationId xmlns:a16="http://schemas.microsoft.com/office/drawing/2014/main" id="{D1BFC6BE-C208-4285-80B2-9674D4A7D881}"/>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224" name="Ovaal 223">
              <a:extLst>
                <a:ext uri="{FF2B5EF4-FFF2-40B4-BE49-F238E27FC236}">
                  <a16:creationId xmlns:a16="http://schemas.microsoft.com/office/drawing/2014/main" id="{AD1BD935-0105-4A11-8E1E-EA91E0AF21AC}"/>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25" name="Rechte verbindingslijn 224">
              <a:extLst>
                <a:ext uri="{FF2B5EF4-FFF2-40B4-BE49-F238E27FC236}">
                  <a16:creationId xmlns:a16="http://schemas.microsoft.com/office/drawing/2014/main" id="{30346E29-CBF8-413B-AE5A-981B964C25D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26" name="Rechthoek 225">
              <a:extLst>
                <a:ext uri="{FF2B5EF4-FFF2-40B4-BE49-F238E27FC236}">
                  <a16:creationId xmlns:a16="http://schemas.microsoft.com/office/drawing/2014/main" id="{0074592E-68C1-4893-A8DD-83BD622A6C69}"/>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27" name="Ovaal 226">
              <a:extLst>
                <a:ext uri="{FF2B5EF4-FFF2-40B4-BE49-F238E27FC236}">
                  <a16:creationId xmlns:a16="http://schemas.microsoft.com/office/drawing/2014/main" id="{AA4A5BD7-621D-4DA9-80B9-A37ED2F94720}"/>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28" name="Rechthoek 227">
              <a:extLst>
                <a:ext uri="{FF2B5EF4-FFF2-40B4-BE49-F238E27FC236}">
                  <a16:creationId xmlns:a16="http://schemas.microsoft.com/office/drawing/2014/main" id="{6F269F48-A347-4D1E-B797-C93BBD9546F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29" name="Ovaal 228">
              <a:extLst>
                <a:ext uri="{FF2B5EF4-FFF2-40B4-BE49-F238E27FC236}">
                  <a16:creationId xmlns:a16="http://schemas.microsoft.com/office/drawing/2014/main" id="{DBF9023B-7125-4E8F-947D-83DDA07FE0E6}"/>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30" name="Rechthoek 229">
              <a:extLst>
                <a:ext uri="{FF2B5EF4-FFF2-40B4-BE49-F238E27FC236}">
                  <a16:creationId xmlns:a16="http://schemas.microsoft.com/office/drawing/2014/main" id="{1FA5D080-BA36-4C75-8BBB-B8868855069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1" name="Rechte verbindingslijn 230">
              <a:extLst>
                <a:ext uri="{FF2B5EF4-FFF2-40B4-BE49-F238E27FC236}">
                  <a16:creationId xmlns:a16="http://schemas.microsoft.com/office/drawing/2014/main" id="{C18CA72A-26FB-4B93-B2A7-8C1100EBE111}"/>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32" name="Groep 231">
              <a:extLst>
                <a:ext uri="{FF2B5EF4-FFF2-40B4-BE49-F238E27FC236}">
                  <a16:creationId xmlns:a16="http://schemas.microsoft.com/office/drawing/2014/main" id="{378B0C87-6ABE-48B3-9A7D-CE4E715EB16C}"/>
                </a:ext>
              </a:extLst>
            </p:cNvPr>
            <p:cNvGrpSpPr/>
            <p:nvPr userDrawn="1"/>
          </p:nvGrpSpPr>
          <p:grpSpPr>
            <a:xfrm>
              <a:off x="12916952" y="1996210"/>
              <a:ext cx="825930" cy="209550"/>
              <a:chOff x="13504624" y="2482850"/>
              <a:chExt cx="825500" cy="209550"/>
            </a:xfrm>
          </p:grpSpPr>
          <p:sp>
            <p:nvSpPr>
              <p:cNvPr id="353" name="Rechthoek 352">
                <a:extLst>
                  <a:ext uri="{FF2B5EF4-FFF2-40B4-BE49-F238E27FC236}">
                    <a16:creationId xmlns:a16="http://schemas.microsoft.com/office/drawing/2014/main" id="{77DAA5EC-2F42-4167-89E3-CADD6EBD7B2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354" name="Rechte verbindingslijn 353">
                <a:extLst>
                  <a:ext uri="{FF2B5EF4-FFF2-40B4-BE49-F238E27FC236}">
                    <a16:creationId xmlns:a16="http://schemas.microsoft.com/office/drawing/2014/main" id="{BC66A974-E024-4B63-94C6-0C604CA7FD7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5" name="Gelijkbenige driehoek 354">
                <a:extLst>
                  <a:ext uri="{FF2B5EF4-FFF2-40B4-BE49-F238E27FC236}">
                    <a16:creationId xmlns:a16="http://schemas.microsoft.com/office/drawing/2014/main" id="{EE8EFB12-2674-4100-AA85-7F7E823937C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33" name="Groep 232">
              <a:extLst>
                <a:ext uri="{FF2B5EF4-FFF2-40B4-BE49-F238E27FC236}">
                  <a16:creationId xmlns:a16="http://schemas.microsoft.com/office/drawing/2014/main" id="{71531F7B-26B0-4DBE-A14E-B24E46BBCDA9}"/>
                </a:ext>
              </a:extLst>
            </p:cNvPr>
            <p:cNvGrpSpPr/>
            <p:nvPr userDrawn="1"/>
          </p:nvGrpSpPr>
          <p:grpSpPr>
            <a:xfrm>
              <a:off x="12861978" y="3626002"/>
              <a:ext cx="514552" cy="612918"/>
              <a:chOff x="12682980" y="3403241"/>
              <a:chExt cx="622284" cy="741632"/>
            </a:xfrm>
          </p:grpSpPr>
          <p:grpSp>
            <p:nvGrpSpPr>
              <p:cNvPr id="337" name="Groep 336">
                <a:extLst>
                  <a:ext uri="{FF2B5EF4-FFF2-40B4-BE49-F238E27FC236}">
                    <a16:creationId xmlns:a16="http://schemas.microsoft.com/office/drawing/2014/main" id="{BF4431E9-F6F4-48D9-B73C-D33B44329748}"/>
                  </a:ext>
                </a:extLst>
              </p:cNvPr>
              <p:cNvGrpSpPr/>
              <p:nvPr userDrawn="1"/>
            </p:nvGrpSpPr>
            <p:grpSpPr>
              <a:xfrm>
                <a:off x="12771568" y="3403241"/>
                <a:ext cx="467138" cy="448489"/>
                <a:chOff x="12782195" y="3403241"/>
                <a:chExt cx="467138" cy="448489"/>
              </a:xfrm>
            </p:grpSpPr>
            <p:grpSp>
              <p:nvGrpSpPr>
                <p:cNvPr id="340" name="Groep 339">
                  <a:extLst>
                    <a:ext uri="{FF2B5EF4-FFF2-40B4-BE49-F238E27FC236}">
                      <a16:creationId xmlns:a16="http://schemas.microsoft.com/office/drawing/2014/main" id="{38952CE1-2C7D-44FF-B572-49EEF69B48EF}"/>
                    </a:ext>
                  </a:extLst>
                </p:cNvPr>
                <p:cNvGrpSpPr/>
                <p:nvPr userDrawn="1"/>
              </p:nvGrpSpPr>
              <p:grpSpPr>
                <a:xfrm>
                  <a:off x="12782195" y="3403241"/>
                  <a:ext cx="412967" cy="393907"/>
                  <a:chOff x="13554906" y="3320109"/>
                  <a:chExt cx="443906" cy="423419"/>
                </a:xfrm>
              </p:grpSpPr>
              <p:grpSp>
                <p:nvGrpSpPr>
                  <p:cNvPr id="347" name="Groep 346">
                    <a:extLst>
                      <a:ext uri="{FF2B5EF4-FFF2-40B4-BE49-F238E27FC236}">
                        <a16:creationId xmlns:a16="http://schemas.microsoft.com/office/drawing/2014/main" id="{6CA0E1AA-5045-4707-B45F-05B4AD3158E9}"/>
                      </a:ext>
                    </a:extLst>
                  </p:cNvPr>
                  <p:cNvGrpSpPr/>
                  <p:nvPr userDrawn="1"/>
                </p:nvGrpSpPr>
                <p:grpSpPr>
                  <a:xfrm>
                    <a:off x="13554906" y="3320109"/>
                    <a:ext cx="443906" cy="423419"/>
                    <a:chOff x="12909684" y="1276143"/>
                    <a:chExt cx="443906" cy="423419"/>
                  </a:xfrm>
                </p:grpSpPr>
                <p:sp>
                  <p:nvSpPr>
                    <p:cNvPr id="350" name="Rechthoek 349">
                      <a:extLst>
                        <a:ext uri="{FF2B5EF4-FFF2-40B4-BE49-F238E27FC236}">
                          <a16:creationId xmlns:a16="http://schemas.microsoft.com/office/drawing/2014/main" id="{F8C001F0-2A65-4316-9BA5-A6849A4FCB10}"/>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51" name="Rechthoek 350">
                      <a:extLst>
                        <a:ext uri="{FF2B5EF4-FFF2-40B4-BE49-F238E27FC236}">
                          <a16:creationId xmlns:a16="http://schemas.microsoft.com/office/drawing/2014/main" id="{28E58714-2AFD-445E-9F0D-4CB5E88DED22}"/>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52" name="Ovaal 351">
                      <a:extLst>
                        <a:ext uri="{FF2B5EF4-FFF2-40B4-BE49-F238E27FC236}">
                          <a16:creationId xmlns:a16="http://schemas.microsoft.com/office/drawing/2014/main" id="{8EDC47A7-2594-41B9-9821-EB31B51C7C6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348" name="Afbeelding 347">
                    <a:extLst>
                      <a:ext uri="{FF2B5EF4-FFF2-40B4-BE49-F238E27FC236}">
                        <a16:creationId xmlns:a16="http://schemas.microsoft.com/office/drawing/2014/main" id="{13FB1F84-0CC3-4FFC-9450-56703D02410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349" name="Afbeelding 348">
                    <a:extLst>
                      <a:ext uri="{FF2B5EF4-FFF2-40B4-BE49-F238E27FC236}">
                        <a16:creationId xmlns:a16="http://schemas.microsoft.com/office/drawing/2014/main" id="{7D42D90D-0112-4FDD-BA76-4322E7BF4808}"/>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341" name="Groep 340">
                  <a:extLst>
                    <a:ext uri="{FF2B5EF4-FFF2-40B4-BE49-F238E27FC236}">
                      <a16:creationId xmlns:a16="http://schemas.microsoft.com/office/drawing/2014/main" id="{6E3908A2-D12F-4E73-8045-27EDBE292BAF}"/>
                    </a:ext>
                  </a:extLst>
                </p:cNvPr>
                <p:cNvGrpSpPr/>
                <p:nvPr userDrawn="1"/>
              </p:nvGrpSpPr>
              <p:grpSpPr>
                <a:xfrm>
                  <a:off x="13103513" y="3705268"/>
                  <a:ext cx="145820" cy="146462"/>
                  <a:chOff x="13096169" y="3602278"/>
                  <a:chExt cx="145820" cy="146462"/>
                </a:xfrm>
              </p:grpSpPr>
              <p:sp>
                <p:nvSpPr>
                  <p:cNvPr id="345" name="Rechthoek 344">
                    <a:extLst>
                      <a:ext uri="{FF2B5EF4-FFF2-40B4-BE49-F238E27FC236}">
                        <a16:creationId xmlns:a16="http://schemas.microsoft.com/office/drawing/2014/main" id="{CF3886D0-B9EE-4DA2-BF09-BD883A89BD9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46" name="Rechthoek 345">
                    <a:extLst>
                      <a:ext uri="{FF2B5EF4-FFF2-40B4-BE49-F238E27FC236}">
                        <a16:creationId xmlns:a16="http://schemas.microsoft.com/office/drawing/2014/main" id="{545BAE7D-AAB3-420A-A940-57E6148B6B3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42" name="Groep 341">
                  <a:extLst>
                    <a:ext uri="{FF2B5EF4-FFF2-40B4-BE49-F238E27FC236}">
                      <a16:creationId xmlns:a16="http://schemas.microsoft.com/office/drawing/2014/main" id="{40658763-D23F-4F55-9709-4CF620F024FD}"/>
                    </a:ext>
                  </a:extLst>
                </p:cNvPr>
                <p:cNvGrpSpPr/>
                <p:nvPr userDrawn="1"/>
              </p:nvGrpSpPr>
              <p:grpSpPr>
                <a:xfrm rot="10800000">
                  <a:off x="13061402" y="3665637"/>
                  <a:ext cx="145820" cy="146462"/>
                  <a:chOff x="13096169" y="3602278"/>
                  <a:chExt cx="145820" cy="146462"/>
                </a:xfrm>
              </p:grpSpPr>
              <p:sp>
                <p:nvSpPr>
                  <p:cNvPr id="343" name="Rechthoek 342">
                    <a:extLst>
                      <a:ext uri="{FF2B5EF4-FFF2-40B4-BE49-F238E27FC236}">
                        <a16:creationId xmlns:a16="http://schemas.microsoft.com/office/drawing/2014/main" id="{54DAB802-DE6A-491E-A6C2-20C7DB21486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44" name="Rechthoek 343">
                    <a:extLst>
                      <a:ext uri="{FF2B5EF4-FFF2-40B4-BE49-F238E27FC236}">
                        <a16:creationId xmlns:a16="http://schemas.microsoft.com/office/drawing/2014/main" id="{12DEF559-6E74-41C7-A4FA-5C77DFF1936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338" name="Rechthoek 337">
                <a:extLst>
                  <a:ext uri="{FF2B5EF4-FFF2-40B4-BE49-F238E27FC236}">
                    <a16:creationId xmlns:a16="http://schemas.microsoft.com/office/drawing/2014/main" id="{AAA300FC-9635-4132-A701-3C2F6A72578A}"/>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339" name="Gelijkbenige driehoek 338">
                <a:extLst>
                  <a:ext uri="{FF2B5EF4-FFF2-40B4-BE49-F238E27FC236}">
                    <a16:creationId xmlns:a16="http://schemas.microsoft.com/office/drawing/2014/main" id="{0EE969E0-8699-477A-AA3D-380830EE84D8}"/>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34" name="Groep 233">
              <a:extLst>
                <a:ext uri="{FF2B5EF4-FFF2-40B4-BE49-F238E27FC236}">
                  <a16:creationId xmlns:a16="http://schemas.microsoft.com/office/drawing/2014/main" id="{46DFBE16-E66A-47BF-84ED-53958F55D68A}"/>
                </a:ext>
              </a:extLst>
            </p:cNvPr>
            <p:cNvGrpSpPr/>
            <p:nvPr userDrawn="1"/>
          </p:nvGrpSpPr>
          <p:grpSpPr>
            <a:xfrm>
              <a:off x="12916952" y="938392"/>
              <a:ext cx="294943" cy="318834"/>
              <a:chOff x="14466489" y="1001522"/>
              <a:chExt cx="290627" cy="314333"/>
            </a:xfrm>
          </p:grpSpPr>
          <p:sp>
            <p:nvSpPr>
              <p:cNvPr id="331" name="Rechthoek 330">
                <a:extLst>
                  <a:ext uri="{FF2B5EF4-FFF2-40B4-BE49-F238E27FC236}">
                    <a16:creationId xmlns:a16="http://schemas.microsoft.com/office/drawing/2014/main" id="{A277C58C-73CB-40B5-8352-524E109F38F1}"/>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32" name="Ovaal 331">
                <a:extLst>
                  <a:ext uri="{FF2B5EF4-FFF2-40B4-BE49-F238E27FC236}">
                    <a16:creationId xmlns:a16="http://schemas.microsoft.com/office/drawing/2014/main" id="{7E4CACE0-8E8D-4E9A-8CEA-924D0A1C84D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3" name="Vrije vorm: vorm 332">
                <a:extLst>
                  <a:ext uri="{FF2B5EF4-FFF2-40B4-BE49-F238E27FC236}">
                    <a16:creationId xmlns:a16="http://schemas.microsoft.com/office/drawing/2014/main" id="{7F030F20-0EB8-4F63-AB47-3DD6E8533D3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4" name="Rechthoek: afgeronde hoeken 333">
                <a:extLst>
                  <a:ext uri="{FF2B5EF4-FFF2-40B4-BE49-F238E27FC236}">
                    <a16:creationId xmlns:a16="http://schemas.microsoft.com/office/drawing/2014/main" id="{144C9E5A-CA7D-44D6-A60F-E3B58CE223A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335" name="Rechte verbindingslijn 334">
                <a:extLst>
                  <a:ext uri="{FF2B5EF4-FFF2-40B4-BE49-F238E27FC236}">
                    <a16:creationId xmlns:a16="http://schemas.microsoft.com/office/drawing/2014/main" id="{2C718735-76A7-4556-925A-DD4EBA07DB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36" name="Rechte verbindingslijn 335">
                <a:extLst>
                  <a:ext uri="{FF2B5EF4-FFF2-40B4-BE49-F238E27FC236}">
                    <a16:creationId xmlns:a16="http://schemas.microsoft.com/office/drawing/2014/main" id="{4A19269C-8D35-442F-B903-375AD35E7773}"/>
                  </a:ext>
                </a:extLst>
              </p:cNvPr>
              <p:cNvCxnSpPr>
                <a:cxnSpLocks/>
                <a:stCxn id="33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35" name="Ovaal 234">
              <a:extLst>
                <a:ext uri="{FF2B5EF4-FFF2-40B4-BE49-F238E27FC236}">
                  <a16:creationId xmlns:a16="http://schemas.microsoft.com/office/drawing/2014/main" id="{5F55BBC7-1B48-46B8-B87F-E5222D63FD4E}"/>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36" name="Rechthoek 235">
              <a:extLst>
                <a:ext uri="{FF2B5EF4-FFF2-40B4-BE49-F238E27FC236}">
                  <a16:creationId xmlns:a16="http://schemas.microsoft.com/office/drawing/2014/main" id="{D6D88115-DCCF-4DF2-9E40-D0A2678B893E}"/>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2DCAB593-4CC9-4B57-90C1-66DAE34BF755}"/>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38" name="Groep 237">
              <a:extLst>
                <a:ext uri="{FF2B5EF4-FFF2-40B4-BE49-F238E27FC236}">
                  <a16:creationId xmlns:a16="http://schemas.microsoft.com/office/drawing/2014/main" id="{FEEBC810-3641-4A8B-84A0-D80DAD7431A0}"/>
                </a:ext>
              </a:extLst>
            </p:cNvPr>
            <p:cNvGrpSpPr/>
            <p:nvPr userDrawn="1"/>
          </p:nvGrpSpPr>
          <p:grpSpPr>
            <a:xfrm>
              <a:off x="12904732" y="4945834"/>
              <a:ext cx="1499406" cy="678267"/>
              <a:chOff x="12757283" y="3120781"/>
              <a:chExt cx="1499406" cy="678267"/>
            </a:xfrm>
          </p:grpSpPr>
          <p:sp>
            <p:nvSpPr>
              <p:cNvPr id="239" name="Rechthoek 238">
                <a:extLst>
                  <a:ext uri="{FF2B5EF4-FFF2-40B4-BE49-F238E27FC236}">
                    <a16:creationId xmlns:a16="http://schemas.microsoft.com/office/drawing/2014/main" id="{3F49200D-F2F5-49C0-ABE3-42962C70D9B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40" name="Rechthoek 239">
                <a:extLst>
                  <a:ext uri="{FF2B5EF4-FFF2-40B4-BE49-F238E27FC236}">
                    <a16:creationId xmlns:a16="http://schemas.microsoft.com/office/drawing/2014/main" id="{170FDDFC-7AAD-4761-A540-50CCCAF5F01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9" name="Tekstvak 318">
                <a:extLst>
                  <a:ext uri="{FF2B5EF4-FFF2-40B4-BE49-F238E27FC236}">
                    <a16:creationId xmlns:a16="http://schemas.microsoft.com/office/drawing/2014/main" id="{87CD45A9-F3EC-45CB-A291-5B9519217F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320" name="Tekstvak 319">
                <a:extLst>
                  <a:ext uri="{FF2B5EF4-FFF2-40B4-BE49-F238E27FC236}">
                    <a16:creationId xmlns:a16="http://schemas.microsoft.com/office/drawing/2014/main" id="{892ACF6B-D34E-4BA0-AD90-ED956AFD506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321" name="Picture 3">
                <a:extLst>
                  <a:ext uri="{FF2B5EF4-FFF2-40B4-BE49-F238E27FC236}">
                    <a16:creationId xmlns:a16="http://schemas.microsoft.com/office/drawing/2014/main" id="{4F02C175-FEFE-45CC-B2F1-93BC370EBEAD}"/>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22" name="Gelijkbenige driehoek 321">
                <a:extLst>
                  <a:ext uri="{FF2B5EF4-FFF2-40B4-BE49-F238E27FC236}">
                    <a16:creationId xmlns:a16="http://schemas.microsoft.com/office/drawing/2014/main" id="{C226E45B-6EC7-475D-84F8-E47D1781707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23" name="Groep 322">
                <a:extLst>
                  <a:ext uri="{FF2B5EF4-FFF2-40B4-BE49-F238E27FC236}">
                    <a16:creationId xmlns:a16="http://schemas.microsoft.com/office/drawing/2014/main" id="{37EB50D3-9CFC-4852-9C10-3476A31442E9}"/>
                  </a:ext>
                </a:extLst>
              </p:cNvPr>
              <p:cNvGrpSpPr/>
              <p:nvPr userDrawn="1"/>
            </p:nvGrpSpPr>
            <p:grpSpPr>
              <a:xfrm>
                <a:off x="12822311" y="3178534"/>
                <a:ext cx="182309" cy="163794"/>
                <a:chOff x="12832541" y="3162395"/>
                <a:chExt cx="219532" cy="197236"/>
              </a:xfrm>
            </p:grpSpPr>
            <p:sp>
              <p:nvSpPr>
                <p:cNvPr id="328" name="Rechthoek 327">
                  <a:extLst>
                    <a:ext uri="{FF2B5EF4-FFF2-40B4-BE49-F238E27FC236}">
                      <a16:creationId xmlns:a16="http://schemas.microsoft.com/office/drawing/2014/main" id="{CDF9CA60-0141-405D-A5C4-D6F9A3D4775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29" name="Rechthoek 328">
                  <a:extLst>
                    <a:ext uri="{FF2B5EF4-FFF2-40B4-BE49-F238E27FC236}">
                      <a16:creationId xmlns:a16="http://schemas.microsoft.com/office/drawing/2014/main" id="{DCAB5AD7-40C0-4EA7-9199-9707C3323DA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30" name="Rechthoek 329">
                  <a:extLst>
                    <a:ext uri="{FF2B5EF4-FFF2-40B4-BE49-F238E27FC236}">
                      <a16:creationId xmlns:a16="http://schemas.microsoft.com/office/drawing/2014/main" id="{460C0131-8D54-4BF9-8869-7EA7BB22942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324" name="Groep 323">
                <a:extLst>
                  <a:ext uri="{FF2B5EF4-FFF2-40B4-BE49-F238E27FC236}">
                    <a16:creationId xmlns:a16="http://schemas.microsoft.com/office/drawing/2014/main" id="{AF776A9E-D5AE-4C11-B077-FEF9805664B8}"/>
                  </a:ext>
                </a:extLst>
              </p:cNvPr>
              <p:cNvGrpSpPr/>
              <p:nvPr userDrawn="1"/>
            </p:nvGrpSpPr>
            <p:grpSpPr>
              <a:xfrm>
                <a:off x="12822311" y="3480352"/>
                <a:ext cx="182309" cy="163794"/>
                <a:chOff x="12832541" y="3162395"/>
                <a:chExt cx="219532" cy="197236"/>
              </a:xfrm>
            </p:grpSpPr>
            <p:sp>
              <p:nvSpPr>
                <p:cNvPr id="325" name="Rechthoek 324">
                  <a:extLst>
                    <a:ext uri="{FF2B5EF4-FFF2-40B4-BE49-F238E27FC236}">
                      <a16:creationId xmlns:a16="http://schemas.microsoft.com/office/drawing/2014/main" id="{CC9B489C-678B-4649-AD69-30113CEA8A4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26" name="Rechthoek 325">
                  <a:extLst>
                    <a:ext uri="{FF2B5EF4-FFF2-40B4-BE49-F238E27FC236}">
                      <a16:creationId xmlns:a16="http://schemas.microsoft.com/office/drawing/2014/main" id="{89C71A0A-777B-46FC-BF73-6C32EE62726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27" name="Rechthoek 326">
                  <a:extLst>
                    <a:ext uri="{FF2B5EF4-FFF2-40B4-BE49-F238E27FC236}">
                      <a16:creationId xmlns:a16="http://schemas.microsoft.com/office/drawing/2014/main" id="{275E9185-FE0C-4AAF-9F67-995F9A4B5E5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grpSp>
        <p:nvGrpSpPr>
          <p:cNvPr id="166" name="TEKSTINSTRUCTIES">
            <a:extLst>
              <a:ext uri="{FF2B5EF4-FFF2-40B4-BE49-F238E27FC236}">
                <a16:creationId xmlns:a16="http://schemas.microsoft.com/office/drawing/2014/main" id="{23F4E7DC-9A05-40CB-A6B7-9BB70E8F46B5}"/>
              </a:ext>
            </a:extLst>
          </p:cNvPr>
          <p:cNvGrpSpPr/>
          <p:nvPr userDrawn="1"/>
        </p:nvGrpSpPr>
        <p:grpSpPr>
          <a:xfrm>
            <a:off x="-4297881" y="-718670"/>
            <a:ext cx="4140000" cy="7198669"/>
            <a:chOff x="-4297881" y="-718670"/>
            <a:chExt cx="4140000" cy="7198669"/>
          </a:xfrm>
        </p:grpSpPr>
        <p:sp>
          <p:nvSpPr>
            <p:cNvPr id="167" name="Rechthoek: afgeronde hoeken 166">
              <a:extLst>
                <a:ext uri="{FF2B5EF4-FFF2-40B4-BE49-F238E27FC236}">
                  <a16:creationId xmlns:a16="http://schemas.microsoft.com/office/drawing/2014/main" id="{BC38B5B5-E9BB-4D8A-B870-1103DD63B890}"/>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68" name="Rechthoek: afgeronde hoeken 167">
              <a:extLst>
                <a:ext uri="{FF2B5EF4-FFF2-40B4-BE49-F238E27FC236}">
                  <a16:creationId xmlns:a16="http://schemas.microsoft.com/office/drawing/2014/main" id="{4B498AEB-48B8-4700-ADA5-DD2D4EE89E1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69" name="Rechte verbindingslijn 168">
              <a:extLst>
                <a:ext uri="{FF2B5EF4-FFF2-40B4-BE49-F238E27FC236}">
                  <a16:creationId xmlns:a16="http://schemas.microsoft.com/office/drawing/2014/main" id="{9BC4D4C7-FCA2-4E81-9F0B-8EBEF472C734}"/>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3" name="Groep 242">
              <a:extLst>
                <a:ext uri="{FF2B5EF4-FFF2-40B4-BE49-F238E27FC236}">
                  <a16:creationId xmlns:a16="http://schemas.microsoft.com/office/drawing/2014/main" id="{0D0D99A5-4487-47F0-9B2A-8245F907F201}"/>
                </a:ext>
              </a:extLst>
            </p:cNvPr>
            <p:cNvGrpSpPr/>
            <p:nvPr userDrawn="1"/>
          </p:nvGrpSpPr>
          <p:grpSpPr>
            <a:xfrm>
              <a:off x="-3905190" y="127747"/>
              <a:ext cx="3354618" cy="786653"/>
              <a:chOff x="-3419346" y="368233"/>
              <a:chExt cx="3170491" cy="743862"/>
            </a:xfrm>
          </p:grpSpPr>
          <p:sp>
            <p:nvSpPr>
              <p:cNvPr id="267" name="Rechthoek 266">
                <a:extLst>
                  <a:ext uri="{FF2B5EF4-FFF2-40B4-BE49-F238E27FC236}">
                    <a16:creationId xmlns:a16="http://schemas.microsoft.com/office/drawing/2014/main" id="{6C446FEE-A846-43DA-B49C-376DE0A94AE8}"/>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268" name="Rechte verbindingslijn 267">
                <a:extLst>
                  <a:ext uri="{FF2B5EF4-FFF2-40B4-BE49-F238E27FC236}">
                    <a16:creationId xmlns:a16="http://schemas.microsoft.com/office/drawing/2014/main" id="{6D80B5FA-0123-4599-BB0B-95EE5B6F0D0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Rechte verbindingslijn 268">
                <a:extLst>
                  <a:ext uri="{FF2B5EF4-FFF2-40B4-BE49-F238E27FC236}">
                    <a16:creationId xmlns:a16="http://schemas.microsoft.com/office/drawing/2014/main" id="{CA261E92-211C-4747-904E-B921B820C1D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0" name="Rechthoek 269">
                <a:extLst>
                  <a:ext uri="{FF2B5EF4-FFF2-40B4-BE49-F238E27FC236}">
                    <a16:creationId xmlns:a16="http://schemas.microsoft.com/office/drawing/2014/main" id="{FFB9B767-15F5-4CE1-8813-6E4466711AE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71" name="Groep 270">
                <a:extLst>
                  <a:ext uri="{FF2B5EF4-FFF2-40B4-BE49-F238E27FC236}">
                    <a16:creationId xmlns:a16="http://schemas.microsoft.com/office/drawing/2014/main" id="{23893AB5-004B-42CF-B471-BF5D06049B39}"/>
                  </a:ext>
                </a:extLst>
              </p:cNvPr>
              <p:cNvGrpSpPr/>
              <p:nvPr userDrawn="1"/>
            </p:nvGrpSpPr>
            <p:grpSpPr>
              <a:xfrm>
                <a:off x="-3002834" y="720303"/>
                <a:ext cx="182598" cy="143759"/>
                <a:chOff x="-3310843" y="700986"/>
                <a:chExt cx="182598" cy="143759"/>
              </a:xfrm>
            </p:grpSpPr>
            <p:grpSp>
              <p:nvGrpSpPr>
                <p:cNvPr id="310" name="Groep 309">
                  <a:extLst>
                    <a:ext uri="{FF2B5EF4-FFF2-40B4-BE49-F238E27FC236}">
                      <a16:creationId xmlns:a16="http://schemas.microsoft.com/office/drawing/2014/main" id="{DD609386-9F66-4DDC-8B70-6AD01D8E8272}"/>
                    </a:ext>
                  </a:extLst>
                </p:cNvPr>
                <p:cNvGrpSpPr/>
                <p:nvPr userDrawn="1"/>
              </p:nvGrpSpPr>
              <p:grpSpPr>
                <a:xfrm>
                  <a:off x="-3310843" y="700986"/>
                  <a:ext cx="182598" cy="143759"/>
                  <a:chOff x="-3310843" y="700986"/>
                  <a:chExt cx="182598" cy="143759"/>
                </a:xfrm>
              </p:grpSpPr>
              <p:cxnSp>
                <p:nvCxnSpPr>
                  <p:cNvPr id="314" name="Rechte verbindingslijn 313">
                    <a:extLst>
                      <a:ext uri="{FF2B5EF4-FFF2-40B4-BE49-F238E27FC236}">
                        <a16:creationId xmlns:a16="http://schemas.microsoft.com/office/drawing/2014/main" id="{5170EC65-8590-479F-8866-E6CB60BFF83D}"/>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5" name="Rechte verbindingslijn 314">
                    <a:extLst>
                      <a:ext uri="{FF2B5EF4-FFF2-40B4-BE49-F238E27FC236}">
                        <a16:creationId xmlns:a16="http://schemas.microsoft.com/office/drawing/2014/main" id="{2EAA2FD3-F8A2-490C-B3D9-4858C92DB7D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EF04553C-B2FB-4171-8568-0FC064D026E0}"/>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4E148B7C-3FC8-4435-A3FF-18DB1F2B1BCE}"/>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4DD8A20E-ACC9-4B82-BF16-ED014EB8C1F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1" name="Groep 310">
                  <a:extLst>
                    <a:ext uri="{FF2B5EF4-FFF2-40B4-BE49-F238E27FC236}">
                      <a16:creationId xmlns:a16="http://schemas.microsoft.com/office/drawing/2014/main" id="{443060ED-3894-4372-B353-DF72C4082C4D}"/>
                    </a:ext>
                  </a:extLst>
                </p:cNvPr>
                <p:cNvGrpSpPr/>
                <p:nvPr userDrawn="1"/>
              </p:nvGrpSpPr>
              <p:grpSpPr>
                <a:xfrm flipH="1">
                  <a:off x="-3310774" y="735854"/>
                  <a:ext cx="88801" cy="72568"/>
                  <a:chOff x="-2091059" y="1395403"/>
                  <a:chExt cx="157316" cy="128558"/>
                </a:xfrm>
              </p:grpSpPr>
              <p:sp>
                <p:nvSpPr>
                  <p:cNvPr id="312" name="Rechthoek 311">
                    <a:extLst>
                      <a:ext uri="{FF2B5EF4-FFF2-40B4-BE49-F238E27FC236}">
                        <a16:creationId xmlns:a16="http://schemas.microsoft.com/office/drawing/2014/main" id="{3F6A4011-C994-46BC-847C-E6DB6B4D2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3" name="Pijl: punthaak 312">
                    <a:extLst>
                      <a:ext uri="{FF2B5EF4-FFF2-40B4-BE49-F238E27FC236}">
                        <a16:creationId xmlns:a16="http://schemas.microsoft.com/office/drawing/2014/main" id="{F8EC1C5F-64C2-4AF8-BC27-70EA1886113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272" name="Groep 271">
                <a:extLst>
                  <a:ext uri="{FF2B5EF4-FFF2-40B4-BE49-F238E27FC236}">
                    <a16:creationId xmlns:a16="http://schemas.microsoft.com/office/drawing/2014/main" id="{C4AE9616-96C0-4C22-8C98-6BBB20ACBB8D}"/>
                  </a:ext>
                </a:extLst>
              </p:cNvPr>
              <p:cNvGrpSpPr/>
              <p:nvPr userDrawn="1"/>
            </p:nvGrpSpPr>
            <p:grpSpPr>
              <a:xfrm>
                <a:off x="-3326107" y="720303"/>
                <a:ext cx="182598" cy="143759"/>
                <a:chOff x="-3634116" y="700986"/>
                <a:chExt cx="182598" cy="143759"/>
              </a:xfrm>
            </p:grpSpPr>
            <p:grpSp>
              <p:nvGrpSpPr>
                <p:cNvPr id="301" name="Groep 300">
                  <a:extLst>
                    <a:ext uri="{FF2B5EF4-FFF2-40B4-BE49-F238E27FC236}">
                      <a16:creationId xmlns:a16="http://schemas.microsoft.com/office/drawing/2014/main" id="{B90F54E4-21E9-49B2-B4A0-5D3BB5EF8629}"/>
                    </a:ext>
                  </a:extLst>
                </p:cNvPr>
                <p:cNvGrpSpPr/>
                <p:nvPr userDrawn="1"/>
              </p:nvGrpSpPr>
              <p:grpSpPr>
                <a:xfrm>
                  <a:off x="-3634116" y="700986"/>
                  <a:ext cx="182598" cy="143759"/>
                  <a:chOff x="-3634116" y="700986"/>
                  <a:chExt cx="182598" cy="143759"/>
                </a:xfrm>
              </p:grpSpPr>
              <p:cxnSp>
                <p:nvCxnSpPr>
                  <p:cNvPr id="305" name="Rechte verbindingslijn 304">
                    <a:extLst>
                      <a:ext uri="{FF2B5EF4-FFF2-40B4-BE49-F238E27FC236}">
                        <a16:creationId xmlns:a16="http://schemas.microsoft.com/office/drawing/2014/main" id="{A8B78035-F9F1-473F-B3FC-CDBA7EBF468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96BB1579-C2A3-4309-A251-3EA1F2EF82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78736899-6EDE-4A6D-981D-4FCDBA95538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D873F865-B75E-426A-9F33-D4AE20A332A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CB2DD4DD-263D-4507-8719-A22F4595670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2" name="Groep 301">
                  <a:extLst>
                    <a:ext uri="{FF2B5EF4-FFF2-40B4-BE49-F238E27FC236}">
                      <a16:creationId xmlns:a16="http://schemas.microsoft.com/office/drawing/2014/main" id="{F29913EA-C6EB-48A3-A333-6D6E0C3E2570}"/>
                    </a:ext>
                  </a:extLst>
                </p:cNvPr>
                <p:cNvGrpSpPr/>
                <p:nvPr userDrawn="1"/>
              </p:nvGrpSpPr>
              <p:grpSpPr>
                <a:xfrm>
                  <a:off x="-3634047" y="735854"/>
                  <a:ext cx="88801" cy="72568"/>
                  <a:chOff x="-2091059" y="1395403"/>
                  <a:chExt cx="157316" cy="128558"/>
                </a:xfrm>
              </p:grpSpPr>
              <p:sp>
                <p:nvSpPr>
                  <p:cNvPr id="303" name="Rechthoek 302">
                    <a:extLst>
                      <a:ext uri="{FF2B5EF4-FFF2-40B4-BE49-F238E27FC236}">
                        <a16:creationId xmlns:a16="http://schemas.microsoft.com/office/drawing/2014/main" id="{F0A271C0-8C38-452C-BE28-FB72B3EB927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4" name="Pijl: punthaak 303">
                    <a:extLst>
                      <a:ext uri="{FF2B5EF4-FFF2-40B4-BE49-F238E27FC236}">
                        <a16:creationId xmlns:a16="http://schemas.microsoft.com/office/drawing/2014/main" id="{7743565F-7F46-4C1F-A391-D863D3FDA98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273" name="Rechte verbindingslijn 272">
                <a:extLst>
                  <a:ext uri="{FF2B5EF4-FFF2-40B4-BE49-F238E27FC236}">
                    <a16:creationId xmlns:a16="http://schemas.microsoft.com/office/drawing/2014/main" id="{0ACB5AC7-BF10-4A1F-9BFD-BE4424219C88}"/>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4" name="Rechte verbindingslijn 273">
                <a:extLst>
                  <a:ext uri="{FF2B5EF4-FFF2-40B4-BE49-F238E27FC236}">
                    <a16:creationId xmlns:a16="http://schemas.microsoft.com/office/drawing/2014/main" id="{C3801DD6-88FB-4B06-B15B-B7F93BA4FDC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5" name="Groep 274">
                <a:extLst>
                  <a:ext uri="{FF2B5EF4-FFF2-40B4-BE49-F238E27FC236}">
                    <a16:creationId xmlns:a16="http://schemas.microsoft.com/office/drawing/2014/main" id="{FFF628CA-75B7-4ED7-8059-152AA9AF1125}"/>
                  </a:ext>
                </a:extLst>
              </p:cNvPr>
              <p:cNvGrpSpPr/>
              <p:nvPr userDrawn="1"/>
            </p:nvGrpSpPr>
            <p:grpSpPr>
              <a:xfrm>
                <a:off x="-2425037" y="370226"/>
                <a:ext cx="357690" cy="330595"/>
                <a:chOff x="-2721817" y="347336"/>
                <a:chExt cx="432805" cy="400021"/>
              </a:xfrm>
            </p:grpSpPr>
            <p:sp>
              <p:nvSpPr>
                <p:cNvPr id="290" name="Rechthoek 289">
                  <a:extLst>
                    <a:ext uri="{FF2B5EF4-FFF2-40B4-BE49-F238E27FC236}">
                      <a16:creationId xmlns:a16="http://schemas.microsoft.com/office/drawing/2014/main" id="{CDBAD102-EA0D-4761-B794-89211F9AFC8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91" name="Groep 290">
                  <a:extLst>
                    <a:ext uri="{FF2B5EF4-FFF2-40B4-BE49-F238E27FC236}">
                      <a16:creationId xmlns:a16="http://schemas.microsoft.com/office/drawing/2014/main" id="{974EE0B5-AC12-4DD8-8125-99F932584291}"/>
                    </a:ext>
                  </a:extLst>
                </p:cNvPr>
                <p:cNvGrpSpPr/>
                <p:nvPr userDrawn="1"/>
              </p:nvGrpSpPr>
              <p:grpSpPr>
                <a:xfrm>
                  <a:off x="-2652453" y="431583"/>
                  <a:ext cx="294076" cy="231526"/>
                  <a:chOff x="-3634116" y="700986"/>
                  <a:chExt cx="182598" cy="143759"/>
                </a:xfrm>
              </p:grpSpPr>
              <p:grpSp>
                <p:nvGrpSpPr>
                  <p:cNvPr id="292" name="Groep 291">
                    <a:extLst>
                      <a:ext uri="{FF2B5EF4-FFF2-40B4-BE49-F238E27FC236}">
                        <a16:creationId xmlns:a16="http://schemas.microsoft.com/office/drawing/2014/main" id="{5625456D-1851-4814-9F5A-1577CDFCE1D5}"/>
                      </a:ext>
                    </a:extLst>
                  </p:cNvPr>
                  <p:cNvGrpSpPr/>
                  <p:nvPr userDrawn="1"/>
                </p:nvGrpSpPr>
                <p:grpSpPr>
                  <a:xfrm>
                    <a:off x="-3634116" y="700986"/>
                    <a:ext cx="182598" cy="143759"/>
                    <a:chOff x="-3634116" y="700986"/>
                    <a:chExt cx="182598" cy="143759"/>
                  </a:xfrm>
                </p:grpSpPr>
                <p:cxnSp>
                  <p:nvCxnSpPr>
                    <p:cNvPr id="296" name="Rechte verbindingslijn 295">
                      <a:extLst>
                        <a:ext uri="{FF2B5EF4-FFF2-40B4-BE49-F238E27FC236}">
                          <a16:creationId xmlns:a16="http://schemas.microsoft.com/office/drawing/2014/main" id="{C58D90F9-B20F-4277-9B50-B7246BDE797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58ADDDFC-F95F-46E1-85F7-AC141991862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7537B52D-14B6-4A7A-9DB1-DC575421FA4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17847ECC-45EC-4700-9D04-0C3BADBBD4A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A7493D5E-1CF1-4B04-8397-60E168CF6CB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3" name="Groep 292">
                    <a:extLst>
                      <a:ext uri="{FF2B5EF4-FFF2-40B4-BE49-F238E27FC236}">
                        <a16:creationId xmlns:a16="http://schemas.microsoft.com/office/drawing/2014/main" id="{987A7A9B-6F52-4805-B0E8-1E5F0AF464DA}"/>
                      </a:ext>
                    </a:extLst>
                  </p:cNvPr>
                  <p:cNvGrpSpPr/>
                  <p:nvPr userDrawn="1"/>
                </p:nvGrpSpPr>
                <p:grpSpPr>
                  <a:xfrm>
                    <a:off x="-3634047" y="735854"/>
                    <a:ext cx="88801" cy="72568"/>
                    <a:chOff x="-2091059" y="1395403"/>
                    <a:chExt cx="157316" cy="128558"/>
                  </a:xfrm>
                </p:grpSpPr>
                <p:sp>
                  <p:nvSpPr>
                    <p:cNvPr id="294" name="Rechthoek 293">
                      <a:extLst>
                        <a:ext uri="{FF2B5EF4-FFF2-40B4-BE49-F238E27FC236}">
                          <a16:creationId xmlns:a16="http://schemas.microsoft.com/office/drawing/2014/main" id="{B04C2CEB-51E3-416C-AAA9-6081C90CDEC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95" name="Pijl: punthaak 294">
                      <a:extLst>
                        <a:ext uri="{FF2B5EF4-FFF2-40B4-BE49-F238E27FC236}">
                          <a16:creationId xmlns:a16="http://schemas.microsoft.com/office/drawing/2014/main" id="{0CAC3F33-E22A-4633-B02A-ECC08190E40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276" name="Groep 275">
                <a:extLst>
                  <a:ext uri="{FF2B5EF4-FFF2-40B4-BE49-F238E27FC236}">
                    <a16:creationId xmlns:a16="http://schemas.microsoft.com/office/drawing/2014/main" id="{ECB53519-EF97-45BF-AD21-D672C346C6C4}"/>
                  </a:ext>
                </a:extLst>
              </p:cNvPr>
              <p:cNvGrpSpPr/>
              <p:nvPr userDrawn="1"/>
            </p:nvGrpSpPr>
            <p:grpSpPr>
              <a:xfrm>
                <a:off x="-2425037" y="781500"/>
                <a:ext cx="357690" cy="330595"/>
                <a:chOff x="-2721817" y="782525"/>
                <a:chExt cx="432805" cy="400021"/>
              </a:xfrm>
            </p:grpSpPr>
            <p:sp>
              <p:nvSpPr>
                <p:cNvPr id="279" name="Rechthoek 278">
                  <a:extLst>
                    <a:ext uri="{FF2B5EF4-FFF2-40B4-BE49-F238E27FC236}">
                      <a16:creationId xmlns:a16="http://schemas.microsoft.com/office/drawing/2014/main" id="{5A4A23A9-38EA-4B86-A275-D39392EE6BB2}"/>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80" name="Groep 279">
                  <a:extLst>
                    <a:ext uri="{FF2B5EF4-FFF2-40B4-BE49-F238E27FC236}">
                      <a16:creationId xmlns:a16="http://schemas.microsoft.com/office/drawing/2014/main" id="{614DE179-27C0-4208-B89D-86AC8C6172AA}"/>
                    </a:ext>
                  </a:extLst>
                </p:cNvPr>
                <p:cNvGrpSpPr/>
                <p:nvPr userDrawn="1"/>
              </p:nvGrpSpPr>
              <p:grpSpPr>
                <a:xfrm>
                  <a:off x="-2652453" y="866772"/>
                  <a:ext cx="294076" cy="231526"/>
                  <a:chOff x="-3310843" y="700986"/>
                  <a:chExt cx="182598" cy="143759"/>
                </a:xfrm>
              </p:grpSpPr>
              <p:grpSp>
                <p:nvGrpSpPr>
                  <p:cNvPr id="281" name="Groep 280">
                    <a:extLst>
                      <a:ext uri="{FF2B5EF4-FFF2-40B4-BE49-F238E27FC236}">
                        <a16:creationId xmlns:a16="http://schemas.microsoft.com/office/drawing/2014/main" id="{12D6553F-1406-4E41-A96E-959B68DA0C27}"/>
                      </a:ext>
                    </a:extLst>
                  </p:cNvPr>
                  <p:cNvGrpSpPr/>
                  <p:nvPr userDrawn="1"/>
                </p:nvGrpSpPr>
                <p:grpSpPr>
                  <a:xfrm>
                    <a:off x="-3310843" y="700986"/>
                    <a:ext cx="182598" cy="143759"/>
                    <a:chOff x="-3310843" y="700986"/>
                    <a:chExt cx="182598" cy="143759"/>
                  </a:xfrm>
                </p:grpSpPr>
                <p:cxnSp>
                  <p:nvCxnSpPr>
                    <p:cNvPr id="285" name="Rechte verbindingslijn 284">
                      <a:extLst>
                        <a:ext uri="{FF2B5EF4-FFF2-40B4-BE49-F238E27FC236}">
                          <a16:creationId xmlns:a16="http://schemas.microsoft.com/office/drawing/2014/main" id="{31F9A786-D9A1-47AB-BA74-EA2D42C1D89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22804C3F-46D6-4DDF-97F9-55876ED050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E8A2CEA5-443E-4696-91AE-616CD81AD9D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22510A3E-BC89-45BA-A1B5-1973CAF79E1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ACADFBF5-876C-4C7E-88D4-B12C52F22ED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2" name="Groep 281">
                    <a:extLst>
                      <a:ext uri="{FF2B5EF4-FFF2-40B4-BE49-F238E27FC236}">
                        <a16:creationId xmlns:a16="http://schemas.microsoft.com/office/drawing/2014/main" id="{B36C234A-87CB-445C-8B5F-097A8EE40582}"/>
                      </a:ext>
                    </a:extLst>
                  </p:cNvPr>
                  <p:cNvGrpSpPr/>
                  <p:nvPr userDrawn="1"/>
                </p:nvGrpSpPr>
                <p:grpSpPr>
                  <a:xfrm flipH="1">
                    <a:off x="-3310774" y="735854"/>
                    <a:ext cx="88801" cy="72568"/>
                    <a:chOff x="-2091059" y="1395403"/>
                    <a:chExt cx="157316" cy="128558"/>
                  </a:xfrm>
                </p:grpSpPr>
                <p:sp>
                  <p:nvSpPr>
                    <p:cNvPr id="283" name="Rechthoek 282">
                      <a:extLst>
                        <a:ext uri="{FF2B5EF4-FFF2-40B4-BE49-F238E27FC236}">
                          <a16:creationId xmlns:a16="http://schemas.microsoft.com/office/drawing/2014/main" id="{2163EBC8-91AB-4AF3-AF08-4F495D45F4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84" name="Pijl: punthaak 283">
                      <a:extLst>
                        <a:ext uri="{FF2B5EF4-FFF2-40B4-BE49-F238E27FC236}">
                          <a16:creationId xmlns:a16="http://schemas.microsoft.com/office/drawing/2014/main" id="{6E18DE6C-D8FB-439B-8FA1-AB98BCC3288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77" name="Rechthoek 276">
                <a:extLst>
                  <a:ext uri="{FF2B5EF4-FFF2-40B4-BE49-F238E27FC236}">
                    <a16:creationId xmlns:a16="http://schemas.microsoft.com/office/drawing/2014/main" id="{66CA2DB1-2F84-4F74-8263-4D0C8DE2C7F6}"/>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78" name="Rechthoek 277">
                <a:extLst>
                  <a:ext uri="{FF2B5EF4-FFF2-40B4-BE49-F238E27FC236}">
                    <a16:creationId xmlns:a16="http://schemas.microsoft.com/office/drawing/2014/main" id="{968895ED-45B7-4466-A6D2-3C10858FF3B3}"/>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244" name="Rechte verbindingslijn 243">
              <a:extLst>
                <a:ext uri="{FF2B5EF4-FFF2-40B4-BE49-F238E27FC236}">
                  <a16:creationId xmlns:a16="http://schemas.microsoft.com/office/drawing/2014/main" id="{86DD4591-8D1C-4E46-B675-5385F11169F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48" name="Rechthoek 247">
              <a:extLst>
                <a:ext uri="{FF2B5EF4-FFF2-40B4-BE49-F238E27FC236}">
                  <a16:creationId xmlns:a16="http://schemas.microsoft.com/office/drawing/2014/main" id="{3A90F1CF-F487-4D2D-B8F0-C1E1C9C45506}"/>
                </a:ext>
              </a:extLst>
            </p:cNvPr>
            <p:cNvSpPr/>
            <p:nvPr userDrawn="1"/>
          </p:nvSpPr>
          <p:spPr>
            <a:xfrm>
              <a:off x="-3461812" y="2242325"/>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249" name="Rechthoek 248">
              <a:extLst>
                <a:ext uri="{FF2B5EF4-FFF2-40B4-BE49-F238E27FC236}">
                  <a16:creationId xmlns:a16="http://schemas.microsoft.com/office/drawing/2014/main" id="{6C0ECA9B-FCE3-4C65-BB44-83936586352C}"/>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250" name="Ovaal 249">
              <a:extLst>
                <a:ext uri="{FF2B5EF4-FFF2-40B4-BE49-F238E27FC236}">
                  <a16:creationId xmlns:a16="http://schemas.microsoft.com/office/drawing/2014/main" id="{7EFEEB9B-AA91-4A0E-B8EE-29B83262330D}"/>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51" name="Ovaal 250">
              <a:extLst>
                <a:ext uri="{FF2B5EF4-FFF2-40B4-BE49-F238E27FC236}">
                  <a16:creationId xmlns:a16="http://schemas.microsoft.com/office/drawing/2014/main" id="{059D93DF-A42C-49E6-B5BC-DADFCE967F79}"/>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52" name="Ovaal 251">
              <a:extLst>
                <a:ext uri="{FF2B5EF4-FFF2-40B4-BE49-F238E27FC236}">
                  <a16:creationId xmlns:a16="http://schemas.microsoft.com/office/drawing/2014/main" id="{1508267A-3102-45E9-BE59-53C8C96BE851}"/>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53" name="Ovaal 252">
              <a:extLst>
                <a:ext uri="{FF2B5EF4-FFF2-40B4-BE49-F238E27FC236}">
                  <a16:creationId xmlns:a16="http://schemas.microsoft.com/office/drawing/2014/main" id="{24CA8D5A-50A0-424D-9DAD-772866281CA5}"/>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54" name="Ovaal 253">
              <a:extLst>
                <a:ext uri="{FF2B5EF4-FFF2-40B4-BE49-F238E27FC236}">
                  <a16:creationId xmlns:a16="http://schemas.microsoft.com/office/drawing/2014/main" id="{7E7CEC13-C348-4953-8E0C-5E2BF87DE95C}"/>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55" name="Ovaal 254">
              <a:extLst>
                <a:ext uri="{FF2B5EF4-FFF2-40B4-BE49-F238E27FC236}">
                  <a16:creationId xmlns:a16="http://schemas.microsoft.com/office/drawing/2014/main" id="{200FE64E-E899-45B9-8ACD-A9AB18882CFB}"/>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56" name="Ovaal 255">
              <a:extLst>
                <a:ext uri="{FF2B5EF4-FFF2-40B4-BE49-F238E27FC236}">
                  <a16:creationId xmlns:a16="http://schemas.microsoft.com/office/drawing/2014/main" id="{2EC57829-6125-4EA1-8AAF-FA401A7F64DC}"/>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57" name="Ovaal 256">
              <a:extLst>
                <a:ext uri="{FF2B5EF4-FFF2-40B4-BE49-F238E27FC236}">
                  <a16:creationId xmlns:a16="http://schemas.microsoft.com/office/drawing/2014/main" id="{ECE0D223-0F5C-47CD-BEE6-3B5442F58B3C}"/>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58" name="Ovaal 257">
              <a:extLst>
                <a:ext uri="{FF2B5EF4-FFF2-40B4-BE49-F238E27FC236}">
                  <a16:creationId xmlns:a16="http://schemas.microsoft.com/office/drawing/2014/main" id="{0E68E950-BD2C-40AF-90D2-1AE62FA3329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59" name="Rechthoek 258">
              <a:extLst>
                <a:ext uri="{FF2B5EF4-FFF2-40B4-BE49-F238E27FC236}">
                  <a16:creationId xmlns:a16="http://schemas.microsoft.com/office/drawing/2014/main" id="{3BA48472-2368-49F3-8C97-806CBE823382}"/>
                </a:ext>
              </a:extLst>
            </p:cNvPr>
            <p:cNvSpPr/>
            <p:nvPr userDrawn="1"/>
          </p:nvSpPr>
          <p:spPr>
            <a:xfrm>
              <a:off x="-3461812" y="2701911"/>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5"/>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260" name="Rechthoek 259">
              <a:extLst>
                <a:ext uri="{FF2B5EF4-FFF2-40B4-BE49-F238E27FC236}">
                  <a16:creationId xmlns:a16="http://schemas.microsoft.com/office/drawing/2014/main" id="{A1BFB044-E54E-4819-94F7-A5DFD2F5B02A}"/>
                </a:ext>
              </a:extLst>
            </p:cNvPr>
            <p:cNvSpPr/>
            <p:nvPr userDrawn="1"/>
          </p:nvSpPr>
          <p:spPr>
            <a:xfrm>
              <a:off x="-3461812" y="3161497"/>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6"/>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261" name="Rechthoek 260">
              <a:extLst>
                <a:ext uri="{FF2B5EF4-FFF2-40B4-BE49-F238E27FC236}">
                  <a16:creationId xmlns:a16="http://schemas.microsoft.com/office/drawing/2014/main" id="{EDECF71B-F0F3-4F00-AAE8-3C2A1910F3FD}"/>
                </a:ext>
              </a:extLst>
            </p:cNvPr>
            <p:cNvSpPr/>
            <p:nvPr userDrawn="1"/>
          </p:nvSpPr>
          <p:spPr>
            <a:xfrm>
              <a:off x="-3461812" y="3621083"/>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262" name="Rechthoek 261">
              <a:extLst>
                <a:ext uri="{FF2B5EF4-FFF2-40B4-BE49-F238E27FC236}">
                  <a16:creationId xmlns:a16="http://schemas.microsoft.com/office/drawing/2014/main" id="{66AB3EB3-22A9-4183-A98B-FFC358590C08}"/>
                </a:ext>
              </a:extLst>
            </p:cNvPr>
            <p:cNvSpPr/>
            <p:nvPr userDrawn="1"/>
          </p:nvSpPr>
          <p:spPr>
            <a:xfrm>
              <a:off x="-3461812" y="4080669"/>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263" name="Rechthoek 262">
              <a:extLst>
                <a:ext uri="{FF2B5EF4-FFF2-40B4-BE49-F238E27FC236}">
                  <a16:creationId xmlns:a16="http://schemas.microsoft.com/office/drawing/2014/main" id="{232981DA-7FAA-4DAA-B823-811D63F3D80F}"/>
                </a:ext>
              </a:extLst>
            </p:cNvPr>
            <p:cNvSpPr/>
            <p:nvPr userDrawn="1"/>
          </p:nvSpPr>
          <p:spPr>
            <a:xfrm>
              <a:off x="-3461812" y="4540255"/>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264" name="Rechthoek 263">
              <a:extLst>
                <a:ext uri="{FF2B5EF4-FFF2-40B4-BE49-F238E27FC236}">
                  <a16:creationId xmlns:a16="http://schemas.microsoft.com/office/drawing/2014/main" id="{5B4DF9C9-2A1C-42C3-90A5-30D93D190D26}"/>
                </a:ext>
              </a:extLst>
            </p:cNvPr>
            <p:cNvSpPr/>
            <p:nvPr userDrawn="1"/>
          </p:nvSpPr>
          <p:spPr>
            <a:xfrm>
              <a:off x="-3461812"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265" name="Rechthoek 264">
              <a:extLst>
                <a:ext uri="{FF2B5EF4-FFF2-40B4-BE49-F238E27FC236}">
                  <a16:creationId xmlns:a16="http://schemas.microsoft.com/office/drawing/2014/main" id="{B79F4F65-47B2-45A8-B8F8-FD394FD29D6A}"/>
                </a:ext>
              </a:extLst>
            </p:cNvPr>
            <p:cNvSpPr/>
            <p:nvPr userDrawn="1"/>
          </p:nvSpPr>
          <p:spPr>
            <a:xfrm>
              <a:off x="-3461812"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5"/>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266" name="Rechthoek 265">
              <a:extLst>
                <a:ext uri="{FF2B5EF4-FFF2-40B4-BE49-F238E27FC236}">
                  <a16:creationId xmlns:a16="http://schemas.microsoft.com/office/drawing/2014/main" id="{00A1FD15-16C5-47C7-ABE5-7DD700AB9851}"/>
                </a:ext>
              </a:extLst>
            </p:cNvPr>
            <p:cNvSpPr/>
            <p:nvPr userDrawn="1"/>
          </p:nvSpPr>
          <p:spPr>
            <a:xfrm>
              <a:off x="-3461812"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6"/>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876000" y="2507658"/>
            <a:ext cx="5768414" cy="3244733"/>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242" name="Tijdelijke aanduiding voor verticale tekst 2">
            <a:extLst>
              <a:ext uri="{FF2B5EF4-FFF2-40B4-BE49-F238E27FC236}">
                <a16:creationId xmlns:a16="http://schemas.microsoft.com/office/drawing/2014/main" id="{6B5D9E91-D48D-4D69-BB0C-957083AC28FD}"/>
              </a:ext>
            </a:extLst>
          </p:cNvPr>
          <p:cNvSpPr>
            <a:spLocks noGrp="1"/>
          </p:cNvSpPr>
          <p:nvPr userDrawn="1">
            <p:ph type="body" orient="vert" idx="1" hasCustomPrompt="1"/>
          </p:nvPr>
        </p:nvSpPr>
        <p:spPr>
          <a:xfrm>
            <a:off x="876000" y="1116707"/>
            <a:ext cx="6300655"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‹nr.›</a:t>
            </a:fld>
            <a:endParaRPr lang="nl-NL" dirty="0"/>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userDrawn="1">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userDrawn="1">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userDrawn="1">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userDrawn="1">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userDrawn="1">
            <p:ph type="body" sz="quarter" idx="26" hasCustomPrompt="1"/>
          </p:nvPr>
        </p:nvSpPr>
        <p:spPr>
          <a:xfrm>
            <a:off x="325438" y="285749"/>
            <a:ext cx="850900" cy="657225"/>
          </a:xfrm>
          <a:blipFill>
            <a:blip r:embed="rId7"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49" name="Tijdelijke aanduiding voor tekst 7">
            <a:extLst>
              <a:ext uri="{FF2B5EF4-FFF2-40B4-BE49-F238E27FC236}">
                <a16:creationId xmlns:a16="http://schemas.microsoft.com/office/drawing/2014/main" id="{9BB01E96-E560-479B-AC0C-B301E5BB6D91}"/>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261467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beeldvullend">
    <p:spTree>
      <p:nvGrpSpPr>
        <p:cNvPr id="1" name=""/>
        <p:cNvGrpSpPr/>
        <p:nvPr/>
      </p:nvGrpSpPr>
      <p:grpSpPr>
        <a:xfrm>
          <a:off x="0" y="0"/>
          <a:ext cx="0" cy="0"/>
          <a:chOff x="0" y="0"/>
          <a:chExt cx="0" cy="0"/>
        </a:xfrm>
      </p:grpSpPr>
      <p:sp>
        <p:nvSpPr>
          <p:cNvPr id="116" name="Rechthoek 115">
            <a:extLst>
              <a:ext uri="{FF2B5EF4-FFF2-40B4-BE49-F238E27FC236}">
                <a16:creationId xmlns:a16="http://schemas.microsoft.com/office/drawing/2014/main" id="{361A5DAB-49D8-4345-8132-605EC4F6ADB8}"/>
              </a:ext>
            </a:extLst>
          </p:cNvPr>
          <p:cNvSpPr/>
          <p:nvPr userDrawn="1"/>
        </p:nvSpPr>
        <p:spPr>
          <a:xfrm>
            <a:off x="0" y="-399601"/>
            <a:ext cx="720000" cy="360000"/>
          </a:xfrm>
          <a:prstGeom prst="rect">
            <a:avLst/>
          </a:prstGeom>
        </p:spPr>
        <p:txBody>
          <a:bodyPr wrap="none" lIns="0" tIns="0" rIns="0" bIns="0">
            <a:noAutofit/>
          </a:bodyPr>
          <a:lstStyle/>
          <a:p>
            <a:r>
              <a:rPr lang="nl-NL" dirty="0"/>
              <a:t>Media (beeldvullend)</a:t>
            </a:r>
          </a:p>
        </p:txBody>
      </p:sp>
      <p:grpSp>
        <p:nvGrpSpPr>
          <p:cNvPr id="132" name="INSTRUCTIES">
            <a:extLst>
              <a:ext uri="{FF2B5EF4-FFF2-40B4-BE49-F238E27FC236}">
                <a16:creationId xmlns:a16="http://schemas.microsoft.com/office/drawing/2014/main" id="{54B5843B-0CA5-4CC5-8C28-7AD9E842D5CA}"/>
              </a:ext>
            </a:extLst>
          </p:cNvPr>
          <p:cNvGrpSpPr/>
          <p:nvPr userDrawn="1"/>
        </p:nvGrpSpPr>
        <p:grpSpPr>
          <a:xfrm>
            <a:off x="12395374" y="-718670"/>
            <a:ext cx="4140000" cy="5257065"/>
            <a:chOff x="12395374" y="-718670"/>
            <a:chExt cx="4140000" cy="5257065"/>
          </a:xfrm>
        </p:grpSpPr>
        <p:sp>
          <p:nvSpPr>
            <p:cNvPr id="133" name="Rechthoek: afgeronde hoeken 132">
              <a:extLst>
                <a:ext uri="{FF2B5EF4-FFF2-40B4-BE49-F238E27FC236}">
                  <a16:creationId xmlns:a16="http://schemas.microsoft.com/office/drawing/2014/main" id="{47FD6DA6-6EFE-468F-8497-2C7194BCB12C}"/>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Video invoegen of de bestaande video aanpassen / veranderen.</a:t>
              </a:r>
            </a:p>
          </p:txBody>
        </p:sp>
        <p:sp>
          <p:nvSpPr>
            <p:cNvPr id="134" name="Rechthoek: afgeronde hoeken 133">
              <a:extLst>
                <a:ext uri="{FF2B5EF4-FFF2-40B4-BE49-F238E27FC236}">
                  <a16:creationId xmlns:a16="http://schemas.microsoft.com/office/drawing/2014/main" id="{FF632F28-E248-4A30-B134-D5C12F3D0D2F}"/>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35" name="Ovaal 134">
              <a:extLst>
                <a:ext uri="{FF2B5EF4-FFF2-40B4-BE49-F238E27FC236}">
                  <a16:creationId xmlns:a16="http://schemas.microsoft.com/office/drawing/2014/main" id="{EBA8AC0D-3D26-4CD0-9576-A6EC515B32C5}"/>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36" name="Rechte verbindingslijn 135">
              <a:extLst>
                <a:ext uri="{FF2B5EF4-FFF2-40B4-BE49-F238E27FC236}">
                  <a16:creationId xmlns:a16="http://schemas.microsoft.com/office/drawing/2014/main" id="{7C74E631-1443-437C-93DE-B266CBE0380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37" name="Rechthoek 136">
              <a:extLst>
                <a:ext uri="{FF2B5EF4-FFF2-40B4-BE49-F238E27FC236}">
                  <a16:creationId xmlns:a16="http://schemas.microsoft.com/office/drawing/2014/main" id="{81641299-B329-40F0-9F6E-3EE57D4EC135}"/>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38" name="Ovaal 137">
              <a:extLst>
                <a:ext uri="{FF2B5EF4-FFF2-40B4-BE49-F238E27FC236}">
                  <a16:creationId xmlns:a16="http://schemas.microsoft.com/office/drawing/2014/main" id="{6E35F9F1-7717-4EEF-A2DF-DDE03E90A36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39" name="Rechthoek 138">
              <a:extLst>
                <a:ext uri="{FF2B5EF4-FFF2-40B4-BE49-F238E27FC236}">
                  <a16:creationId xmlns:a16="http://schemas.microsoft.com/office/drawing/2014/main" id="{F6F4C67F-5B7C-441E-BD68-F1E07DA2C361}"/>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9DF6B579-312A-4C5B-948E-1AD6D25ADE2F}"/>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1" name="Rechthoek 140">
              <a:extLst>
                <a:ext uri="{FF2B5EF4-FFF2-40B4-BE49-F238E27FC236}">
                  <a16:creationId xmlns:a16="http://schemas.microsoft.com/office/drawing/2014/main" id="{73E18B4C-547B-4408-9045-77CB973D898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42" name="Rechte verbindingslijn 141">
              <a:extLst>
                <a:ext uri="{FF2B5EF4-FFF2-40B4-BE49-F238E27FC236}">
                  <a16:creationId xmlns:a16="http://schemas.microsoft.com/office/drawing/2014/main" id="{F42CB830-CCFC-47CE-BF43-B0519E931A7B}"/>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3" name="Groep 142">
              <a:extLst>
                <a:ext uri="{FF2B5EF4-FFF2-40B4-BE49-F238E27FC236}">
                  <a16:creationId xmlns:a16="http://schemas.microsoft.com/office/drawing/2014/main" id="{051E2EDD-8504-4B65-86F3-DEA12A566063}"/>
                </a:ext>
              </a:extLst>
            </p:cNvPr>
            <p:cNvGrpSpPr/>
            <p:nvPr userDrawn="1"/>
          </p:nvGrpSpPr>
          <p:grpSpPr>
            <a:xfrm>
              <a:off x="12916952" y="1996210"/>
              <a:ext cx="825930" cy="209550"/>
              <a:chOff x="13504624" y="2482850"/>
              <a:chExt cx="825500" cy="209550"/>
            </a:xfrm>
          </p:grpSpPr>
          <p:sp>
            <p:nvSpPr>
              <p:cNvPr id="165" name="Rechthoek 164">
                <a:extLst>
                  <a:ext uri="{FF2B5EF4-FFF2-40B4-BE49-F238E27FC236}">
                    <a16:creationId xmlns:a16="http://schemas.microsoft.com/office/drawing/2014/main" id="{77068F99-6AFD-44FB-A5B9-83B67F42465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166" name="Rechte verbindingslijn 165">
                <a:extLst>
                  <a:ext uri="{FF2B5EF4-FFF2-40B4-BE49-F238E27FC236}">
                    <a16:creationId xmlns:a16="http://schemas.microsoft.com/office/drawing/2014/main" id="{BA8AE027-7D82-4FC5-AD09-3B7EBC0959B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67" name="Gelijkbenige driehoek 166">
                <a:extLst>
                  <a:ext uri="{FF2B5EF4-FFF2-40B4-BE49-F238E27FC236}">
                    <a16:creationId xmlns:a16="http://schemas.microsoft.com/office/drawing/2014/main" id="{CFCDDD09-9B81-457D-8A50-11B04306BBF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44" name="Video icoon">
              <a:extLst>
                <a:ext uri="{FF2B5EF4-FFF2-40B4-BE49-F238E27FC236}">
                  <a16:creationId xmlns:a16="http://schemas.microsoft.com/office/drawing/2014/main" id="{36A088CA-462F-4213-98F8-D539E1074D0E}"/>
                </a:ext>
              </a:extLst>
            </p:cNvPr>
            <p:cNvGrpSpPr/>
            <p:nvPr userDrawn="1"/>
          </p:nvGrpSpPr>
          <p:grpSpPr>
            <a:xfrm>
              <a:off x="12903812" y="922574"/>
              <a:ext cx="326257" cy="328143"/>
              <a:chOff x="8066315" y="1676399"/>
              <a:chExt cx="1371600" cy="1380253"/>
            </a:xfrm>
          </p:grpSpPr>
          <p:sp>
            <p:nvSpPr>
              <p:cNvPr id="162" name="Rechthoek 161">
                <a:extLst>
                  <a:ext uri="{FF2B5EF4-FFF2-40B4-BE49-F238E27FC236}">
                    <a16:creationId xmlns:a16="http://schemas.microsoft.com/office/drawing/2014/main" id="{4E489487-1531-4B8A-891F-6C8F4E03BA92}"/>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163" name="Vrije vorm 112">
                <a:extLst>
                  <a:ext uri="{FF2B5EF4-FFF2-40B4-BE49-F238E27FC236}">
                    <a16:creationId xmlns:a16="http://schemas.microsoft.com/office/drawing/2014/main" id="{787B63C0-A4D3-4173-85C1-F89184741882}"/>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164" name="Vrije vorm 113">
                <a:extLst>
                  <a:ext uri="{FF2B5EF4-FFF2-40B4-BE49-F238E27FC236}">
                    <a16:creationId xmlns:a16="http://schemas.microsoft.com/office/drawing/2014/main" id="{E7B170F4-9F21-4007-814C-F4A081E3850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grpSp>
          <p:nvGrpSpPr>
            <p:cNvPr id="145" name="Groep 144">
              <a:extLst>
                <a:ext uri="{FF2B5EF4-FFF2-40B4-BE49-F238E27FC236}">
                  <a16:creationId xmlns:a16="http://schemas.microsoft.com/office/drawing/2014/main" id="{0C35D360-84CF-4FC1-9C51-6F43AA6B981B}"/>
                </a:ext>
              </a:extLst>
            </p:cNvPr>
            <p:cNvGrpSpPr/>
            <p:nvPr userDrawn="1"/>
          </p:nvGrpSpPr>
          <p:grpSpPr>
            <a:xfrm>
              <a:off x="12861978" y="3626002"/>
              <a:ext cx="514552" cy="612918"/>
              <a:chOff x="12682980" y="3403241"/>
              <a:chExt cx="622284" cy="741632"/>
            </a:xfrm>
          </p:grpSpPr>
          <p:grpSp>
            <p:nvGrpSpPr>
              <p:cNvPr id="146" name="Groep 145">
                <a:extLst>
                  <a:ext uri="{FF2B5EF4-FFF2-40B4-BE49-F238E27FC236}">
                    <a16:creationId xmlns:a16="http://schemas.microsoft.com/office/drawing/2014/main" id="{A65EEE08-3ED8-4B11-8186-A7491E5D44E0}"/>
                  </a:ext>
                </a:extLst>
              </p:cNvPr>
              <p:cNvGrpSpPr/>
              <p:nvPr userDrawn="1"/>
            </p:nvGrpSpPr>
            <p:grpSpPr>
              <a:xfrm>
                <a:off x="12771568" y="3403241"/>
                <a:ext cx="467138" cy="448489"/>
                <a:chOff x="12782195" y="3403241"/>
                <a:chExt cx="467138" cy="448489"/>
              </a:xfrm>
            </p:grpSpPr>
            <p:grpSp>
              <p:nvGrpSpPr>
                <p:cNvPr id="149" name="Groep 148">
                  <a:extLst>
                    <a:ext uri="{FF2B5EF4-FFF2-40B4-BE49-F238E27FC236}">
                      <a16:creationId xmlns:a16="http://schemas.microsoft.com/office/drawing/2014/main" id="{63C4A435-182A-4C48-B4B0-3EAE33FFD00B}"/>
                    </a:ext>
                  </a:extLst>
                </p:cNvPr>
                <p:cNvGrpSpPr/>
                <p:nvPr userDrawn="1"/>
              </p:nvGrpSpPr>
              <p:grpSpPr>
                <a:xfrm>
                  <a:off x="12782195" y="3403241"/>
                  <a:ext cx="412967" cy="393907"/>
                  <a:chOff x="13554906" y="3320109"/>
                  <a:chExt cx="443906" cy="423419"/>
                </a:xfrm>
              </p:grpSpPr>
              <p:grpSp>
                <p:nvGrpSpPr>
                  <p:cNvPr id="156" name="Groep 155">
                    <a:extLst>
                      <a:ext uri="{FF2B5EF4-FFF2-40B4-BE49-F238E27FC236}">
                        <a16:creationId xmlns:a16="http://schemas.microsoft.com/office/drawing/2014/main" id="{3F29C39E-2052-4EB3-9F90-8C94B11432BC}"/>
                      </a:ext>
                    </a:extLst>
                  </p:cNvPr>
                  <p:cNvGrpSpPr/>
                  <p:nvPr userDrawn="1"/>
                </p:nvGrpSpPr>
                <p:grpSpPr>
                  <a:xfrm>
                    <a:off x="13554906" y="3320109"/>
                    <a:ext cx="443906" cy="423419"/>
                    <a:chOff x="12909684" y="1276143"/>
                    <a:chExt cx="443906" cy="423419"/>
                  </a:xfrm>
                </p:grpSpPr>
                <p:sp>
                  <p:nvSpPr>
                    <p:cNvPr id="159" name="Rechthoek 158">
                      <a:extLst>
                        <a:ext uri="{FF2B5EF4-FFF2-40B4-BE49-F238E27FC236}">
                          <a16:creationId xmlns:a16="http://schemas.microsoft.com/office/drawing/2014/main" id="{94CF0AB4-C3AC-40E6-B6C5-3A611CF175E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60" name="Rechthoek 159">
                      <a:extLst>
                        <a:ext uri="{FF2B5EF4-FFF2-40B4-BE49-F238E27FC236}">
                          <a16:creationId xmlns:a16="http://schemas.microsoft.com/office/drawing/2014/main" id="{B62DF717-E5C1-4A2C-AF62-D5C45870B8B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61" name="Ovaal 160">
                      <a:extLst>
                        <a:ext uri="{FF2B5EF4-FFF2-40B4-BE49-F238E27FC236}">
                          <a16:creationId xmlns:a16="http://schemas.microsoft.com/office/drawing/2014/main" id="{5B7F4351-4256-495E-B708-FD04E9B03B5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57" name="Afbeelding 156">
                    <a:extLst>
                      <a:ext uri="{FF2B5EF4-FFF2-40B4-BE49-F238E27FC236}">
                        <a16:creationId xmlns:a16="http://schemas.microsoft.com/office/drawing/2014/main" id="{8CD4CF05-85E3-44D6-BEF4-34F2DAFBE63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58" name="Afbeelding 157">
                    <a:extLst>
                      <a:ext uri="{FF2B5EF4-FFF2-40B4-BE49-F238E27FC236}">
                        <a16:creationId xmlns:a16="http://schemas.microsoft.com/office/drawing/2014/main" id="{BE5664F0-C3F7-4179-B314-A79480A79CE0}"/>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50" name="Groep 149">
                  <a:extLst>
                    <a:ext uri="{FF2B5EF4-FFF2-40B4-BE49-F238E27FC236}">
                      <a16:creationId xmlns:a16="http://schemas.microsoft.com/office/drawing/2014/main" id="{D1CECD21-6489-4EAF-8932-FF1C852F92C6}"/>
                    </a:ext>
                  </a:extLst>
                </p:cNvPr>
                <p:cNvGrpSpPr/>
                <p:nvPr userDrawn="1"/>
              </p:nvGrpSpPr>
              <p:grpSpPr>
                <a:xfrm>
                  <a:off x="13103513" y="3705268"/>
                  <a:ext cx="145820" cy="146462"/>
                  <a:chOff x="13096169" y="3602278"/>
                  <a:chExt cx="145820" cy="146462"/>
                </a:xfrm>
              </p:grpSpPr>
              <p:sp>
                <p:nvSpPr>
                  <p:cNvPr id="154" name="Rechthoek 153">
                    <a:extLst>
                      <a:ext uri="{FF2B5EF4-FFF2-40B4-BE49-F238E27FC236}">
                        <a16:creationId xmlns:a16="http://schemas.microsoft.com/office/drawing/2014/main" id="{1E7E5357-38DC-4130-B75F-326712FF718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55" name="Rechthoek 154">
                    <a:extLst>
                      <a:ext uri="{FF2B5EF4-FFF2-40B4-BE49-F238E27FC236}">
                        <a16:creationId xmlns:a16="http://schemas.microsoft.com/office/drawing/2014/main" id="{20C0C598-9DBC-48AC-9470-8FD070DEEE9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1" name="Groep 150">
                  <a:extLst>
                    <a:ext uri="{FF2B5EF4-FFF2-40B4-BE49-F238E27FC236}">
                      <a16:creationId xmlns:a16="http://schemas.microsoft.com/office/drawing/2014/main" id="{8F3C6D64-D798-422E-873E-DBFD57E8A599}"/>
                    </a:ext>
                  </a:extLst>
                </p:cNvPr>
                <p:cNvGrpSpPr/>
                <p:nvPr userDrawn="1"/>
              </p:nvGrpSpPr>
              <p:grpSpPr>
                <a:xfrm rot="10800000">
                  <a:off x="13061402" y="3665637"/>
                  <a:ext cx="145820" cy="146462"/>
                  <a:chOff x="13096169" y="3602278"/>
                  <a:chExt cx="145820" cy="146462"/>
                </a:xfrm>
              </p:grpSpPr>
              <p:sp>
                <p:nvSpPr>
                  <p:cNvPr id="152" name="Rechthoek 151">
                    <a:extLst>
                      <a:ext uri="{FF2B5EF4-FFF2-40B4-BE49-F238E27FC236}">
                        <a16:creationId xmlns:a16="http://schemas.microsoft.com/office/drawing/2014/main" id="{20BD3433-8602-4CD7-B33D-42A5A1B37D6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53" name="Rechthoek 152">
                    <a:extLst>
                      <a:ext uri="{FF2B5EF4-FFF2-40B4-BE49-F238E27FC236}">
                        <a16:creationId xmlns:a16="http://schemas.microsoft.com/office/drawing/2014/main" id="{3EBC441A-227B-4D42-9DA0-7845B3E3ED9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47" name="Rechthoek 146">
                <a:extLst>
                  <a:ext uri="{FF2B5EF4-FFF2-40B4-BE49-F238E27FC236}">
                    <a16:creationId xmlns:a16="http://schemas.microsoft.com/office/drawing/2014/main" id="{D0505B39-ACF7-4B5C-979F-0AD117CA8300}"/>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48" name="Gelijkbenige driehoek 147">
                <a:extLst>
                  <a:ext uri="{FF2B5EF4-FFF2-40B4-BE49-F238E27FC236}">
                    <a16:creationId xmlns:a16="http://schemas.microsoft.com/office/drawing/2014/main" id="{AACE8BEC-9AA2-48A8-9311-5FE3DE4F71EB}"/>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46" name="Tijdelijke aanduiding voor media 28">
            <a:extLst>
              <a:ext uri="{FF2B5EF4-FFF2-40B4-BE49-F238E27FC236}">
                <a16:creationId xmlns:a16="http://schemas.microsoft.com/office/drawing/2014/main" id="{922F9F2C-8E00-491E-9890-50DC2C8810A4}"/>
              </a:ext>
            </a:extLst>
          </p:cNvPr>
          <p:cNvSpPr>
            <a:spLocks noGrp="1"/>
          </p:cNvSpPr>
          <p:nvPr>
            <p:ph type="media" sz="quarter" idx="19"/>
          </p:nvPr>
        </p:nvSpPr>
        <p:spPr>
          <a:xfrm>
            <a:off x="0" y="2"/>
            <a:ext cx="12198350" cy="6857999"/>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dirty="0"/>
              <a:t>Klik op het pictogram als u media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5309291"/>
            <a:ext cx="10440000" cy="432000"/>
          </a:xfrm>
        </p:spPr>
        <p:txBody>
          <a:bodyPr vert="horz"/>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ln w="9525">
                  <a:solidFill>
                    <a:schemeClr val="bg1"/>
                  </a:solidFill>
                  <a:miter lim="800000"/>
                </a:ln>
                <a:solidFill>
                  <a:schemeClr val="bg1"/>
                </a:solidFill>
              </a:defRPr>
            </a:lvl5pPr>
            <a:lvl6pPr>
              <a:defRPr>
                <a:ln w="9525">
                  <a:solidFill>
                    <a:schemeClr val="bg1"/>
                  </a:solidFill>
                  <a:miter lim="800000"/>
                </a:ln>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ECCD3D91-3F75-4887-B3F8-4C532DA4B07A}" type="datetime10">
              <a:rPr lang="nl-NL" smtClean="0"/>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188" name="Tijdelijke aanduiding voor tekst 6">
            <a:extLst>
              <a:ext uri="{FF2B5EF4-FFF2-40B4-BE49-F238E27FC236}">
                <a16:creationId xmlns:a16="http://schemas.microsoft.com/office/drawing/2014/main" id="{E9E93197-270E-4316-9648-C0D05F28943E}"/>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89" name="Tijdelijke aanduiding voor tekst 6">
            <a:extLst>
              <a:ext uri="{FF2B5EF4-FFF2-40B4-BE49-F238E27FC236}">
                <a16:creationId xmlns:a16="http://schemas.microsoft.com/office/drawing/2014/main" id="{FCF42B84-15F1-4073-824F-5B5E3E7B269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0" name="Tijdelijke aanduiding voor tekst 6">
            <a:extLst>
              <a:ext uri="{FF2B5EF4-FFF2-40B4-BE49-F238E27FC236}">
                <a16:creationId xmlns:a16="http://schemas.microsoft.com/office/drawing/2014/main" id="{26EC68F5-EAC7-4051-B0A4-4D77988B1DA2}"/>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1" name="Tijdelijke aanduiding voor tekst 6">
            <a:extLst>
              <a:ext uri="{FF2B5EF4-FFF2-40B4-BE49-F238E27FC236}">
                <a16:creationId xmlns:a16="http://schemas.microsoft.com/office/drawing/2014/main" id="{B294E230-E216-410E-9A7B-1542AA4F0A5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dirty="0"/>
              <a:t>UI</a:t>
            </a:r>
          </a:p>
        </p:txBody>
      </p:sp>
      <p:sp>
        <p:nvSpPr>
          <p:cNvPr id="271" name="Tijdelijke aanduiding voor tekst 6">
            <a:extLst>
              <a:ext uri="{FF2B5EF4-FFF2-40B4-BE49-F238E27FC236}">
                <a16:creationId xmlns:a16="http://schemas.microsoft.com/office/drawing/2014/main" id="{69548FA0-4919-4F92-AA0F-0D852C443163}"/>
              </a:ext>
            </a:extLst>
          </p:cNvPr>
          <p:cNvSpPr>
            <a:spLocks noGrp="1"/>
          </p:cNvSpPr>
          <p:nvPr>
            <p:ph type="body" sz="quarter" idx="29" hasCustomPrompt="1"/>
          </p:nvPr>
        </p:nvSpPr>
        <p:spPr>
          <a:xfrm>
            <a:off x="5360381" y="2702485"/>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dirty="0"/>
              <a:t>UI</a:t>
            </a:r>
          </a:p>
        </p:txBody>
      </p:sp>
      <p:sp>
        <p:nvSpPr>
          <p:cNvPr id="272" name="Tijdelijke aanduiding voor tekst 6">
            <a:extLst>
              <a:ext uri="{FF2B5EF4-FFF2-40B4-BE49-F238E27FC236}">
                <a16:creationId xmlns:a16="http://schemas.microsoft.com/office/drawing/2014/main" id="{9EDE7235-981A-4134-AC5A-B52B7C95077F}"/>
              </a:ext>
            </a:extLst>
          </p:cNvPr>
          <p:cNvSpPr>
            <a:spLocks noGrp="1"/>
          </p:cNvSpPr>
          <p:nvPr>
            <p:ph type="body" sz="quarter" idx="30" hasCustomPrompt="1"/>
          </p:nvPr>
        </p:nvSpPr>
        <p:spPr>
          <a:xfrm rot="5400000">
            <a:off x="5798659" y="3042456"/>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dirty="0"/>
              <a:t>UI</a:t>
            </a:r>
          </a:p>
        </p:txBody>
      </p:sp>
      <p:sp>
        <p:nvSpPr>
          <p:cNvPr id="192" name="Tijdelijke aanduiding voor tekst 82">
            <a:extLst>
              <a:ext uri="{FF2B5EF4-FFF2-40B4-BE49-F238E27FC236}">
                <a16:creationId xmlns:a16="http://schemas.microsoft.com/office/drawing/2014/main" id="{618E64E8-8694-472E-9AAA-42E1E9C0E10E}"/>
              </a:ext>
            </a:extLst>
          </p:cNvPr>
          <p:cNvSpPr>
            <a:spLocks noGrp="1"/>
          </p:cNvSpPr>
          <p:nvPr>
            <p:ph type="body" sz="quarter" idx="26" hasCustomPrompt="1"/>
          </p:nvPr>
        </p:nvSpPr>
        <p:spPr>
          <a:xfrm>
            <a:off x="325438" y="285749"/>
            <a:ext cx="850900" cy="657225"/>
          </a:xfrm>
          <a: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131" name="TEKSTINSTRUCTIES">
            <a:extLst>
              <a:ext uri="{FF2B5EF4-FFF2-40B4-BE49-F238E27FC236}">
                <a16:creationId xmlns:a16="http://schemas.microsoft.com/office/drawing/2014/main" id="{12073CE6-5DC8-4BD1-8744-CB2A061A0D67}"/>
              </a:ext>
            </a:extLst>
          </p:cNvPr>
          <p:cNvGrpSpPr/>
          <p:nvPr userDrawn="1"/>
        </p:nvGrpSpPr>
        <p:grpSpPr>
          <a:xfrm>
            <a:off x="-4297881" y="-718670"/>
            <a:ext cx="4140000" cy="7198669"/>
            <a:chOff x="-4297881" y="-718670"/>
            <a:chExt cx="4140000" cy="7198669"/>
          </a:xfrm>
        </p:grpSpPr>
        <p:sp>
          <p:nvSpPr>
            <p:cNvPr id="168" name="Rechthoek: afgeronde hoeken 167">
              <a:extLst>
                <a:ext uri="{FF2B5EF4-FFF2-40B4-BE49-F238E27FC236}">
                  <a16:creationId xmlns:a16="http://schemas.microsoft.com/office/drawing/2014/main" id="{36401D94-30CA-45D2-817A-78288909B038}"/>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69" name="Rechthoek: afgeronde hoeken 168">
              <a:extLst>
                <a:ext uri="{FF2B5EF4-FFF2-40B4-BE49-F238E27FC236}">
                  <a16:creationId xmlns:a16="http://schemas.microsoft.com/office/drawing/2014/main" id="{BCF2597A-6E20-4795-BD4F-5549B5ED174E}"/>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70" name="Rechthoek: afgeronde hoeken 169">
              <a:extLst>
                <a:ext uri="{FF2B5EF4-FFF2-40B4-BE49-F238E27FC236}">
                  <a16:creationId xmlns:a16="http://schemas.microsoft.com/office/drawing/2014/main" id="{9DD4CF37-6631-41EC-9521-BB308E9013AB}"/>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71" name="Rechte verbindingslijn 170">
              <a:extLst>
                <a:ext uri="{FF2B5EF4-FFF2-40B4-BE49-F238E27FC236}">
                  <a16:creationId xmlns:a16="http://schemas.microsoft.com/office/drawing/2014/main" id="{7A452291-1603-4235-BA75-4AA609A64834}"/>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72" name="Groep 171">
              <a:extLst>
                <a:ext uri="{FF2B5EF4-FFF2-40B4-BE49-F238E27FC236}">
                  <a16:creationId xmlns:a16="http://schemas.microsoft.com/office/drawing/2014/main" id="{C470EAFD-E4D3-4C13-AACF-3C97BD569173}"/>
                </a:ext>
              </a:extLst>
            </p:cNvPr>
            <p:cNvGrpSpPr/>
            <p:nvPr userDrawn="1"/>
          </p:nvGrpSpPr>
          <p:grpSpPr>
            <a:xfrm>
              <a:off x="-3905190" y="127747"/>
              <a:ext cx="3354618" cy="786653"/>
              <a:chOff x="-3419346" y="368233"/>
              <a:chExt cx="3170491" cy="743862"/>
            </a:xfrm>
          </p:grpSpPr>
          <p:sp>
            <p:nvSpPr>
              <p:cNvPr id="278" name="Rechthoek 277">
                <a:extLst>
                  <a:ext uri="{FF2B5EF4-FFF2-40B4-BE49-F238E27FC236}">
                    <a16:creationId xmlns:a16="http://schemas.microsoft.com/office/drawing/2014/main" id="{5107A01A-00FD-4A2B-83C4-C211A5A34E3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279" name="Rechte verbindingslijn 278">
                <a:extLst>
                  <a:ext uri="{FF2B5EF4-FFF2-40B4-BE49-F238E27FC236}">
                    <a16:creationId xmlns:a16="http://schemas.microsoft.com/office/drawing/2014/main" id="{07D2AC06-0D0E-4A94-888B-B8D1A809F8E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0" name="Rechte verbindingslijn 279">
                <a:extLst>
                  <a:ext uri="{FF2B5EF4-FFF2-40B4-BE49-F238E27FC236}">
                    <a16:creationId xmlns:a16="http://schemas.microsoft.com/office/drawing/2014/main" id="{4B63C8DD-B896-4405-A791-3395EC83328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1" name="Rechthoek 280">
                <a:extLst>
                  <a:ext uri="{FF2B5EF4-FFF2-40B4-BE49-F238E27FC236}">
                    <a16:creationId xmlns:a16="http://schemas.microsoft.com/office/drawing/2014/main" id="{D27B4FB5-48FD-47CF-9AF2-B3CCDBADE9B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82" name="Groep 281">
                <a:extLst>
                  <a:ext uri="{FF2B5EF4-FFF2-40B4-BE49-F238E27FC236}">
                    <a16:creationId xmlns:a16="http://schemas.microsoft.com/office/drawing/2014/main" id="{1E64F532-EBF7-4BA0-BA5D-B7158D01A44F}"/>
                  </a:ext>
                </a:extLst>
              </p:cNvPr>
              <p:cNvGrpSpPr/>
              <p:nvPr userDrawn="1"/>
            </p:nvGrpSpPr>
            <p:grpSpPr>
              <a:xfrm>
                <a:off x="-3002834" y="720303"/>
                <a:ext cx="182598" cy="143759"/>
                <a:chOff x="-3310843" y="700986"/>
                <a:chExt cx="182598" cy="143759"/>
              </a:xfrm>
            </p:grpSpPr>
            <p:grpSp>
              <p:nvGrpSpPr>
                <p:cNvPr id="321" name="Groep 320">
                  <a:extLst>
                    <a:ext uri="{FF2B5EF4-FFF2-40B4-BE49-F238E27FC236}">
                      <a16:creationId xmlns:a16="http://schemas.microsoft.com/office/drawing/2014/main" id="{8C2EF725-876D-4D44-8E70-B914E229C2BF}"/>
                    </a:ext>
                  </a:extLst>
                </p:cNvPr>
                <p:cNvGrpSpPr/>
                <p:nvPr userDrawn="1"/>
              </p:nvGrpSpPr>
              <p:grpSpPr>
                <a:xfrm>
                  <a:off x="-3310843" y="700986"/>
                  <a:ext cx="182598" cy="143759"/>
                  <a:chOff x="-3310843" y="700986"/>
                  <a:chExt cx="182598" cy="143759"/>
                </a:xfrm>
              </p:grpSpPr>
              <p:cxnSp>
                <p:nvCxnSpPr>
                  <p:cNvPr id="325" name="Rechte verbindingslijn 324">
                    <a:extLst>
                      <a:ext uri="{FF2B5EF4-FFF2-40B4-BE49-F238E27FC236}">
                        <a16:creationId xmlns:a16="http://schemas.microsoft.com/office/drawing/2014/main" id="{92E1D3F8-8372-4D49-8FCC-031ACC722BE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26977928-F711-4F12-A7B7-E3BBFF20B64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368140F0-D083-4812-AD4E-A27FC73721A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CB84EE1E-E50B-4890-8D70-65148ED1CCF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29" name="Rechte verbindingslijn 328">
                    <a:extLst>
                      <a:ext uri="{FF2B5EF4-FFF2-40B4-BE49-F238E27FC236}">
                        <a16:creationId xmlns:a16="http://schemas.microsoft.com/office/drawing/2014/main" id="{49F87EDB-8729-4B84-BF9C-2AD69ABDA5E3}"/>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22" name="Groep 321">
                  <a:extLst>
                    <a:ext uri="{FF2B5EF4-FFF2-40B4-BE49-F238E27FC236}">
                      <a16:creationId xmlns:a16="http://schemas.microsoft.com/office/drawing/2014/main" id="{80257386-D8A4-4706-BE73-66505DE9AD13}"/>
                    </a:ext>
                  </a:extLst>
                </p:cNvPr>
                <p:cNvGrpSpPr/>
                <p:nvPr userDrawn="1"/>
              </p:nvGrpSpPr>
              <p:grpSpPr>
                <a:xfrm flipH="1">
                  <a:off x="-3310774" y="735854"/>
                  <a:ext cx="88801" cy="72568"/>
                  <a:chOff x="-2091059" y="1395403"/>
                  <a:chExt cx="157316" cy="128558"/>
                </a:xfrm>
              </p:grpSpPr>
              <p:sp>
                <p:nvSpPr>
                  <p:cNvPr id="323" name="Rechthoek 322">
                    <a:extLst>
                      <a:ext uri="{FF2B5EF4-FFF2-40B4-BE49-F238E27FC236}">
                        <a16:creationId xmlns:a16="http://schemas.microsoft.com/office/drawing/2014/main" id="{A3A853B8-7D6E-42AE-B7AF-8C1D7FCDEF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4" name="Pijl: punthaak 323">
                    <a:extLst>
                      <a:ext uri="{FF2B5EF4-FFF2-40B4-BE49-F238E27FC236}">
                        <a16:creationId xmlns:a16="http://schemas.microsoft.com/office/drawing/2014/main" id="{3F3AADEB-9FB3-42FA-9449-1B5E640F032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283" name="Groep 282">
                <a:extLst>
                  <a:ext uri="{FF2B5EF4-FFF2-40B4-BE49-F238E27FC236}">
                    <a16:creationId xmlns:a16="http://schemas.microsoft.com/office/drawing/2014/main" id="{737EFB86-90E0-452F-9E4E-7A323F71E6F7}"/>
                  </a:ext>
                </a:extLst>
              </p:cNvPr>
              <p:cNvGrpSpPr/>
              <p:nvPr userDrawn="1"/>
            </p:nvGrpSpPr>
            <p:grpSpPr>
              <a:xfrm>
                <a:off x="-3326107" y="720303"/>
                <a:ext cx="182598" cy="143759"/>
                <a:chOff x="-3634116" y="700986"/>
                <a:chExt cx="182598" cy="143759"/>
              </a:xfrm>
            </p:grpSpPr>
            <p:grpSp>
              <p:nvGrpSpPr>
                <p:cNvPr id="312" name="Groep 311">
                  <a:extLst>
                    <a:ext uri="{FF2B5EF4-FFF2-40B4-BE49-F238E27FC236}">
                      <a16:creationId xmlns:a16="http://schemas.microsoft.com/office/drawing/2014/main" id="{960870DD-9471-46C7-963A-BC6346DC38A6}"/>
                    </a:ext>
                  </a:extLst>
                </p:cNvPr>
                <p:cNvGrpSpPr/>
                <p:nvPr userDrawn="1"/>
              </p:nvGrpSpPr>
              <p:grpSpPr>
                <a:xfrm>
                  <a:off x="-3634116" y="700986"/>
                  <a:ext cx="182598" cy="143759"/>
                  <a:chOff x="-3634116" y="700986"/>
                  <a:chExt cx="182598" cy="143759"/>
                </a:xfrm>
              </p:grpSpPr>
              <p:cxnSp>
                <p:nvCxnSpPr>
                  <p:cNvPr id="316" name="Rechte verbindingslijn 315">
                    <a:extLst>
                      <a:ext uri="{FF2B5EF4-FFF2-40B4-BE49-F238E27FC236}">
                        <a16:creationId xmlns:a16="http://schemas.microsoft.com/office/drawing/2014/main" id="{6B9F11DB-B65D-4AF6-AA4E-BDE2CB7F689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F31E3A17-35C2-49F2-BA1C-AF43F6194405}"/>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B47D6BCD-E66B-45A4-AA2F-99C49A620BC0}"/>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6BDD614C-CC83-495B-A93B-4C09A64D1D1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9C952804-2136-4D28-AB50-025495223D1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13" name="Groep 312">
                  <a:extLst>
                    <a:ext uri="{FF2B5EF4-FFF2-40B4-BE49-F238E27FC236}">
                      <a16:creationId xmlns:a16="http://schemas.microsoft.com/office/drawing/2014/main" id="{51C17063-628C-4F91-BE91-FC114F0D0546}"/>
                    </a:ext>
                  </a:extLst>
                </p:cNvPr>
                <p:cNvGrpSpPr/>
                <p:nvPr userDrawn="1"/>
              </p:nvGrpSpPr>
              <p:grpSpPr>
                <a:xfrm>
                  <a:off x="-3634047" y="735854"/>
                  <a:ext cx="88801" cy="72568"/>
                  <a:chOff x="-2091059" y="1395403"/>
                  <a:chExt cx="157316" cy="128558"/>
                </a:xfrm>
              </p:grpSpPr>
              <p:sp>
                <p:nvSpPr>
                  <p:cNvPr id="314" name="Rechthoek 313">
                    <a:extLst>
                      <a:ext uri="{FF2B5EF4-FFF2-40B4-BE49-F238E27FC236}">
                        <a16:creationId xmlns:a16="http://schemas.microsoft.com/office/drawing/2014/main" id="{80C78D23-0B0C-48BB-8B7B-69C64F752D8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5" name="Pijl: punthaak 314">
                    <a:extLst>
                      <a:ext uri="{FF2B5EF4-FFF2-40B4-BE49-F238E27FC236}">
                        <a16:creationId xmlns:a16="http://schemas.microsoft.com/office/drawing/2014/main" id="{3F29C4A1-7EF1-4658-A324-8D05F9CF2B6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284" name="Rechte verbindingslijn 283">
                <a:extLst>
                  <a:ext uri="{FF2B5EF4-FFF2-40B4-BE49-F238E27FC236}">
                    <a16:creationId xmlns:a16="http://schemas.microsoft.com/office/drawing/2014/main" id="{80210A10-1332-45A0-91B7-D7133AB678A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85" name="Rechte verbindingslijn 284">
                <a:extLst>
                  <a:ext uri="{FF2B5EF4-FFF2-40B4-BE49-F238E27FC236}">
                    <a16:creationId xmlns:a16="http://schemas.microsoft.com/office/drawing/2014/main" id="{A1686690-3D09-477D-96EF-B3738D22B6C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86" name="Groep 285">
                <a:extLst>
                  <a:ext uri="{FF2B5EF4-FFF2-40B4-BE49-F238E27FC236}">
                    <a16:creationId xmlns:a16="http://schemas.microsoft.com/office/drawing/2014/main" id="{D90EC679-49FD-49B9-95F2-55C066687B50}"/>
                  </a:ext>
                </a:extLst>
              </p:cNvPr>
              <p:cNvGrpSpPr/>
              <p:nvPr userDrawn="1"/>
            </p:nvGrpSpPr>
            <p:grpSpPr>
              <a:xfrm>
                <a:off x="-2425037" y="370226"/>
                <a:ext cx="357690" cy="330595"/>
                <a:chOff x="-2721817" y="347336"/>
                <a:chExt cx="432805" cy="400021"/>
              </a:xfrm>
            </p:grpSpPr>
            <p:sp>
              <p:nvSpPr>
                <p:cNvPr id="301" name="Rechthoek 300">
                  <a:extLst>
                    <a:ext uri="{FF2B5EF4-FFF2-40B4-BE49-F238E27FC236}">
                      <a16:creationId xmlns:a16="http://schemas.microsoft.com/office/drawing/2014/main" id="{8ED50090-93FF-4921-878A-6CACCAD9603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02" name="Groep 301">
                  <a:extLst>
                    <a:ext uri="{FF2B5EF4-FFF2-40B4-BE49-F238E27FC236}">
                      <a16:creationId xmlns:a16="http://schemas.microsoft.com/office/drawing/2014/main" id="{00A843CA-0686-4873-9C00-6E8289127BB9}"/>
                    </a:ext>
                  </a:extLst>
                </p:cNvPr>
                <p:cNvGrpSpPr/>
                <p:nvPr userDrawn="1"/>
              </p:nvGrpSpPr>
              <p:grpSpPr>
                <a:xfrm>
                  <a:off x="-2652453" y="431583"/>
                  <a:ext cx="294076" cy="231526"/>
                  <a:chOff x="-3634116" y="700986"/>
                  <a:chExt cx="182598" cy="143759"/>
                </a:xfrm>
              </p:grpSpPr>
              <p:grpSp>
                <p:nvGrpSpPr>
                  <p:cNvPr id="303" name="Groep 302">
                    <a:extLst>
                      <a:ext uri="{FF2B5EF4-FFF2-40B4-BE49-F238E27FC236}">
                        <a16:creationId xmlns:a16="http://schemas.microsoft.com/office/drawing/2014/main" id="{E3399F2B-227E-44C5-8077-B52A4FCF63F7}"/>
                      </a:ext>
                    </a:extLst>
                  </p:cNvPr>
                  <p:cNvGrpSpPr/>
                  <p:nvPr userDrawn="1"/>
                </p:nvGrpSpPr>
                <p:grpSpPr>
                  <a:xfrm>
                    <a:off x="-3634116" y="700986"/>
                    <a:ext cx="182598" cy="143759"/>
                    <a:chOff x="-3634116" y="700986"/>
                    <a:chExt cx="182598" cy="143759"/>
                  </a:xfrm>
                </p:grpSpPr>
                <p:cxnSp>
                  <p:nvCxnSpPr>
                    <p:cNvPr id="307" name="Rechte verbindingslijn 306">
                      <a:extLst>
                        <a:ext uri="{FF2B5EF4-FFF2-40B4-BE49-F238E27FC236}">
                          <a16:creationId xmlns:a16="http://schemas.microsoft.com/office/drawing/2014/main" id="{7B9EBA01-FB83-4077-9795-10539EC9C72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FBC2D02C-27E5-4F2B-80AF-077FC839857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F41971DD-BBBE-42B9-879F-DB52FF8C6C2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10" name="Rechte verbindingslijn 309">
                      <a:extLst>
                        <a:ext uri="{FF2B5EF4-FFF2-40B4-BE49-F238E27FC236}">
                          <a16:creationId xmlns:a16="http://schemas.microsoft.com/office/drawing/2014/main" id="{13AABFC6-E6AE-4AAA-8C3A-047A5C59C8E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11" name="Rechte verbindingslijn 310">
                      <a:extLst>
                        <a:ext uri="{FF2B5EF4-FFF2-40B4-BE49-F238E27FC236}">
                          <a16:creationId xmlns:a16="http://schemas.microsoft.com/office/drawing/2014/main" id="{2054BCF7-01B5-4301-98D2-58B0797D0C0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04" name="Groep 303">
                    <a:extLst>
                      <a:ext uri="{FF2B5EF4-FFF2-40B4-BE49-F238E27FC236}">
                        <a16:creationId xmlns:a16="http://schemas.microsoft.com/office/drawing/2014/main" id="{CD035440-A2DB-4DB1-A875-DB84C58EBCA8}"/>
                      </a:ext>
                    </a:extLst>
                  </p:cNvPr>
                  <p:cNvGrpSpPr/>
                  <p:nvPr userDrawn="1"/>
                </p:nvGrpSpPr>
                <p:grpSpPr>
                  <a:xfrm>
                    <a:off x="-3634047" y="735854"/>
                    <a:ext cx="88801" cy="72568"/>
                    <a:chOff x="-2091059" y="1395403"/>
                    <a:chExt cx="157316" cy="128558"/>
                  </a:xfrm>
                </p:grpSpPr>
                <p:sp>
                  <p:nvSpPr>
                    <p:cNvPr id="305" name="Rechthoek 304">
                      <a:extLst>
                        <a:ext uri="{FF2B5EF4-FFF2-40B4-BE49-F238E27FC236}">
                          <a16:creationId xmlns:a16="http://schemas.microsoft.com/office/drawing/2014/main" id="{D0234789-4AC9-4644-981F-DD1B64D61F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6" name="Pijl: punthaak 305">
                      <a:extLst>
                        <a:ext uri="{FF2B5EF4-FFF2-40B4-BE49-F238E27FC236}">
                          <a16:creationId xmlns:a16="http://schemas.microsoft.com/office/drawing/2014/main" id="{C2CE945A-AAF8-48E4-AEB8-2A90D95C425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287" name="Groep 286">
                <a:extLst>
                  <a:ext uri="{FF2B5EF4-FFF2-40B4-BE49-F238E27FC236}">
                    <a16:creationId xmlns:a16="http://schemas.microsoft.com/office/drawing/2014/main" id="{A38FA30D-BD52-475D-809E-36EA7D313566}"/>
                  </a:ext>
                </a:extLst>
              </p:cNvPr>
              <p:cNvGrpSpPr/>
              <p:nvPr userDrawn="1"/>
            </p:nvGrpSpPr>
            <p:grpSpPr>
              <a:xfrm>
                <a:off x="-2425037" y="781500"/>
                <a:ext cx="357690" cy="330595"/>
                <a:chOff x="-2721817" y="782525"/>
                <a:chExt cx="432805" cy="400021"/>
              </a:xfrm>
            </p:grpSpPr>
            <p:sp>
              <p:nvSpPr>
                <p:cNvPr id="290" name="Rechthoek 289">
                  <a:extLst>
                    <a:ext uri="{FF2B5EF4-FFF2-40B4-BE49-F238E27FC236}">
                      <a16:creationId xmlns:a16="http://schemas.microsoft.com/office/drawing/2014/main" id="{EC4602D1-88E5-40A2-8608-A0C29294564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91" name="Groep 290">
                  <a:extLst>
                    <a:ext uri="{FF2B5EF4-FFF2-40B4-BE49-F238E27FC236}">
                      <a16:creationId xmlns:a16="http://schemas.microsoft.com/office/drawing/2014/main" id="{2547CD1E-A582-4CBF-8B26-C6B576C6A5C8}"/>
                    </a:ext>
                  </a:extLst>
                </p:cNvPr>
                <p:cNvGrpSpPr/>
                <p:nvPr userDrawn="1"/>
              </p:nvGrpSpPr>
              <p:grpSpPr>
                <a:xfrm>
                  <a:off x="-2652453" y="866772"/>
                  <a:ext cx="294076" cy="231526"/>
                  <a:chOff x="-3310843" y="700986"/>
                  <a:chExt cx="182598" cy="143759"/>
                </a:xfrm>
              </p:grpSpPr>
              <p:grpSp>
                <p:nvGrpSpPr>
                  <p:cNvPr id="292" name="Groep 291">
                    <a:extLst>
                      <a:ext uri="{FF2B5EF4-FFF2-40B4-BE49-F238E27FC236}">
                        <a16:creationId xmlns:a16="http://schemas.microsoft.com/office/drawing/2014/main" id="{F6D4D451-3700-4B6D-B3C7-14F0F5803651}"/>
                      </a:ext>
                    </a:extLst>
                  </p:cNvPr>
                  <p:cNvGrpSpPr/>
                  <p:nvPr userDrawn="1"/>
                </p:nvGrpSpPr>
                <p:grpSpPr>
                  <a:xfrm>
                    <a:off x="-3310843" y="700986"/>
                    <a:ext cx="182598" cy="143759"/>
                    <a:chOff x="-3310843" y="700986"/>
                    <a:chExt cx="182598" cy="143759"/>
                  </a:xfrm>
                </p:grpSpPr>
                <p:cxnSp>
                  <p:nvCxnSpPr>
                    <p:cNvPr id="296" name="Rechte verbindingslijn 295">
                      <a:extLst>
                        <a:ext uri="{FF2B5EF4-FFF2-40B4-BE49-F238E27FC236}">
                          <a16:creationId xmlns:a16="http://schemas.microsoft.com/office/drawing/2014/main" id="{2F01C6E3-3373-4C1E-96B8-2D90C1A1FF8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185AD697-33E1-42B1-8F7E-0468A8F3726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2004FFE3-24C9-40E7-86E9-195E8C0D18F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E6BECBFC-8395-44F9-AC46-CBB22D89ED4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D357BDD9-A3F5-4567-BDB7-0B2365CA878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93" name="Groep 292">
                    <a:extLst>
                      <a:ext uri="{FF2B5EF4-FFF2-40B4-BE49-F238E27FC236}">
                        <a16:creationId xmlns:a16="http://schemas.microsoft.com/office/drawing/2014/main" id="{71A76090-A560-47A4-A596-597E8C5C5097}"/>
                      </a:ext>
                    </a:extLst>
                  </p:cNvPr>
                  <p:cNvGrpSpPr/>
                  <p:nvPr userDrawn="1"/>
                </p:nvGrpSpPr>
                <p:grpSpPr>
                  <a:xfrm flipH="1">
                    <a:off x="-3310774" y="735854"/>
                    <a:ext cx="88801" cy="72568"/>
                    <a:chOff x="-2091059" y="1395403"/>
                    <a:chExt cx="157316" cy="128558"/>
                  </a:xfrm>
                </p:grpSpPr>
                <p:sp>
                  <p:nvSpPr>
                    <p:cNvPr id="294" name="Rechthoek 293">
                      <a:extLst>
                        <a:ext uri="{FF2B5EF4-FFF2-40B4-BE49-F238E27FC236}">
                          <a16:creationId xmlns:a16="http://schemas.microsoft.com/office/drawing/2014/main" id="{7599B0B2-7D17-404B-B936-B47E1C39D44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95" name="Pijl: punthaak 294">
                      <a:extLst>
                        <a:ext uri="{FF2B5EF4-FFF2-40B4-BE49-F238E27FC236}">
                          <a16:creationId xmlns:a16="http://schemas.microsoft.com/office/drawing/2014/main" id="{5D63A183-3C5F-44E4-B3C6-DCA07972BE2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88" name="Rechthoek 287">
                <a:extLst>
                  <a:ext uri="{FF2B5EF4-FFF2-40B4-BE49-F238E27FC236}">
                    <a16:creationId xmlns:a16="http://schemas.microsoft.com/office/drawing/2014/main" id="{46967482-9741-4589-B647-F88787097B86}"/>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89" name="Rechthoek 288">
                <a:extLst>
                  <a:ext uri="{FF2B5EF4-FFF2-40B4-BE49-F238E27FC236}">
                    <a16:creationId xmlns:a16="http://schemas.microsoft.com/office/drawing/2014/main" id="{D3B64C09-00EC-49A2-A5F1-D01D51E3BC8F}"/>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173" name="Rechte verbindingslijn 172">
              <a:extLst>
                <a:ext uri="{FF2B5EF4-FFF2-40B4-BE49-F238E27FC236}">
                  <a16:creationId xmlns:a16="http://schemas.microsoft.com/office/drawing/2014/main" id="{47225722-E2D5-44EE-807F-AC5CB9889835}"/>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4" name="Rechthoek 173">
              <a:extLst>
                <a:ext uri="{FF2B5EF4-FFF2-40B4-BE49-F238E27FC236}">
                  <a16:creationId xmlns:a16="http://schemas.microsoft.com/office/drawing/2014/main" id="{382897B7-C06A-4149-9569-FE5207D8FEA3}"/>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chemeClr val="bg1"/>
                  </a:solidFill>
                  <a:effectLst/>
                  <a:uLnTx/>
                  <a:uFillTx/>
                  <a:latin typeface="+mn-lt"/>
                  <a:ea typeface="+mn-ea"/>
                  <a:cs typeface="+mn-cs"/>
                </a:rPr>
                <a:t>Subtitel met streep</a:t>
              </a:r>
            </a:p>
          </p:txBody>
        </p:sp>
        <p:sp>
          <p:nvSpPr>
            <p:cNvPr id="175" name="Rechthoek 174">
              <a:extLst>
                <a:ext uri="{FF2B5EF4-FFF2-40B4-BE49-F238E27FC236}">
                  <a16:creationId xmlns:a16="http://schemas.microsoft.com/office/drawing/2014/main" id="{7D8605EC-E9C8-419F-AF1A-2DF7701EDDE7}"/>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176" name="Ovaal 175">
              <a:extLst>
                <a:ext uri="{FF2B5EF4-FFF2-40B4-BE49-F238E27FC236}">
                  <a16:creationId xmlns:a16="http://schemas.microsoft.com/office/drawing/2014/main" id="{6A3FD7B3-A534-4E87-ACFD-7399C92B300D}"/>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77" name="Ovaal 176">
              <a:extLst>
                <a:ext uri="{FF2B5EF4-FFF2-40B4-BE49-F238E27FC236}">
                  <a16:creationId xmlns:a16="http://schemas.microsoft.com/office/drawing/2014/main" id="{602DA819-8F4E-4B29-812C-81530609FC38}"/>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78" name="Ovaal 177">
              <a:extLst>
                <a:ext uri="{FF2B5EF4-FFF2-40B4-BE49-F238E27FC236}">
                  <a16:creationId xmlns:a16="http://schemas.microsoft.com/office/drawing/2014/main" id="{9EB214EF-052B-4CC5-A5FE-32B0835C0D3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79" name="Ovaal 178">
              <a:extLst>
                <a:ext uri="{FF2B5EF4-FFF2-40B4-BE49-F238E27FC236}">
                  <a16:creationId xmlns:a16="http://schemas.microsoft.com/office/drawing/2014/main" id="{C5656CE6-C9D5-4139-83DE-9A79E874A432}"/>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80" name="Ovaal 179">
              <a:extLst>
                <a:ext uri="{FF2B5EF4-FFF2-40B4-BE49-F238E27FC236}">
                  <a16:creationId xmlns:a16="http://schemas.microsoft.com/office/drawing/2014/main" id="{EEB46037-565F-4492-8FE6-6C4E15D9B463}"/>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81" name="Ovaal 180">
              <a:extLst>
                <a:ext uri="{FF2B5EF4-FFF2-40B4-BE49-F238E27FC236}">
                  <a16:creationId xmlns:a16="http://schemas.microsoft.com/office/drawing/2014/main" id="{EC0D459F-C047-4884-8259-D21A55C2AEB7}"/>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82" name="Ovaal 181">
              <a:extLst>
                <a:ext uri="{FF2B5EF4-FFF2-40B4-BE49-F238E27FC236}">
                  <a16:creationId xmlns:a16="http://schemas.microsoft.com/office/drawing/2014/main" id="{A3CA359B-F3B5-490C-839B-22C212C2A06A}"/>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83" name="Ovaal 182">
              <a:extLst>
                <a:ext uri="{FF2B5EF4-FFF2-40B4-BE49-F238E27FC236}">
                  <a16:creationId xmlns:a16="http://schemas.microsoft.com/office/drawing/2014/main" id="{6F7E815A-AA75-40A8-A344-9998B63B3FF4}"/>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84" name="Ovaal 183">
              <a:extLst>
                <a:ext uri="{FF2B5EF4-FFF2-40B4-BE49-F238E27FC236}">
                  <a16:creationId xmlns:a16="http://schemas.microsoft.com/office/drawing/2014/main" id="{436B61E3-52A3-4B07-819E-7ABC5E24419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85" name="Rechthoek 184">
              <a:extLst>
                <a:ext uri="{FF2B5EF4-FFF2-40B4-BE49-F238E27FC236}">
                  <a16:creationId xmlns:a16="http://schemas.microsoft.com/office/drawing/2014/main" id="{EFB3E08E-DB91-4C46-AB54-357D166F2894}"/>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Bullets</a:t>
              </a:r>
            </a:p>
          </p:txBody>
        </p:sp>
        <p:sp>
          <p:nvSpPr>
            <p:cNvPr id="186" name="Rechthoek 185">
              <a:extLst>
                <a:ext uri="{FF2B5EF4-FFF2-40B4-BE49-F238E27FC236}">
                  <a16:creationId xmlns:a16="http://schemas.microsoft.com/office/drawing/2014/main" id="{25F40063-C6A7-4188-8419-C3ECB711409F}"/>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Sub-bullets</a:t>
              </a:r>
            </a:p>
          </p:txBody>
        </p:sp>
        <p:sp>
          <p:nvSpPr>
            <p:cNvPr id="187" name="Rechthoek 186">
              <a:extLst>
                <a:ext uri="{FF2B5EF4-FFF2-40B4-BE49-F238E27FC236}">
                  <a16:creationId xmlns:a16="http://schemas.microsoft.com/office/drawing/2014/main" id="{2CCA28BB-2A2C-4AE9-A2A5-06CB6B5D1AB3}"/>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chemeClr val="bg1"/>
                  </a:solidFill>
                  <a:effectLst/>
                  <a:uLnTx/>
                  <a:uFillTx/>
                  <a:latin typeface="+mn-lt"/>
                  <a:ea typeface="+mn-ea"/>
                  <a:cs typeface="+mn-cs"/>
                </a:rPr>
                <a:t>Leestekst</a:t>
              </a:r>
            </a:p>
          </p:txBody>
        </p:sp>
        <p:sp>
          <p:nvSpPr>
            <p:cNvPr id="273" name="Rechthoek 272">
              <a:extLst>
                <a:ext uri="{FF2B5EF4-FFF2-40B4-BE49-F238E27FC236}">
                  <a16:creationId xmlns:a16="http://schemas.microsoft.com/office/drawing/2014/main" id="{3A4E9155-7FBF-4717-80E8-74720799A06A}"/>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chemeClr val="bg1"/>
                    </a:solidFill>
                    <a:miter lim="800000"/>
                  </a:ln>
                  <a:solidFill>
                    <a:schemeClr val="bg1"/>
                  </a:solidFill>
                  <a:effectLst/>
                  <a:uLnTx/>
                  <a:uFillTx/>
                  <a:latin typeface="+mn-lt"/>
                  <a:ea typeface="+mn-ea"/>
                  <a:cs typeface="+mn-cs"/>
                </a:rPr>
                <a:t>Hoofdtitel 01</a:t>
              </a:r>
            </a:p>
          </p:txBody>
        </p:sp>
        <p:sp>
          <p:nvSpPr>
            <p:cNvPr id="274" name="Rechthoek 273">
              <a:extLst>
                <a:ext uri="{FF2B5EF4-FFF2-40B4-BE49-F238E27FC236}">
                  <a16:creationId xmlns:a16="http://schemas.microsoft.com/office/drawing/2014/main" id="{ED406C1C-713B-4D84-ABD1-5313B93E5CC3}"/>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chemeClr val="bg1"/>
                    </a:solidFill>
                    <a:miter lim="800000"/>
                  </a:ln>
                  <a:solidFill>
                    <a:schemeClr val="bg1"/>
                  </a:solidFill>
                  <a:effectLst/>
                  <a:uLnTx/>
                  <a:uFillTx/>
                  <a:latin typeface="+mn-lt"/>
                  <a:ea typeface="+mn-ea"/>
                  <a:cs typeface="+mn-cs"/>
                </a:rPr>
                <a:t>Hoofdtitel 02</a:t>
              </a:r>
            </a:p>
          </p:txBody>
        </p:sp>
        <p:sp>
          <p:nvSpPr>
            <p:cNvPr id="275" name="Rechthoek 274">
              <a:extLst>
                <a:ext uri="{FF2B5EF4-FFF2-40B4-BE49-F238E27FC236}">
                  <a16:creationId xmlns:a16="http://schemas.microsoft.com/office/drawing/2014/main" id="{B1C43860-1948-4B69-AA90-3AC6521FF08F}"/>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Numerieke bullets</a:t>
              </a:r>
            </a:p>
          </p:txBody>
        </p:sp>
        <p:sp>
          <p:nvSpPr>
            <p:cNvPr id="276" name="Rechthoek 275">
              <a:extLst>
                <a:ext uri="{FF2B5EF4-FFF2-40B4-BE49-F238E27FC236}">
                  <a16:creationId xmlns:a16="http://schemas.microsoft.com/office/drawing/2014/main" id="{5F3FBFA7-9CCD-49F5-B852-62363BDB6C31}"/>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Bullets</a:t>
              </a:r>
            </a:p>
          </p:txBody>
        </p:sp>
        <p:sp>
          <p:nvSpPr>
            <p:cNvPr id="277" name="Rechthoek 276">
              <a:extLst>
                <a:ext uri="{FF2B5EF4-FFF2-40B4-BE49-F238E27FC236}">
                  <a16:creationId xmlns:a16="http://schemas.microsoft.com/office/drawing/2014/main" id="{9C2E5D96-A100-47AD-93AD-D8E209E5D8CC}"/>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302456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rechts">
    <p:spTree>
      <p:nvGrpSpPr>
        <p:cNvPr id="1" name=""/>
        <p:cNvGrpSpPr/>
        <p:nvPr/>
      </p:nvGrpSpPr>
      <p:grpSpPr>
        <a:xfrm>
          <a:off x="0" y="0"/>
          <a:ext cx="0" cy="0"/>
          <a:chOff x="0" y="0"/>
          <a:chExt cx="0" cy="0"/>
        </a:xfrm>
      </p:grpSpPr>
      <p:sp>
        <p:nvSpPr>
          <p:cNvPr id="155" name="Rechthoek 154">
            <a:extLst>
              <a:ext uri="{FF2B5EF4-FFF2-40B4-BE49-F238E27FC236}">
                <a16:creationId xmlns:a16="http://schemas.microsoft.com/office/drawing/2014/main" id="{9F11B3CD-5098-44F9-BA39-05834E5FC4AB}"/>
              </a:ext>
            </a:extLst>
          </p:cNvPr>
          <p:cNvSpPr/>
          <p:nvPr userDrawn="1"/>
        </p:nvSpPr>
        <p:spPr>
          <a:xfrm>
            <a:off x="0" y="-399601"/>
            <a:ext cx="720000" cy="360000"/>
          </a:xfrm>
          <a:prstGeom prst="rect">
            <a:avLst/>
          </a:prstGeom>
        </p:spPr>
        <p:txBody>
          <a:bodyPr wrap="none" lIns="0" tIns="0" rIns="0" bIns="0">
            <a:noAutofit/>
          </a:bodyPr>
          <a:lstStyle/>
          <a:p>
            <a:r>
              <a:rPr lang="nl-NL" dirty="0"/>
              <a:t>Tekst en media</a:t>
            </a:r>
          </a:p>
        </p:txBody>
      </p:sp>
      <p:grpSp>
        <p:nvGrpSpPr>
          <p:cNvPr id="156" name="INSTRUCTIES">
            <a:extLst>
              <a:ext uri="{FF2B5EF4-FFF2-40B4-BE49-F238E27FC236}">
                <a16:creationId xmlns:a16="http://schemas.microsoft.com/office/drawing/2014/main" id="{767539DB-EE7F-4212-9719-74AAF2888392}"/>
              </a:ext>
            </a:extLst>
          </p:cNvPr>
          <p:cNvGrpSpPr/>
          <p:nvPr userDrawn="1"/>
        </p:nvGrpSpPr>
        <p:grpSpPr>
          <a:xfrm>
            <a:off x="12395374" y="-718670"/>
            <a:ext cx="4140000" cy="5257065"/>
            <a:chOff x="12395374" y="-718670"/>
            <a:chExt cx="4140000" cy="5257065"/>
          </a:xfrm>
        </p:grpSpPr>
        <p:sp>
          <p:nvSpPr>
            <p:cNvPr id="157" name="Rechthoek: afgeronde hoeken 156">
              <a:extLst>
                <a:ext uri="{FF2B5EF4-FFF2-40B4-BE49-F238E27FC236}">
                  <a16:creationId xmlns:a16="http://schemas.microsoft.com/office/drawing/2014/main" id="{7CF8B6EE-C7EE-4433-9B82-52216874ECB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Video invoegen of de bestaande video aanpassen / veranderen.</a:t>
              </a:r>
            </a:p>
          </p:txBody>
        </p:sp>
        <p:sp>
          <p:nvSpPr>
            <p:cNvPr id="158" name="Rechthoek: afgeronde hoeken 157">
              <a:extLst>
                <a:ext uri="{FF2B5EF4-FFF2-40B4-BE49-F238E27FC236}">
                  <a16:creationId xmlns:a16="http://schemas.microsoft.com/office/drawing/2014/main" id="{7156B2B6-70AA-42D1-B0C4-BF351BC23A52}"/>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59" name="Ovaal 158">
              <a:extLst>
                <a:ext uri="{FF2B5EF4-FFF2-40B4-BE49-F238E27FC236}">
                  <a16:creationId xmlns:a16="http://schemas.microsoft.com/office/drawing/2014/main" id="{8F6A0191-D17B-4974-BCA4-4846FCC3BF9C}"/>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60" name="Rechte verbindingslijn 159">
              <a:extLst>
                <a:ext uri="{FF2B5EF4-FFF2-40B4-BE49-F238E27FC236}">
                  <a16:creationId xmlns:a16="http://schemas.microsoft.com/office/drawing/2014/main" id="{9918456D-4F2D-4C29-987F-F3CAFA95D913}"/>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1" name="Rechthoek 160">
              <a:extLst>
                <a:ext uri="{FF2B5EF4-FFF2-40B4-BE49-F238E27FC236}">
                  <a16:creationId xmlns:a16="http://schemas.microsoft.com/office/drawing/2014/main" id="{7B73A51E-59CB-4AC4-A4D9-B671F0B3F39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62" name="Ovaal 161">
              <a:extLst>
                <a:ext uri="{FF2B5EF4-FFF2-40B4-BE49-F238E27FC236}">
                  <a16:creationId xmlns:a16="http://schemas.microsoft.com/office/drawing/2014/main" id="{A74BFDBC-EFBE-433D-81A2-CB8AD082CACD}"/>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63" name="Rechthoek 162">
              <a:extLst>
                <a:ext uri="{FF2B5EF4-FFF2-40B4-BE49-F238E27FC236}">
                  <a16:creationId xmlns:a16="http://schemas.microsoft.com/office/drawing/2014/main" id="{77D948A1-D5DC-4D5C-A3A2-0FB1E744FEB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64" name="Ovaal 163">
              <a:extLst>
                <a:ext uri="{FF2B5EF4-FFF2-40B4-BE49-F238E27FC236}">
                  <a16:creationId xmlns:a16="http://schemas.microsoft.com/office/drawing/2014/main" id="{08C6DAB5-6889-4362-842A-43DBAA3584D1}"/>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5" name="Rechthoek 164">
              <a:extLst>
                <a:ext uri="{FF2B5EF4-FFF2-40B4-BE49-F238E27FC236}">
                  <a16:creationId xmlns:a16="http://schemas.microsoft.com/office/drawing/2014/main" id="{D72CCA38-9A06-4B71-90F8-EBF1E5AD2401}"/>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66" name="Rechte verbindingslijn 165">
              <a:extLst>
                <a:ext uri="{FF2B5EF4-FFF2-40B4-BE49-F238E27FC236}">
                  <a16:creationId xmlns:a16="http://schemas.microsoft.com/office/drawing/2014/main" id="{3CEE1DCD-C061-4C2E-B989-371EF261CC77}"/>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7" name="Groep 166">
              <a:extLst>
                <a:ext uri="{FF2B5EF4-FFF2-40B4-BE49-F238E27FC236}">
                  <a16:creationId xmlns:a16="http://schemas.microsoft.com/office/drawing/2014/main" id="{C0C7DBCE-A5CB-43E2-8418-4F5516898711}"/>
                </a:ext>
              </a:extLst>
            </p:cNvPr>
            <p:cNvGrpSpPr/>
            <p:nvPr userDrawn="1"/>
          </p:nvGrpSpPr>
          <p:grpSpPr>
            <a:xfrm>
              <a:off x="12916952" y="1996210"/>
              <a:ext cx="825930" cy="209550"/>
              <a:chOff x="13504624" y="2482850"/>
              <a:chExt cx="825500" cy="209550"/>
            </a:xfrm>
          </p:grpSpPr>
          <p:sp>
            <p:nvSpPr>
              <p:cNvPr id="189" name="Rechthoek 188">
                <a:extLst>
                  <a:ext uri="{FF2B5EF4-FFF2-40B4-BE49-F238E27FC236}">
                    <a16:creationId xmlns:a16="http://schemas.microsoft.com/office/drawing/2014/main" id="{252DC666-449E-4D53-8E44-EE4CA434964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190" name="Rechte verbindingslijn 189">
                <a:extLst>
                  <a:ext uri="{FF2B5EF4-FFF2-40B4-BE49-F238E27FC236}">
                    <a16:creationId xmlns:a16="http://schemas.microsoft.com/office/drawing/2014/main" id="{0A327E70-7F39-42B9-8B32-8F69C258300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1" name="Gelijkbenige driehoek 190">
                <a:extLst>
                  <a:ext uri="{FF2B5EF4-FFF2-40B4-BE49-F238E27FC236}">
                    <a16:creationId xmlns:a16="http://schemas.microsoft.com/office/drawing/2014/main" id="{46CB38C2-7F08-434C-9881-9C08B280DB5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68" name="Video icoon">
              <a:extLst>
                <a:ext uri="{FF2B5EF4-FFF2-40B4-BE49-F238E27FC236}">
                  <a16:creationId xmlns:a16="http://schemas.microsoft.com/office/drawing/2014/main" id="{03137714-8843-48E9-9918-1B46EAC0DDFD}"/>
                </a:ext>
              </a:extLst>
            </p:cNvPr>
            <p:cNvGrpSpPr/>
            <p:nvPr userDrawn="1"/>
          </p:nvGrpSpPr>
          <p:grpSpPr>
            <a:xfrm>
              <a:off x="12903812" y="922574"/>
              <a:ext cx="326257" cy="328143"/>
              <a:chOff x="8066315" y="1676399"/>
              <a:chExt cx="1371600" cy="1380253"/>
            </a:xfrm>
          </p:grpSpPr>
          <p:sp>
            <p:nvSpPr>
              <p:cNvPr id="186" name="Rechthoek 185">
                <a:extLst>
                  <a:ext uri="{FF2B5EF4-FFF2-40B4-BE49-F238E27FC236}">
                    <a16:creationId xmlns:a16="http://schemas.microsoft.com/office/drawing/2014/main" id="{A3F32C79-81EF-4A74-A039-766FEB384225}"/>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187" name="Vrije vorm 112">
                <a:extLst>
                  <a:ext uri="{FF2B5EF4-FFF2-40B4-BE49-F238E27FC236}">
                    <a16:creationId xmlns:a16="http://schemas.microsoft.com/office/drawing/2014/main" id="{31D9BD72-8244-4BD3-9AE3-CB618DA75A2C}"/>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188" name="Vrije vorm 113">
                <a:extLst>
                  <a:ext uri="{FF2B5EF4-FFF2-40B4-BE49-F238E27FC236}">
                    <a16:creationId xmlns:a16="http://schemas.microsoft.com/office/drawing/2014/main" id="{F82963FD-473B-42C2-A7AA-C2F81065A71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grpSp>
          <p:nvGrpSpPr>
            <p:cNvPr id="169" name="Groep 168">
              <a:extLst>
                <a:ext uri="{FF2B5EF4-FFF2-40B4-BE49-F238E27FC236}">
                  <a16:creationId xmlns:a16="http://schemas.microsoft.com/office/drawing/2014/main" id="{1E719289-AFD8-4417-93E4-D08EE8A4472C}"/>
                </a:ext>
              </a:extLst>
            </p:cNvPr>
            <p:cNvGrpSpPr/>
            <p:nvPr userDrawn="1"/>
          </p:nvGrpSpPr>
          <p:grpSpPr>
            <a:xfrm>
              <a:off x="12861978" y="3626002"/>
              <a:ext cx="514552" cy="612918"/>
              <a:chOff x="12682980" y="3403241"/>
              <a:chExt cx="622284" cy="741632"/>
            </a:xfrm>
          </p:grpSpPr>
          <p:grpSp>
            <p:nvGrpSpPr>
              <p:cNvPr id="170" name="Groep 169">
                <a:extLst>
                  <a:ext uri="{FF2B5EF4-FFF2-40B4-BE49-F238E27FC236}">
                    <a16:creationId xmlns:a16="http://schemas.microsoft.com/office/drawing/2014/main" id="{2C7F7FF3-201C-4EB3-8830-E3485122A2B9}"/>
                  </a:ext>
                </a:extLst>
              </p:cNvPr>
              <p:cNvGrpSpPr/>
              <p:nvPr userDrawn="1"/>
            </p:nvGrpSpPr>
            <p:grpSpPr>
              <a:xfrm>
                <a:off x="12771568" y="3403241"/>
                <a:ext cx="467138" cy="448489"/>
                <a:chOff x="12782195" y="3403241"/>
                <a:chExt cx="467138" cy="448489"/>
              </a:xfrm>
            </p:grpSpPr>
            <p:grpSp>
              <p:nvGrpSpPr>
                <p:cNvPr id="173" name="Groep 172">
                  <a:extLst>
                    <a:ext uri="{FF2B5EF4-FFF2-40B4-BE49-F238E27FC236}">
                      <a16:creationId xmlns:a16="http://schemas.microsoft.com/office/drawing/2014/main" id="{7B0EEC12-C60A-4F8E-952C-8C35CEEA7C6C}"/>
                    </a:ext>
                  </a:extLst>
                </p:cNvPr>
                <p:cNvGrpSpPr/>
                <p:nvPr userDrawn="1"/>
              </p:nvGrpSpPr>
              <p:grpSpPr>
                <a:xfrm>
                  <a:off x="12782195" y="3403241"/>
                  <a:ext cx="412967" cy="393907"/>
                  <a:chOff x="13554906" y="3320109"/>
                  <a:chExt cx="443906" cy="423419"/>
                </a:xfrm>
              </p:grpSpPr>
              <p:grpSp>
                <p:nvGrpSpPr>
                  <p:cNvPr id="180" name="Groep 179">
                    <a:extLst>
                      <a:ext uri="{FF2B5EF4-FFF2-40B4-BE49-F238E27FC236}">
                        <a16:creationId xmlns:a16="http://schemas.microsoft.com/office/drawing/2014/main" id="{94AA78BC-21D2-40CD-A2EA-34CFAD9E0EF9}"/>
                      </a:ext>
                    </a:extLst>
                  </p:cNvPr>
                  <p:cNvGrpSpPr/>
                  <p:nvPr userDrawn="1"/>
                </p:nvGrpSpPr>
                <p:grpSpPr>
                  <a:xfrm>
                    <a:off x="13554906" y="3320109"/>
                    <a:ext cx="443906" cy="423419"/>
                    <a:chOff x="12909684" y="1276143"/>
                    <a:chExt cx="443906" cy="423419"/>
                  </a:xfrm>
                </p:grpSpPr>
                <p:sp>
                  <p:nvSpPr>
                    <p:cNvPr id="183" name="Rechthoek 182">
                      <a:extLst>
                        <a:ext uri="{FF2B5EF4-FFF2-40B4-BE49-F238E27FC236}">
                          <a16:creationId xmlns:a16="http://schemas.microsoft.com/office/drawing/2014/main" id="{0BE085BB-AE60-44AB-8F92-259CAAF67F3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84" name="Rechthoek 183">
                      <a:extLst>
                        <a:ext uri="{FF2B5EF4-FFF2-40B4-BE49-F238E27FC236}">
                          <a16:creationId xmlns:a16="http://schemas.microsoft.com/office/drawing/2014/main" id="{9630039C-8199-4116-8A51-5293B886A56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85" name="Ovaal 184">
                      <a:extLst>
                        <a:ext uri="{FF2B5EF4-FFF2-40B4-BE49-F238E27FC236}">
                          <a16:creationId xmlns:a16="http://schemas.microsoft.com/office/drawing/2014/main" id="{4216E263-DBEA-49A5-BBFC-6BB93D21D6B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81" name="Afbeelding 180">
                    <a:extLst>
                      <a:ext uri="{FF2B5EF4-FFF2-40B4-BE49-F238E27FC236}">
                        <a16:creationId xmlns:a16="http://schemas.microsoft.com/office/drawing/2014/main" id="{0C361078-B3A9-4EC8-9185-0A5BA4BA930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82" name="Afbeelding 181">
                    <a:extLst>
                      <a:ext uri="{FF2B5EF4-FFF2-40B4-BE49-F238E27FC236}">
                        <a16:creationId xmlns:a16="http://schemas.microsoft.com/office/drawing/2014/main" id="{BBAD88F0-F887-4D5C-BBB9-18F0092528A1}"/>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74" name="Groep 173">
                  <a:extLst>
                    <a:ext uri="{FF2B5EF4-FFF2-40B4-BE49-F238E27FC236}">
                      <a16:creationId xmlns:a16="http://schemas.microsoft.com/office/drawing/2014/main" id="{C24B846D-9882-4220-8B01-944F94DF06F0}"/>
                    </a:ext>
                  </a:extLst>
                </p:cNvPr>
                <p:cNvGrpSpPr/>
                <p:nvPr userDrawn="1"/>
              </p:nvGrpSpPr>
              <p:grpSpPr>
                <a:xfrm>
                  <a:off x="13103513" y="3705268"/>
                  <a:ext cx="145820" cy="146462"/>
                  <a:chOff x="13096169" y="3602278"/>
                  <a:chExt cx="145820" cy="146462"/>
                </a:xfrm>
              </p:grpSpPr>
              <p:sp>
                <p:nvSpPr>
                  <p:cNvPr id="178" name="Rechthoek 177">
                    <a:extLst>
                      <a:ext uri="{FF2B5EF4-FFF2-40B4-BE49-F238E27FC236}">
                        <a16:creationId xmlns:a16="http://schemas.microsoft.com/office/drawing/2014/main" id="{F367EE91-DCDB-4FBD-9BD7-B6B94F14E6C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9" name="Rechthoek 178">
                    <a:extLst>
                      <a:ext uri="{FF2B5EF4-FFF2-40B4-BE49-F238E27FC236}">
                        <a16:creationId xmlns:a16="http://schemas.microsoft.com/office/drawing/2014/main" id="{9D09DA2A-3823-4512-B5AB-DE361B6FCD0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75" name="Groep 174">
                  <a:extLst>
                    <a:ext uri="{FF2B5EF4-FFF2-40B4-BE49-F238E27FC236}">
                      <a16:creationId xmlns:a16="http://schemas.microsoft.com/office/drawing/2014/main" id="{10BF5B0D-A768-44D0-905F-81E1F2A4BBC9}"/>
                    </a:ext>
                  </a:extLst>
                </p:cNvPr>
                <p:cNvGrpSpPr/>
                <p:nvPr userDrawn="1"/>
              </p:nvGrpSpPr>
              <p:grpSpPr>
                <a:xfrm rot="10800000">
                  <a:off x="13061402" y="3665637"/>
                  <a:ext cx="145820" cy="146462"/>
                  <a:chOff x="13096169" y="3602278"/>
                  <a:chExt cx="145820" cy="146462"/>
                </a:xfrm>
              </p:grpSpPr>
              <p:sp>
                <p:nvSpPr>
                  <p:cNvPr id="176" name="Rechthoek 175">
                    <a:extLst>
                      <a:ext uri="{FF2B5EF4-FFF2-40B4-BE49-F238E27FC236}">
                        <a16:creationId xmlns:a16="http://schemas.microsoft.com/office/drawing/2014/main" id="{383D3291-599B-4CB7-834B-4A6F0F0BA99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7" name="Rechthoek 176">
                    <a:extLst>
                      <a:ext uri="{FF2B5EF4-FFF2-40B4-BE49-F238E27FC236}">
                        <a16:creationId xmlns:a16="http://schemas.microsoft.com/office/drawing/2014/main" id="{5833846A-915F-4749-BF08-7F5C6572BF7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71" name="Rechthoek 170">
                <a:extLst>
                  <a:ext uri="{FF2B5EF4-FFF2-40B4-BE49-F238E27FC236}">
                    <a16:creationId xmlns:a16="http://schemas.microsoft.com/office/drawing/2014/main" id="{6FC9BC61-3CBC-49A7-BE3B-46602246EC2A}"/>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72" name="Gelijkbenige driehoek 171">
                <a:extLst>
                  <a:ext uri="{FF2B5EF4-FFF2-40B4-BE49-F238E27FC236}">
                    <a16:creationId xmlns:a16="http://schemas.microsoft.com/office/drawing/2014/main" id="{EDFDBA73-B6DF-4C43-846A-27B03DC5DE30}"/>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83" name="Tijdelijke aanduiding voor tekst 8">
            <a:extLst>
              <a:ext uri="{FF2B5EF4-FFF2-40B4-BE49-F238E27FC236}">
                <a16:creationId xmlns:a16="http://schemas.microsoft.com/office/drawing/2014/main" id="{5FDF1DE9-FB2A-4BC7-AFB4-C37DADEAF438}"/>
              </a:ext>
            </a:extLst>
          </p:cNvPr>
          <p:cNvSpPr>
            <a:spLocks noGrp="1"/>
          </p:cNvSpPr>
          <p:nvPr>
            <p:ph type="body" sz="quarter" idx="24" hasCustomPrompt="1"/>
          </p:nvPr>
        </p:nvSpPr>
        <p:spPr>
          <a:xfrm>
            <a:off x="5288748" y="1545834"/>
            <a:ext cx="6774088" cy="4083328"/>
          </a:xfrm>
          <a:prstGeom prst="rect">
            <a:avLst/>
          </a:prstGeom>
          <a:blipFill>
            <a:blip r:embed="rId4" cstate="print">
              <a:extLst>
                <a:ext uri="{28A0092B-C50C-407E-A947-70E740481C1C}">
                  <a14:useLocalDpi xmlns:a14="http://schemas.microsoft.com/office/drawing/2010/main"/>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dirty="0"/>
              <a:t>TV</a:t>
            </a:r>
          </a:p>
        </p:txBody>
      </p:sp>
      <p:sp>
        <p:nvSpPr>
          <p:cNvPr id="84" name="Tijdelijke aanduiding voor media 28">
            <a:extLst>
              <a:ext uri="{FF2B5EF4-FFF2-40B4-BE49-F238E27FC236}">
                <a16:creationId xmlns:a16="http://schemas.microsoft.com/office/drawing/2014/main" id="{BBC986D9-782F-48FB-8469-9869DCDFDD8A}"/>
              </a:ext>
            </a:extLst>
          </p:cNvPr>
          <p:cNvSpPr>
            <a:spLocks noGrp="1"/>
          </p:cNvSpPr>
          <p:nvPr>
            <p:ph type="media" sz="quarter" idx="19"/>
          </p:nvPr>
        </p:nvSpPr>
        <p:spPr>
          <a:xfrm>
            <a:off x="5783176" y="1748861"/>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dirty="0"/>
              <a:t>Klik op het pictogram als u media wilt toevoegen</a:t>
            </a:r>
          </a:p>
        </p:txBody>
      </p:sp>
      <p:sp>
        <p:nvSpPr>
          <p:cNvPr id="85" name="Tijdelijke aanduiding voor tekst 8">
            <a:extLst>
              <a:ext uri="{FF2B5EF4-FFF2-40B4-BE49-F238E27FC236}">
                <a16:creationId xmlns:a16="http://schemas.microsoft.com/office/drawing/2014/main" id="{436359AF-8CFB-460F-B826-6259556FBA48}"/>
              </a:ext>
            </a:extLst>
          </p:cNvPr>
          <p:cNvSpPr>
            <a:spLocks noGrp="1"/>
          </p:cNvSpPr>
          <p:nvPr>
            <p:ph type="body" sz="quarter" idx="25" hasCustomPrompt="1"/>
          </p:nvPr>
        </p:nvSpPr>
        <p:spPr>
          <a:xfrm>
            <a:off x="5546517" y="1606289"/>
            <a:ext cx="6313142" cy="3632390"/>
          </a:xfrm>
          <a:prstGeom prst="rect">
            <a:avLst/>
          </a:prstGeom>
          <a:blipFill>
            <a:blip r:embed="rId5" cstate="print">
              <a:extLst>
                <a:ext uri="{28A0092B-C50C-407E-A947-70E740481C1C}">
                  <a14:useLocalDpi xmlns:a14="http://schemas.microsoft.com/office/drawing/2010/main"/>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dirty="0"/>
              <a:t>TV</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432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2BE9E2E8-CB30-4851-9E24-E7CBE51482A4}" type="datetime10">
              <a:rPr lang="nl-NL" smtClean="0"/>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225" name="Tijdelijke aanduiding voor tekst 6">
            <a:extLst>
              <a:ext uri="{FF2B5EF4-FFF2-40B4-BE49-F238E27FC236}">
                <a16:creationId xmlns:a16="http://schemas.microsoft.com/office/drawing/2014/main" id="{3D3D431F-7FAE-49CF-A7EE-D66A581AE67F}"/>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26" name="Tijdelijke aanduiding voor tekst 6">
            <a:extLst>
              <a:ext uri="{FF2B5EF4-FFF2-40B4-BE49-F238E27FC236}">
                <a16:creationId xmlns:a16="http://schemas.microsoft.com/office/drawing/2014/main" id="{37935235-0901-4385-A2DA-DF2F94F5F03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27" name="Tijdelijke aanduiding voor tekst 6">
            <a:extLst>
              <a:ext uri="{FF2B5EF4-FFF2-40B4-BE49-F238E27FC236}">
                <a16:creationId xmlns:a16="http://schemas.microsoft.com/office/drawing/2014/main" id="{180BD5F1-CC37-4A80-9855-0C6D3AF47768}"/>
              </a:ext>
            </a:extLst>
          </p:cNvPr>
          <p:cNvSpPr>
            <a:spLocks noGrp="1"/>
          </p:cNvSpPr>
          <p:nvPr>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28" name="Tijdelijke aanduiding voor tekst 6">
            <a:extLst>
              <a:ext uri="{FF2B5EF4-FFF2-40B4-BE49-F238E27FC236}">
                <a16:creationId xmlns:a16="http://schemas.microsoft.com/office/drawing/2014/main" id="{D18963F5-FDC0-4169-A501-4F76E1C062EB}"/>
              </a:ext>
            </a:extLst>
          </p:cNvPr>
          <p:cNvSpPr>
            <a:spLocks noGrp="1"/>
          </p:cNvSpPr>
          <p:nvPr>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274" name="Tijdelijke aanduiding voor tekst 6">
            <a:extLst>
              <a:ext uri="{FF2B5EF4-FFF2-40B4-BE49-F238E27FC236}">
                <a16:creationId xmlns:a16="http://schemas.microsoft.com/office/drawing/2014/main" id="{94E4C319-E6AC-49FB-B496-BA801A33A58D}"/>
              </a:ext>
            </a:extLst>
          </p:cNvPr>
          <p:cNvSpPr>
            <a:spLocks noGrp="1"/>
          </p:cNvSpPr>
          <p:nvPr>
            <p:ph type="body" sz="quarter" idx="29" hasCustomPrompt="1"/>
          </p:nvPr>
        </p:nvSpPr>
        <p:spPr>
          <a:xfrm>
            <a:off x="7983088" y="2702484"/>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dirty="0"/>
              <a:t>UI</a:t>
            </a:r>
          </a:p>
        </p:txBody>
      </p:sp>
      <p:sp>
        <p:nvSpPr>
          <p:cNvPr id="275" name="Tijdelijke aanduiding voor tekst 6">
            <a:extLst>
              <a:ext uri="{FF2B5EF4-FFF2-40B4-BE49-F238E27FC236}">
                <a16:creationId xmlns:a16="http://schemas.microsoft.com/office/drawing/2014/main" id="{E54452FB-126A-4C94-A120-9BB4B41C978D}"/>
              </a:ext>
            </a:extLst>
          </p:cNvPr>
          <p:cNvSpPr>
            <a:spLocks noGrp="1"/>
          </p:cNvSpPr>
          <p:nvPr>
            <p:ph type="body" sz="quarter" idx="30" hasCustomPrompt="1"/>
          </p:nvPr>
        </p:nvSpPr>
        <p:spPr>
          <a:xfrm rot="5400000">
            <a:off x="8421366" y="3042455"/>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dirty="0"/>
              <a:t>UI</a:t>
            </a:r>
          </a:p>
        </p:txBody>
      </p:sp>
      <p:sp>
        <p:nvSpPr>
          <p:cNvPr id="122" name="Tijdelijke aanduiding voor tekst 82">
            <a:extLst>
              <a:ext uri="{FF2B5EF4-FFF2-40B4-BE49-F238E27FC236}">
                <a16:creationId xmlns:a16="http://schemas.microsoft.com/office/drawing/2014/main" id="{DEA2BD42-7804-4C8F-9114-0141EE86E49C}"/>
              </a:ext>
            </a:extLst>
          </p:cNvPr>
          <p:cNvSpPr>
            <a:spLocks noGrp="1"/>
          </p:cNvSpPr>
          <p:nvPr>
            <p:ph type="body" sz="quarter" idx="28" hasCustomPrompt="1"/>
          </p:nvPr>
        </p:nvSpPr>
        <p:spPr>
          <a:xfrm>
            <a:off x="325438" y="285749"/>
            <a:ext cx="850900" cy="657225"/>
          </a:xfrm>
          <a:blipFill>
            <a:blip r:embed="rId6"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192" name="TEKSTINSTRUCTIES">
            <a:extLst>
              <a:ext uri="{FF2B5EF4-FFF2-40B4-BE49-F238E27FC236}">
                <a16:creationId xmlns:a16="http://schemas.microsoft.com/office/drawing/2014/main" id="{4A9A576E-C302-4465-8FFB-8199BBED87A9}"/>
              </a:ext>
            </a:extLst>
          </p:cNvPr>
          <p:cNvGrpSpPr/>
          <p:nvPr userDrawn="1"/>
        </p:nvGrpSpPr>
        <p:grpSpPr>
          <a:xfrm>
            <a:off x="-4297881" y="-718670"/>
            <a:ext cx="4140000" cy="7198669"/>
            <a:chOff x="-4297881" y="-718670"/>
            <a:chExt cx="4140000" cy="7198669"/>
          </a:xfrm>
        </p:grpSpPr>
        <p:sp>
          <p:nvSpPr>
            <p:cNvPr id="193" name="Rechthoek: afgeronde hoeken 192">
              <a:extLst>
                <a:ext uri="{FF2B5EF4-FFF2-40B4-BE49-F238E27FC236}">
                  <a16:creationId xmlns:a16="http://schemas.microsoft.com/office/drawing/2014/main" id="{42B9101F-2300-4C72-BDE7-A2DFDC9A554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94" name="Rechthoek: afgeronde hoeken 193">
              <a:extLst>
                <a:ext uri="{FF2B5EF4-FFF2-40B4-BE49-F238E27FC236}">
                  <a16:creationId xmlns:a16="http://schemas.microsoft.com/office/drawing/2014/main" id="{1985F081-36E6-4FDD-B5FA-A54362841BE8}"/>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7B8B56C0-4453-4D7F-A924-D2F60468AF2E}"/>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C56D5C3C-8C43-4835-B689-166F49FD2C03}"/>
                </a:ext>
              </a:extLst>
            </p:cNvPr>
            <p:cNvGrpSpPr/>
            <p:nvPr userDrawn="1"/>
          </p:nvGrpSpPr>
          <p:grpSpPr>
            <a:xfrm>
              <a:off x="-3905190" y="127747"/>
              <a:ext cx="3354618" cy="786653"/>
              <a:chOff x="-3419346" y="368233"/>
              <a:chExt cx="3170491" cy="743862"/>
            </a:xfrm>
          </p:grpSpPr>
          <p:sp>
            <p:nvSpPr>
              <p:cNvPr id="217" name="Rechthoek 216">
                <a:extLst>
                  <a:ext uri="{FF2B5EF4-FFF2-40B4-BE49-F238E27FC236}">
                    <a16:creationId xmlns:a16="http://schemas.microsoft.com/office/drawing/2014/main" id="{20CA2806-EA4F-4EEF-8F39-29B18B5BC0A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218" name="Rechte verbindingslijn 217">
                <a:extLst>
                  <a:ext uri="{FF2B5EF4-FFF2-40B4-BE49-F238E27FC236}">
                    <a16:creationId xmlns:a16="http://schemas.microsoft.com/office/drawing/2014/main" id="{4F02319C-1D55-4AB8-B5D8-C982CBAE997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Rechte verbindingslijn 218">
                <a:extLst>
                  <a:ext uri="{FF2B5EF4-FFF2-40B4-BE49-F238E27FC236}">
                    <a16:creationId xmlns:a16="http://schemas.microsoft.com/office/drawing/2014/main" id="{DC60FBE4-794D-482F-9409-3E82865A3EE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0" name="Rechthoek 219">
                <a:extLst>
                  <a:ext uri="{FF2B5EF4-FFF2-40B4-BE49-F238E27FC236}">
                    <a16:creationId xmlns:a16="http://schemas.microsoft.com/office/drawing/2014/main" id="{A054730D-F932-4134-A8FC-B165DC40182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21" name="Groep 220">
                <a:extLst>
                  <a:ext uri="{FF2B5EF4-FFF2-40B4-BE49-F238E27FC236}">
                    <a16:creationId xmlns:a16="http://schemas.microsoft.com/office/drawing/2014/main" id="{A05B508D-35C4-4AD2-ABA8-AB7667F8DF1C}"/>
                  </a:ext>
                </a:extLst>
              </p:cNvPr>
              <p:cNvGrpSpPr/>
              <p:nvPr userDrawn="1"/>
            </p:nvGrpSpPr>
            <p:grpSpPr>
              <a:xfrm>
                <a:off x="-3002834" y="720303"/>
                <a:ext cx="182598" cy="143759"/>
                <a:chOff x="-3310843" y="700986"/>
                <a:chExt cx="182598" cy="143759"/>
              </a:xfrm>
            </p:grpSpPr>
            <p:grpSp>
              <p:nvGrpSpPr>
                <p:cNvPr id="311" name="Groep 310">
                  <a:extLst>
                    <a:ext uri="{FF2B5EF4-FFF2-40B4-BE49-F238E27FC236}">
                      <a16:creationId xmlns:a16="http://schemas.microsoft.com/office/drawing/2014/main" id="{C821C12A-41C0-4BA9-8D6B-A6B1DEECDA99}"/>
                    </a:ext>
                  </a:extLst>
                </p:cNvPr>
                <p:cNvGrpSpPr/>
                <p:nvPr userDrawn="1"/>
              </p:nvGrpSpPr>
              <p:grpSpPr>
                <a:xfrm>
                  <a:off x="-3310843" y="700986"/>
                  <a:ext cx="182598" cy="143759"/>
                  <a:chOff x="-3310843" y="700986"/>
                  <a:chExt cx="182598" cy="143759"/>
                </a:xfrm>
              </p:grpSpPr>
              <p:cxnSp>
                <p:nvCxnSpPr>
                  <p:cNvPr id="315" name="Rechte verbindingslijn 314">
                    <a:extLst>
                      <a:ext uri="{FF2B5EF4-FFF2-40B4-BE49-F238E27FC236}">
                        <a16:creationId xmlns:a16="http://schemas.microsoft.com/office/drawing/2014/main" id="{C8ACE1F8-529F-43C9-BD5D-143BA2A5955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12503B36-A052-43E6-A36E-20755605A2D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05B0664D-949C-4522-8ACC-07E7530B4C9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900E8232-D10C-44FC-9857-16F095869D5E}"/>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A3BAB407-5250-4433-8DA5-49F89C9D976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2" name="Groep 311">
                  <a:extLst>
                    <a:ext uri="{FF2B5EF4-FFF2-40B4-BE49-F238E27FC236}">
                      <a16:creationId xmlns:a16="http://schemas.microsoft.com/office/drawing/2014/main" id="{987BCC71-D9E1-47F2-8387-0C87A3DF995F}"/>
                    </a:ext>
                  </a:extLst>
                </p:cNvPr>
                <p:cNvGrpSpPr/>
                <p:nvPr userDrawn="1"/>
              </p:nvGrpSpPr>
              <p:grpSpPr>
                <a:xfrm flipH="1">
                  <a:off x="-3310774" y="735854"/>
                  <a:ext cx="88801" cy="72568"/>
                  <a:chOff x="-2091059" y="1395403"/>
                  <a:chExt cx="157316" cy="128558"/>
                </a:xfrm>
              </p:grpSpPr>
              <p:sp>
                <p:nvSpPr>
                  <p:cNvPr id="313" name="Rechthoek 312">
                    <a:extLst>
                      <a:ext uri="{FF2B5EF4-FFF2-40B4-BE49-F238E27FC236}">
                        <a16:creationId xmlns:a16="http://schemas.microsoft.com/office/drawing/2014/main" id="{AD483EE5-7BC9-4CD2-8815-CBF70F37772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4" name="Pijl: punthaak 313">
                    <a:extLst>
                      <a:ext uri="{FF2B5EF4-FFF2-40B4-BE49-F238E27FC236}">
                        <a16:creationId xmlns:a16="http://schemas.microsoft.com/office/drawing/2014/main" id="{D37F4E6B-4A1E-4972-9E39-EF5F7E06FB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222" name="Groep 221">
                <a:extLst>
                  <a:ext uri="{FF2B5EF4-FFF2-40B4-BE49-F238E27FC236}">
                    <a16:creationId xmlns:a16="http://schemas.microsoft.com/office/drawing/2014/main" id="{71665032-200F-4246-9AD1-7B71963585BE}"/>
                  </a:ext>
                </a:extLst>
              </p:cNvPr>
              <p:cNvGrpSpPr/>
              <p:nvPr userDrawn="1"/>
            </p:nvGrpSpPr>
            <p:grpSpPr>
              <a:xfrm>
                <a:off x="-3326107" y="720303"/>
                <a:ext cx="182598" cy="143759"/>
                <a:chOff x="-3634116" y="700986"/>
                <a:chExt cx="182598" cy="143759"/>
              </a:xfrm>
            </p:grpSpPr>
            <p:grpSp>
              <p:nvGrpSpPr>
                <p:cNvPr id="302" name="Groep 301">
                  <a:extLst>
                    <a:ext uri="{FF2B5EF4-FFF2-40B4-BE49-F238E27FC236}">
                      <a16:creationId xmlns:a16="http://schemas.microsoft.com/office/drawing/2014/main" id="{FCB67319-A823-4F57-AD4D-E00EF84C66BA}"/>
                    </a:ext>
                  </a:extLst>
                </p:cNvPr>
                <p:cNvGrpSpPr/>
                <p:nvPr userDrawn="1"/>
              </p:nvGrpSpPr>
              <p:grpSpPr>
                <a:xfrm>
                  <a:off x="-3634116" y="700986"/>
                  <a:ext cx="182598" cy="143759"/>
                  <a:chOff x="-3634116" y="700986"/>
                  <a:chExt cx="182598" cy="143759"/>
                </a:xfrm>
              </p:grpSpPr>
              <p:cxnSp>
                <p:nvCxnSpPr>
                  <p:cNvPr id="306" name="Rechte verbindingslijn 305">
                    <a:extLst>
                      <a:ext uri="{FF2B5EF4-FFF2-40B4-BE49-F238E27FC236}">
                        <a16:creationId xmlns:a16="http://schemas.microsoft.com/office/drawing/2014/main" id="{2887D53D-B618-4485-B659-05B2BBD915A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544C3742-C368-412F-BE2C-7B5E71CDBEC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E10F5E04-88BE-4803-929D-D47DF880EEE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5B1AEA35-2763-4EEE-8FB7-2526875E5C1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10" name="Rechte verbindingslijn 309">
                    <a:extLst>
                      <a:ext uri="{FF2B5EF4-FFF2-40B4-BE49-F238E27FC236}">
                        <a16:creationId xmlns:a16="http://schemas.microsoft.com/office/drawing/2014/main" id="{7F436CB8-ABC8-471E-8B1F-A73B292E2F2A}"/>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3" name="Groep 302">
                  <a:extLst>
                    <a:ext uri="{FF2B5EF4-FFF2-40B4-BE49-F238E27FC236}">
                      <a16:creationId xmlns:a16="http://schemas.microsoft.com/office/drawing/2014/main" id="{619CDC6B-CACE-4021-9F42-88ECB7FEE803}"/>
                    </a:ext>
                  </a:extLst>
                </p:cNvPr>
                <p:cNvGrpSpPr/>
                <p:nvPr userDrawn="1"/>
              </p:nvGrpSpPr>
              <p:grpSpPr>
                <a:xfrm>
                  <a:off x="-3634047" y="735854"/>
                  <a:ext cx="88801" cy="72568"/>
                  <a:chOff x="-2091059" y="1395403"/>
                  <a:chExt cx="157316" cy="128558"/>
                </a:xfrm>
              </p:grpSpPr>
              <p:sp>
                <p:nvSpPr>
                  <p:cNvPr id="304" name="Rechthoek 303">
                    <a:extLst>
                      <a:ext uri="{FF2B5EF4-FFF2-40B4-BE49-F238E27FC236}">
                        <a16:creationId xmlns:a16="http://schemas.microsoft.com/office/drawing/2014/main" id="{E9DAD536-883D-4E5C-9D3E-111ECF5C1A4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5" name="Pijl: punthaak 304">
                    <a:extLst>
                      <a:ext uri="{FF2B5EF4-FFF2-40B4-BE49-F238E27FC236}">
                        <a16:creationId xmlns:a16="http://schemas.microsoft.com/office/drawing/2014/main" id="{116894BE-DD4D-413B-8DF9-133CD8C506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223" name="Rechte verbindingslijn 222">
                <a:extLst>
                  <a:ext uri="{FF2B5EF4-FFF2-40B4-BE49-F238E27FC236}">
                    <a16:creationId xmlns:a16="http://schemas.microsoft.com/office/drawing/2014/main" id="{D87DECAC-AF85-44F8-B2E8-5174D9A2A12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4" name="Rechte verbindingslijn 223">
                <a:extLst>
                  <a:ext uri="{FF2B5EF4-FFF2-40B4-BE49-F238E27FC236}">
                    <a16:creationId xmlns:a16="http://schemas.microsoft.com/office/drawing/2014/main" id="{B8591239-4972-4FFA-8906-600AEF7ED87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6" name="Groep 275">
                <a:extLst>
                  <a:ext uri="{FF2B5EF4-FFF2-40B4-BE49-F238E27FC236}">
                    <a16:creationId xmlns:a16="http://schemas.microsoft.com/office/drawing/2014/main" id="{F7EB9636-ED15-48A0-847A-E1E7251B1521}"/>
                  </a:ext>
                </a:extLst>
              </p:cNvPr>
              <p:cNvGrpSpPr/>
              <p:nvPr userDrawn="1"/>
            </p:nvGrpSpPr>
            <p:grpSpPr>
              <a:xfrm>
                <a:off x="-2425037" y="370226"/>
                <a:ext cx="357690" cy="330595"/>
                <a:chOff x="-2721817" y="347336"/>
                <a:chExt cx="432805" cy="400021"/>
              </a:xfrm>
            </p:grpSpPr>
            <p:sp>
              <p:nvSpPr>
                <p:cNvPr id="291" name="Rechthoek 290">
                  <a:extLst>
                    <a:ext uri="{FF2B5EF4-FFF2-40B4-BE49-F238E27FC236}">
                      <a16:creationId xmlns:a16="http://schemas.microsoft.com/office/drawing/2014/main" id="{99A56938-B8CF-4D65-820E-7225F307B27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92" name="Groep 291">
                  <a:extLst>
                    <a:ext uri="{FF2B5EF4-FFF2-40B4-BE49-F238E27FC236}">
                      <a16:creationId xmlns:a16="http://schemas.microsoft.com/office/drawing/2014/main" id="{1173FC85-2587-4F36-A687-3D413524B134}"/>
                    </a:ext>
                  </a:extLst>
                </p:cNvPr>
                <p:cNvGrpSpPr/>
                <p:nvPr userDrawn="1"/>
              </p:nvGrpSpPr>
              <p:grpSpPr>
                <a:xfrm>
                  <a:off x="-2652453" y="431583"/>
                  <a:ext cx="294076" cy="231526"/>
                  <a:chOff x="-3634116" y="700986"/>
                  <a:chExt cx="182598" cy="143759"/>
                </a:xfrm>
              </p:grpSpPr>
              <p:grpSp>
                <p:nvGrpSpPr>
                  <p:cNvPr id="293" name="Groep 292">
                    <a:extLst>
                      <a:ext uri="{FF2B5EF4-FFF2-40B4-BE49-F238E27FC236}">
                        <a16:creationId xmlns:a16="http://schemas.microsoft.com/office/drawing/2014/main" id="{29034B8D-8747-4837-A0F7-944C93149340}"/>
                      </a:ext>
                    </a:extLst>
                  </p:cNvPr>
                  <p:cNvGrpSpPr/>
                  <p:nvPr userDrawn="1"/>
                </p:nvGrpSpPr>
                <p:grpSpPr>
                  <a:xfrm>
                    <a:off x="-3634116" y="700986"/>
                    <a:ext cx="182598" cy="143759"/>
                    <a:chOff x="-3634116" y="700986"/>
                    <a:chExt cx="182598" cy="143759"/>
                  </a:xfrm>
                </p:grpSpPr>
                <p:cxnSp>
                  <p:nvCxnSpPr>
                    <p:cNvPr id="297" name="Rechte verbindingslijn 296">
                      <a:extLst>
                        <a:ext uri="{FF2B5EF4-FFF2-40B4-BE49-F238E27FC236}">
                          <a16:creationId xmlns:a16="http://schemas.microsoft.com/office/drawing/2014/main" id="{09B18B70-82BD-4EAB-8E03-D5963620D176}"/>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667A1CB6-61F4-4604-B655-AFE6659C37C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CF45E677-7E93-4D48-8D4D-0FB644F007B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38B5F0ED-FF5B-4F69-B34F-B4B8E76EF66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1" name="Rechte verbindingslijn 300">
                      <a:extLst>
                        <a:ext uri="{FF2B5EF4-FFF2-40B4-BE49-F238E27FC236}">
                          <a16:creationId xmlns:a16="http://schemas.microsoft.com/office/drawing/2014/main" id="{71450583-4848-4893-9133-826EBEB13EE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4" name="Groep 293">
                    <a:extLst>
                      <a:ext uri="{FF2B5EF4-FFF2-40B4-BE49-F238E27FC236}">
                        <a16:creationId xmlns:a16="http://schemas.microsoft.com/office/drawing/2014/main" id="{63D33935-1BC0-4D60-949D-DC9E466F13A0}"/>
                      </a:ext>
                    </a:extLst>
                  </p:cNvPr>
                  <p:cNvGrpSpPr/>
                  <p:nvPr userDrawn="1"/>
                </p:nvGrpSpPr>
                <p:grpSpPr>
                  <a:xfrm>
                    <a:off x="-3634047" y="735854"/>
                    <a:ext cx="88801" cy="72568"/>
                    <a:chOff x="-2091059" y="1395403"/>
                    <a:chExt cx="157316" cy="128558"/>
                  </a:xfrm>
                </p:grpSpPr>
                <p:sp>
                  <p:nvSpPr>
                    <p:cNvPr id="295" name="Rechthoek 294">
                      <a:extLst>
                        <a:ext uri="{FF2B5EF4-FFF2-40B4-BE49-F238E27FC236}">
                          <a16:creationId xmlns:a16="http://schemas.microsoft.com/office/drawing/2014/main" id="{9A2FE0DC-AA3F-4071-A219-4DB2E5485AE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96" name="Pijl: punthaak 295">
                      <a:extLst>
                        <a:ext uri="{FF2B5EF4-FFF2-40B4-BE49-F238E27FC236}">
                          <a16:creationId xmlns:a16="http://schemas.microsoft.com/office/drawing/2014/main" id="{C3CBE95B-9450-4AF7-9F76-0AC787E3A0E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277" name="Groep 276">
                <a:extLst>
                  <a:ext uri="{FF2B5EF4-FFF2-40B4-BE49-F238E27FC236}">
                    <a16:creationId xmlns:a16="http://schemas.microsoft.com/office/drawing/2014/main" id="{8098C5BA-1F3B-4B35-9722-FEB5BA3E603B}"/>
                  </a:ext>
                </a:extLst>
              </p:cNvPr>
              <p:cNvGrpSpPr/>
              <p:nvPr userDrawn="1"/>
            </p:nvGrpSpPr>
            <p:grpSpPr>
              <a:xfrm>
                <a:off x="-2425037" y="781500"/>
                <a:ext cx="357690" cy="330595"/>
                <a:chOff x="-2721817" y="782525"/>
                <a:chExt cx="432805" cy="400021"/>
              </a:xfrm>
            </p:grpSpPr>
            <p:sp>
              <p:nvSpPr>
                <p:cNvPr id="280" name="Rechthoek 279">
                  <a:extLst>
                    <a:ext uri="{FF2B5EF4-FFF2-40B4-BE49-F238E27FC236}">
                      <a16:creationId xmlns:a16="http://schemas.microsoft.com/office/drawing/2014/main" id="{FED84AB9-EE69-4424-B472-498C3FD6ED26}"/>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81" name="Groep 280">
                  <a:extLst>
                    <a:ext uri="{FF2B5EF4-FFF2-40B4-BE49-F238E27FC236}">
                      <a16:creationId xmlns:a16="http://schemas.microsoft.com/office/drawing/2014/main" id="{E562BD84-557D-4A71-B739-CE9D12994964}"/>
                    </a:ext>
                  </a:extLst>
                </p:cNvPr>
                <p:cNvGrpSpPr/>
                <p:nvPr userDrawn="1"/>
              </p:nvGrpSpPr>
              <p:grpSpPr>
                <a:xfrm>
                  <a:off x="-2652453" y="866772"/>
                  <a:ext cx="294076" cy="231526"/>
                  <a:chOff x="-3310843" y="700986"/>
                  <a:chExt cx="182598" cy="143759"/>
                </a:xfrm>
              </p:grpSpPr>
              <p:grpSp>
                <p:nvGrpSpPr>
                  <p:cNvPr id="282" name="Groep 281">
                    <a:extLst>
                      <a:ext uri="{FF2B5EF4-FFF2-40B4-BE49-F238E27FC236}">
                        <a16:creationId xmlns:a16="http://schemas.microsoft.com/office/drawing/2014/main" id="{F7BA1306-0121-4B9C-A8B9-AAC8783056F4}"/>
                      </a:ext>
                    </a:extLst>
                  </p:cNvPr>
                  <p:cNvGrpSpPr/>
                  <p:nvPr userDrawn="1"/>
                </p:nvGrpSpPr>
                <p:grpSpPr>
                  <a:xfrm>
                    <a:off x="-3310843" y="700986"/>
                    <a:ext cx="182598" cy="143759"/>
                    <a:chOff x="-3310843" y="700986"/>
                    <a:chExt cx="182598" cy="143759"/>
                  </a:xfrm>
                </p:grpSpPr>
                <p:cxnSp>
                  <p:nvCxnSpPr>
                    <p:cNvPr id="286" name="Rechte verbindingslijn 285">
                      <a:extLst>
                        <a:ext uri="{FF2B5EF4-FFF2-40B4-BE49-F238E27FC236}">
                          <a16:creationId xmlns:a16="http://schemas.microsoft.com/office/drawing/2014/main" id="{A8A89EFD-C144-4769-A839-695DB8D8AE6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0D7F1988-A378-4319-81EF-DD74E73F466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2290EA88-A87B-455C-B16A-BEBD5121C9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017C88AA-0AAB-4EEB-972B-5DAFDB0CC268}"/>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FADB0893-1183-4781-AC0D-4A4D57B5C43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3" name="Groep 282">
                    <a:extLst>
                      <a:ext uri="{FF2B5EF4-FFF2-40B4-BE49-F238E27FC236}">
                        <a16:creationId xmlns:a16="http://schemas.microsoft.com/office/drawing/2014/main" id="{48167842-F761-4BE3-98FB-19376175A36F}"/>
                      </a:ext>
                    </a:extLst>
                  </p:cNvPr>
                  <p:cNvGrpSpPr/>
                  <p:nvPr userDrawn="1"/>
                </p:nvGrpSpPr>
                <p:grpSpPr>
                  <a:xfrm flipH="1">
                    <a:off x="-3310774" y="735854"/>
                    <a:ext cx="88801" cy="72568"/>
                    <a:chOff x="-2091059" y="1395403"/>
                    <a:chExt cx="157316" cy="128558"/>
                  </a:xfrm>
                </p:grpSpPr>
                <p:sp>
                  <p:nvSpPr>
                    <p:cNvPr id="284" name="Rechthoek 283">
                      <a:extLst>
                        <a:ext uri="{FF2B5EF4-FFF2-40B4-BE49-F238E27FC236}">
                          <a16:creationId xmlns:a16="http://schemas.microsoft.com/office/drawing/2014/main" id="{80A24B10-9799-4E2B-B43F-43E5D810160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85" name="Pijl: punthaak 284">
                      <a:extLst>
                        <a:ext uri="{FF2B5EF4-FFF2-40B4-BE49-F238E27FC236}">
                          <a16:creationId xmlns:a16="http://schemas.microsoft.com/office/drawing/2014/main" id="{8744C443-DCBC-4388-9534-2FF77DEAD30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78" name="Rechthoek 277">
                <a:extLst>
                  <a:ext uri="{FF2B5EF4-FFF2-40B4-BE49-F238E27FC236}">
                    <a16:creationId xmlns:a16="http://schemas.microsoft.com/office/drawing/2014/main" id="{B2FE6E4A-4902-4670-8AC1-C9065032EA12}"/>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79" name="Rechthoek 278">
                <a:extLst>
                  <a:ext uri="{FF2B5EF4-FFF2-40B4-BE49-F238E27FC236}">
                    <a16:creationId xmlns:a16="http://schemas.microsoft.com/office/drawing/2014/main" id="{928C3926-D6FA-464C-804B-3508B8C04259}"/>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197" name="Rechte verbindingslijn 196">
              <a:extLst>
                <a:ext uri="{FF2B5EF4-FFF2-40B4-BE49-F238E27FC236}">
                  <a16:creationId xmlns:a16="http://schemas.microsoft.com/office/drawing/2014/main" id="{35569C34-7655-4BBF-8E8C-7578794B10E3}"/>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98" name="Rechthoek 197">
              <a:extLst>
                <a:ext uri="{FF2B5EF4-FFF2-40B4-BE49-F238E27FC236}">
                  <a16:creationId xmlns:a16="http://schemas.microsoft.com/office/drawing/2014/main" id="{F58FD9E7-E2E6-4397-A8CF-ED039051EFC9}"/>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199" name="Rechthoek 198">
              <a:extLst>
                <a:ext uri="{FF2B5EF4-FFF2-40B4-BE49-F238E27FC236}">
                  <a16:creationId xmlns:a16="http://schemas.microsoft.com/office/drawing/2014/main" id="{4685058D-6C31-4A5A-BC9D-3BD0C830EDA5}"/>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200" name="Ovaal 199">
              <a:extLst>
                <a:ext uri="{FF2B5EF4-FFF2-40B4-BE49-F238E27FC236}">
                  <a16:creationId xmlns:a16="http://schemas.microsoft.com/office/drawing/2014/main" id="{8E4C130E-BF1E-42CF-A697-6267A33243FC}"/>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01" name="Ovaal 200">
              <a:extLst>
                <a:ext uri="{FF2B5EF4-FFF2-40B4-BE49-F238E27FC236}">
                  <a16:creationId xmlns:a16="http://schemas.microsoft.com/office/drawing/2014/main" id="{531228E2-7049-4C2C-93F1-BB73F845EDFA}"/>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02" name="Ovaal 201">
              <a:extLst>
                <a:ext uri="{FF2B5EF4-FFF2-40B4-BE49-F238E27FC236}">
                  <a16:creationId xmlns:a16="http://schemas.microsoft.com/office/drawing/2014/main" id="{04259806-0EDF-4F54-B999-19489082AB7E}"/>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03" name="Ovaal 202">
              <a:extLst>
                <a:ext uri="{FF2B5EF4-FFF2-40B4-BE49-F238E27FC236}">
                  <a16:creationId xmlns:a16="http://schemas.microsoft.com/office/drawing/2014/main" id="{A555A032-4886-45C4-AB91-26098FFD8860}"/>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04" name="Ovaal 203">
              <a:extLst>
                <a:ext uri="{FF2B5EF4-FFF2-40B4-BE49-F238E27FC236}">
                  <a16:creationId xmlns:a16="http://schemas.microsoft.com/office/drawing/2014/main" id="{3E0E8E07-9DF8-44D5-AD32-AF4BEF6FB847}"/>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05" name="Ovaal 204">
              <a:extLst>
                <a:ext uri="{FF2B5EF4-FFF2-40B4-BE49-F238E27FC236}">
                  <a16:creationId xmlns:a16="http://schemas.microsoft.com/office/drawing/2014/main" id="{9277E425-705F-47CD-9B18-787138232818}"/>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06" name="Ovaal 205">
              <a:extLst>
                <a:ext uri="{FF2B5EF4-FFF2-40B4-BE49-F238E27FC236}">
                  <a16:creationId xmlns:a16="http://schemas.microsoft.com/office/drawing/2014/main" id="{938079E7-F6B5-4279-B037-8F12E3EC8FE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07" name="Ovaal 206">
              <a:extLst>
                <a:ext uri="{FF2B5EF4-FFF2-40B4-BE49-F238E27FC236}">
                  <a16:creationId xmlns:a16="http://schemas.microsoft.com/office/drawing/2014/main" id="{449D4541-1BBA-4262-95E0-4C5750FF6AC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08" name="Ovaal 207">
              <a:extLst>
                <a:ext uri="{FF2B5EF4-FFF2-40B4-BE49-F238E27FC236}">
                  <a16:creationId xmlns:a16="http://schemas.microsoft.com/office/drawing/2014/main" id="{8C28DC82-C21E-4692-B361-454597702324}"/>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09" name="Rechthoek 208">
              <a:extLst>
                <a:ext uri="{FF2B5EF4-FFF2-40B4-BE49-F238E27FC236}">
                  <a16:creationId xmlns:a16="http://schemas.microsoft.com/office/drawing/2014/main" id="{D0C577BB-2D70-407E-A015-2D7DBB8F68D5}"/>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210" name="Rechthoek 209">
              <a:extLst>
                <a:ext uri="{FF2B5EF4-FFF2-40B4-BE49-F238E27FC236}">
                  <a16:creationId xmlns:a16="http://schemas.microsoft.com/office/drawing/2014/main" id="{24F6283A-A648-427B-B045-C61B492C0097}"/>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211" name="Rechthoek 210">
              <a:extLst>
                <a:ext uri="{FF2B5EF4-FFF2-40B4-BE49-F238E27FC236}">
                  <a16:creationId xmlns:a16="http://schemas.microsoft.com/office/drawing/2014/main" id="{0325FD42-2132-4B09-8F4E-3F8BDC55B155}"/>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212" name="Rechthoek 211">
              <a:extLst>
                <a:ext uri="{FF2B5EF4-FFF2-40B4-BE49-F238E27FC236}">
                  <a16:creationId xmlns:a16="http://schemas.microsoft.com/office/drawing/2014/main" id="{738BCF71-290A-4CF9-B81D-88A5A13A3986}"/>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213" name="Rechthoek 212">
              <a:extLst>
                <a:ext uri="{FF2B5EF4-FFF2-40B4-BE49-F238E27FC236}">
                  <a16:creationId xmlns:a16="http://schemas.microsoft.com/office/drawing/2014/main" id="{B4ABBB60-B330-4BDF-9D28-F01BC2677800}"/>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214" name="Rechthoek 213">
              <a:extLst>
                <a:ext uri="{FF2B5EF4-FFF2-40B4-BE49-F238E27FC236}">
                  <a16:creationId xmlns:a16="http://schemas.microsoft.com/office/drawing/2014/main" id="{7A9B890F-F118-470B-87F0-E6BA0B4E9EA7}"/>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215" name="Rechthoek 214">
              <a:extLst>
                <a:ext uri="{FF2B5EF4-FFF2-40B4-BE49-F238E27FC236}">
                  <a16:creationId xmlns:a16="http://schemas.microsoft.com/office/drawing/2014/main" id="{79DE62C7-192F-46D6-A4D6-98812A1DA4A5}"/>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216" name="Rechthoek 215">
              <a:extLst>
                <a:ext uri="{FF2B5EF4-FFF2-40B4-BE49-F238E27FC236}">
                  <a16:creationId xmlns:a16="http://schemas.microsoft.com/office/drawing/2014/main" id="{02CD199A-499E-4038-BD08-4EBA9E0B60C8}"/>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132" name="Tijdelijke aanduiding voor tekst 7">
            <a:extLst>
              <a:ext uri="{FF2B5EF4-FFF2-40B4-BE49-F238E27FC236}">
                <a16:creationId xmlns:a16="http://schemas.microsoft.com/office/drawing/2014/main" id="{41AA67E1-5EEF-497D-BED7-50B9ECB8C221}"/>
              </a:ext>
            </a:extLst>
          </p:cNvPr>
          <p:cNvSpPr>
            <a:spLocks noGrp="1"/>
          </p:cNvSpPr>
          <p:nvPr>
            <p:ph type="body" sz="quarter" idx="31"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234729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midden">
    <p:spTree>
      <p:nvGrpSpPr>
        <p:cNvPr id="1" name=""/>
        <p:cNvGrpSpPr/>
        <p:nvPr/>
      </p:nvGrpSpPr>
      <p:grpSpPr>
        <a:xfrm>
          <a:off x="0" y="0"/>
          <a:ext cx="0" cy="0"/>
          <a:chOff x="0" y="0"/>
          <a:chExt cx="0" cy="0"/>
        </a:xfrm>
      </p:grpSpPr>
      <p:sp>
        <p:nvSpPr>
          <p:cNvPr id="155" name="Rechthoek 154">
            <a:extLst>
              <a:ext uri="{FF2B5EF4-FFF2-40B4-BE49-F238E27FC236}">
                <a16:creationId xmlns:a16="http://schemas.microsoft.com/office/drawing/2014/main" id="{9F11B3CD-5098-44F9-BA39-05834E5FC4AB}"/>
              </a:ext>
            </a:extLst>
          </p:cNvPr>
          <p:cNvSpPr/>
          <p:nvPr userDrawn="1"/>
        </p:nvSpPr>
        <p:spPr>
          <a:xfrm>
            <a:off x="0" y="-399601"/>
            <a:ext cx="720000" cy="360000"/>
          </a:xfrm>
          <a:prstGeom prst="rect">
            <a:avLst/>
          </a:prstGeom>
        </p:spPr>
        <p:txBody>
          <a:bodyPr wrap="none" lIns="0" tIns="0" rIns="0" bIns="0">
            <a:noAutofit/>
          </a:bodyPr>
          <a:lstStyle/>
          <a:p>
            <a:r>
              <a:rPr lang="nl-NL" dirty="0"/>
              <a:t>Media (lage resolutie)</a:t>
            </a:r>
          </a:p>
        </p:txBody>
      </p:sp>
      <p:grpSp>
        <p:nvGrpSpPr>
          <p:cNvPr id="2" name="INSTRUCTIES">
            <a:extLst>
              <a:ext uri="{FF2B5EF4-FFF2-40B4-BE49-F238E27FC236}">
                <a16:creationId xmlns:a16="http://schemas.microsoft.com/office/drawing/2014/main" id="{73289CEB-00F3-4F64-A16A-292669285416}"/>
              </a:ext>
            </a:extLst>
          </p:cNvPr>
          <p:cNvGrpSpPr/>
          <p:nvPr userDrawn="1"/>
        </p:nvGrpSpPr>
        <p:grpSpPr>
          <a:xfrm>
            <a:off x="12395374" y="-718670"/>
            <a:ext cx="4140000" cy="5257065"/>
            <a:chOff x="12395374" y="-718670"/>
            <a:chExt cx="4140000" cy="5257065"/>
          </a:xfrm>
        </p:grpSpPr>
        <p:sp>
          <p:nvSpPr>
            <p:cNvPr id="158" name="Rechthoek: afgeronde hoeken 157">
              <a:extLst>
                <a:ext uri="{FF2B5EF4-FFF2-40B4-BE49-F238E27FC236}">
                  <a16:creationId xmlns:a16="http://schemas.microsoft.com/office/drawing/2014/main" id="{1D61AE43-40BC-4CDE-AEF3-3D9AE1B252D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Video invoegen of de bestaande video aanpassen / veranderen.</a:t>
              </a:r>
            </a:p>
          </p:txBody>
        </p:sp>
        <p:sp>
          <p:nvSpPr>
            <p:cNvPr id="159" name="Rechthoek: afgeronde hoeken 158">
              <a:extLst>
                <a:ext uri="{FF2B5EF4-FFF2-40B4-BE49-F238E27FC236}">
                  <a16:creationId xmlns:a16="http://schemas.microsoft.com/office/drawing/2014/main" id="{2E853723-5C48-4CB9-A06A-A05DED368741}"/>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895AE978-0145-4A89-9F47-7779291F943D}"/>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61" name="Rechte verbindingslijn 160">
              <a:extLst>
                <a:ext uri="{FF2B5EF4-FFF2-40B4-BE49-F238E27FC236}">
                  <a16:creationId xmlns:a16="http://schemas.microsoft.com/office/drawing/2014/main" id="{9CA7B34A-2476-4B0F-B42F-FA744CA7CB58}"/>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2" name="Rechthoek 161">
              <a:extLst>
                <a:ext uri="{FF2B5EF4-FFF2-40B4-BE49-F238E27FC236}">
                  <a16:creationId xmlns:a16="http://schemas.microsoft.com/office/drawing/2014/main" id="{BF1AE65C-ACCD-4083-B885-883277FA56A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63" name="Ovaal 162">
              <a:extLst>
                <a:ext uri="{FF2B5EF4-FFF2-40B4-BE49-F238E27FC236}">
                  <a16:creationId xmlns:a16="http://schemas.microsoft.com/office/drawing/2014/main" id="{510A73A2-69D8-4007-B240-36851365978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64" name="Rechthoek 163">
              <a:extLst>
                <a:ext uri="{FF2B5EF4-FFF2-40B4-BE49-F238E27FC236}">
                  <a16:creationId xmlns:a16="http://schemas.microsoft.com/office/drawing/2014/main" id="{2258E125-41CB-4468-8C5E-FBCD9C401007}"/>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65" name="Ovaal 164">
              <a:extLst>
                <a:ext uri="{FF2B5EF4-FFF2-40B4-BE49-F238E27FC236}">
                  <a16:creationId xmlns:a16="http://schemas.microsoft.com/office/drawing/2014/main" id="{1A794650-DFCA-4CBE-A490-CCCF614E2885}"/>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6" name="Rechthoek 165">
              <a:extLst>
                <a:ext uri="{FF2B5EF4-FFF2-40B4-BE49-F238E27FC236}">
                  <a16:creationId xmlns:a16="http://schemas.microsoft.com/office/drawing/2014/main" id="{5B2DDABD-298B-4062-A069-F65DB00BEEA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9BFEF3F4-3B9C-4722-8566-BA5B824B5505}"/>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8" name="Groep 167">
              <a:extLst>
                <a:ext uri="{FF2B5EF4-FFF2-40B4-BE49-F238E27FC236}">
                  <a16:creationId xmlns:a16="http://schemas.microsoft.com/office/drawing/2014/main" id="{130296CB-6568-4D71-8B50-8F21297A0DEC}"/>
                </a:ext>
              </a:extLst>
            </p:cNvPr>
            <p:cNvGrpSpPr/>
            <p:nvPr userDrawn="1"/>
          </p:nvGrpSpPr>
          <p:grpSpPr>
            <a:xfrm>
              <a:off x="12916952" y="1996210"/>
              <a:ext cx="825930" cy="209550"/>
              <a:chOff x="13504624" y="2482850"/>
              <a:chExt cx="825500" cy="209550"/>
            </a:xfrm>
          </p:grpSpPr>
          <p:sp>
            <p:nvSpPr>
              <p:cNvPr id="175" name="Rechthoek 174">
                <a:extLst>
                  <a:ext uri="{FF2B5EF4-FFF2-40B4-BE49-F238E27FC236}">
                    <a16:creationId xmlns:a16="http://schemas.microsoft.com/office/drawing/2014/main" id="{A1D215E7-07B3-4DC8-8DE5-F1FF9C643E5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176" name="Rechte verbindingslijn 175">
                <a:extLst>
                  <a:ext uri="{FF2B5EF4-FFF2-40B4-BE49-F238E27FC236}">
                    <a16:creationId xmlns:a16="http://schemas.microsoft.com/office/drawing/2014/main" id="{9CC35F58-3AAA-409F-9F0A-6680281C2B3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7" name="Gelijkbenige driehoek 176">
                <a:extLst>
                  <a:ext uri="{FF2B5EF4-FFF2-40B4-BE49-F238E27FC236}">
                    <a16:creationId xmlns:a16="http://schemas.microsoft.com/office/drawing/2014/main" id="{BEA92C2B-4317-4854-9AA2-A3A00A00807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47" name="Video icoon">
              <a:extLst>
                <a:ext uri="{FF2B5EF4-FFF2-40B4-BE49-F238E27FC236}">
                  <a16:creationId xmlns:a16="http://schemas.microsoft.com/office/drawing/2014/main" id="{9355A8AD-4AFA-4613-A8E0-5060B5E6FE52}"/>
                </a:ext>
              </a:extLst>
            </p:cNvPr>
            <p:cNvGrpSpPr/>
            <p:nvPr userDrawn="1"/>
          </p:nvGrpSpPr>
          <p:grpSpPr>
            <a:xfrm>
              <a:off x="12903812" y="922574"/>
              <a:ext cx="326257" cy="328143"/>
              <a:chOff x="8066315" y="1676399"/>
              <a:chExt cx="1371600" cy="1380253"/>
            </a:xfrm>
          </p:grpSpPr>
          <p:sp>
            <p:nvSpPr>
              <p:cNvPr id="80" name="Rechthoek 79">
                <a:extLst>
                  <a:ext uri="{FF2B5EF4-FFF2-40B4-BE49-F238E27FC236}">
                    <a16:creationId xmlns:a16="http://schemas.microsoft.com/office/drawing/2014/main" id="{29F24458-2A3E-42B7-A47C-F0D64EE93027}"/>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81" name="Vrije vorm 112">
                <a:extLst>
                  <a:ext uri="{FF2B5EF4-FFF2-40B4-BE49-F238E27FC236}">
                    <a16:creationId xmlns:a16="http://schemas.microsoft.com/office/drawing/2014/main" id="{163CFDBB-DFB0-4355-B0B7-756C718B670C}"/>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82" name="Vrije vorm 113">
                <a:extLst>
                  <a:ext uri="{FF2B5EF4-FFF2-40B4-BE49-F238E27FC236}">
                    <a16:creationId xmlns:a16="http://schemas.microsoft.com/office/drawing/2014/main" id="{621095FF-8267-4650-BA93-821A5E13F2F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grpSp>
          <p:nvGrpSpPr>
            <p:cNvPr id="60" name="Groep 59">
              <a:extLst>
                <a:ext uri="{FF2B5EF4-FFF2-40B4-BE49-F238E27FC236}">
                  <a16:creationId xmlns:a16="http://schemas.microsoft.com/office/drawing/2014/main" id="{49D35F34-0467-430D-B3FE-5E189A9F6FA9}"/>
                </a:ext>
              </a:extLst>
            </p:cNvPr>
            <p:cNvGrpSpPr/>
            <p:nvPr userDrawn="1"/>
          </p:nvGrpSpPr>
          <p:grpSpPr>
            <a:xfrm>
              <a:off x="12861978" y="3626002"/>
              <a:ext cx="514552" cy="612918"/>
              <a:chOff x="12682980" y="3403241"/>
              <a:chExt cx="622284" cy="741632"/>
            </a:xfrm>
          </p:grpSpPr>
          <p:grpSp>
            <p:nvGrpSpPr>
              <p:cNvPr id="61" name="Groep 60">
                <a:extLst>
                  <a:ext uri="{FF2B5EF4-FFF2-40B4-BE49-F238E27FC236}">
                    <a16:creationId xmlns:a16="http://schemas.microsoft.com/office/drawing/2014/main" id="{C1DF75CE-65DB-491B-82B2-692D9810D863}"/>
                  </a:ext>
                </a:extLst>
              </p:cNvPr>
              <p:cNvGrpSpPr/>
              <p:nvPr userDrawn="1"/>
            </p:nvGrpSpPr>
            <p:grpSpPr>
              <a:xfrm>
                <a:off x="12771568" y="3403241"/>
                <a:ext cx="467138" cy="448489"/>
                <a:chOff x="12782195" y="3403241"/>
                <a:chExt cx="467138" cy="448489"/>
              </a:xfrm>
            </p:grpSpPr>
            <p:grpSp>
              <p:nvGrpSpPr>
                <p:cNvPr id="64" name="Groep 63">
                  <a:extLst>
                    <a:ext uri="{FF2B5EF4-FFF2-40B4-BE49-F238E27FC236}">
                      <a16:creationId xmlns:a16="http://schemas.microsoft.com/office/drawing/2014/main" id="{1803DAD2-3E16-45C2-A7B1-83AF9399915B}"/>
                    </a:ext>
                  </a:extLst>
                </p:cNvPr>
                <p:cNvGrpSpPr/>
                <p:nvPr userDrawn="1"/>
              </p:nvGrpSpPr>
              <p:grpSpPr>
                <a:xfrm>
                  <a:off x="12782195" y="3403241"/>
                  <a:ext cx="412967" cy="393907"/>
                  <a:chOff x="13554906" y="3320109"/>
                  <a:chExt cx="443906" cy="423419"/>
                </a:xfrm>
              </p:grpSpPr>
              <p:grpSp>
                <p:nvGrpSpPr>
                  <p:cNvPr id="71" name="Groep 70">
                    <a:extLst>
                      <a:ext uri="{FF2B5EF4-FFF2-40B4-BE49-F238E27FC236}">
                        <a16:creationId xmlns:a16="http://schemas.microsoft.com/office/drawing/2014/main" id="{CA084F94-47D6-4F18-86B2-C28E65737F21}"/>
                      </a:ext>
                    </a:extLst>
                  </p:cNvPr>
                  <p:cNvGrpSpPr/>
                  <p:nvPr userDrawn="1"/>
                </p:nvGrpSpPr>
                <p:grpSpPr>
                  <a:xfrm>
                    <a:off x="13554906" y="3320109"/>
                    <a:ext cx="443906" cy="423419"/>
                    <a:chOff x="12909684" y="1276143"/>
                    <a:chExt cx="443906" cy="423419"/>
                  </a:xfrm>
                </p:grpSpPr>
                <p:sp>
                  <p:nvSpPr>
                    <p:cNvPr id="74" name="Rechthoek 73">
                      <a:extLst>
                        <a:ext uri="{FF2B5EF4-FFF2-40B4-BE49-F238E27FC236}">
                          <a16:creationId xmlns:a16="http://schemas.microsoft.com/office/drawing/2014/main" id="{12CDB235-B625-4128-8CB9-E78C4E02AEA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75" name="Rechthoek 74">
                      <a:extLst>
                        <a:ext uri="{FF2B5EF4-FFF2-40B4-BE49-F238E27FC236}">
                          <a16:creationId xmlns:a16="http://schemas.microsoft.com/office/drawing/2014/main" id="{6CB38FE8-D041-40CE-BA9B-2530248CC60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76" name="Ovaal 75">
                      <a:extLst>
                        <a:ext uri="{FF2B5EF4-FFF2-40B4-BE49-F238E27FC236}">
                          <a16:creationId xmlns:a16="http://schemas.microsoft.com/office/drawing/2014/main" id="{163B5E2A-741B-41FF-969C-FF22FBF1A25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72" name="Afbeelding 71">
                    <a:extLst>
                      <a:ext uri="{FF2B5EF4-FFF2-40B4-BE49-F238E27FC236}">
                        <a16:creationId xmlns:a16="http://schemas.microsoft.com/office/drawing/2014/main" id="{DCC94665-A6AF-4CC8-9595-4A316720A61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73" name="Afbeelding 72">
                    <a:extLst>
                      <a:ext uri="{FF2B5EF4-FFF2-40B4-BE49-F238E27FC236}">
                        <a16:creationId xmlns:a16="http://schemas.microsoft.com/office/drawing/2014/main" id="{A06872AE-B880-4825-B93A-A01320BDB97A}"/>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65" name="Groep 64">
                  <a:extLst>
                    <a:ext uri="{FF2B5EF4-FFF2-40B4-BE49-F238E27FC236}">
                      <a16:creationId xmlns:a16="http://schemas.microsoft.com/office/drawing/2014/main" id="{DD55776F-60DE-4848-BCCA-0E7B9512424B}"/>
                    </a:ext>
                  </a:extLst>
                </p:cNvPr>
                <p:cNvGrpSpPr/>
                <p:nvPr userDrawn="1"/>
              </p:nvGrpSpPr>
              <p:grpSpPr>
                <a:xfrm>
                  <a:off x="13103513" y="3705268"/>
                  <a:ext cx="145820" cy="146462"/>
                  <a:chOff x="13096169" y="3602278"/>
                  <a:chExt cx="145820" cy="146462"/>
                </a:xfrm>
              </p:grpSpPr>
              <p:sp>
                <p:nvSpPr>
                  <p:cNvPr id="69" name="Rechthoek 68">
                    <a:extLst>
                      <a:ext uri="{FF2B5EF4-FFF2-40B4-BE49-F238E27FC236}">
                        <a16:creationId xmlns:a16="http://schemas.microsoft.com/office/drawing/2014/main" id="{6BA6F35A-5131-4BCA-B8CE-D147885DCA5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70" name="Rechthoek 69">
                    <a:extLst>
                      <a:ext uri="{FF2B5EF4-FFF2-40B4-BE49-F238E27FC236}">
                        <a16:creationId xmlns:a16="http://schemas.microsoft.com/office/drawing/2014/main" id="{C60C4E5F-F105-4F9E-9DDE-880694415DC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66" name="Groep 65">
                  <a:extLst>
                    <a:ext uri="{FF2B5EF4-FFF2-40B4-BE49-F238E27FC236}">
                      <a16:creationId xmlns:a16="http://schemas.microsoft.com/office/drawing/2014/main" id="{518F7B0D-E6EE-4D8E-AC8D-C9F6E9A2F138}"/>
                    </a:ext>
                  </a:extLst>
                </p:cNvPr>
                <p:cNvGrpSpPr/>
                <p:nvPr userDrawn="1"/>
              </p:nvGrpSpPr>
              <p:grpSpPr>
                <a:xfrm rot="10800000">
                  <a:off x="13061402" y="3665637"/>
                  <a:ext cx="145820" cy="146462"/>
                  <a:chOff x="13096169" y="3602278"/>
                  <a:chExt cx="145820" cy="146462"/>
                </a:xfrm>
              </p:grpSpPr>
              <p:sp>
                <p:nvSpPr>
                  <p:cNvPr id="67" name="Rechthoek 66">
                    <a:extLst>
                      <a:ext uri="{FF2B5EF4-FFF2-40B4-BE49-F238E27FC236}">
                        <a16:creationId xmlns:a16="http://schemas.microsoft.com/office/drawing/2014/main" id="{7DB6497C-D58E-4E80-B900-24CCDFA7F5E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68" name="Rechthoek 67">
                    <a:extLst>
                      <a:ext uri="{FF2B5EF4-FFF2-40B4-BE49-F238E27FC236}">
                        <a16:creationId xmlns:a16="http://schemas.microsoft.com/office/drawing/2014/main" id="{30F405DA-0E63-4247-9E2B-507AF1325DB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62" name="Rechthoek 61">
                <a:extLst>
                  <a:ext uri="{FF2B5EF4-FFF2-40B4-BE49-F238E27FC236}">
                    <a16:creationId xmlns:a16="http://schemas.microsoft.com/office/drawing/2014/main" id="{0A2D4B28-CD2C-4183-8390-97F1E94E51C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63" name="Gelijkbenige driehoek 62">
                <a:extLst>
                  <a:ext uri="{FF2B5EF4-FFF2-40B4-BE49-F238E27FC236}">
                    <a16:creationId xmlns:a16="http://schemas.microsoft.com/office/drawing/2014/main" id="{DB034029-D29A-43BC-8FF4-60B90A6D1C4C}"/>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83" name="Tijdelijke aanduiding voor tekst 8">
            <a:extLst>
              <a:ext uri="{FF2B5EF4-FFF2-40B4-BE49-F238E27FC236}">
                <a16:creationId xmlns:a16="http://schemas.microsoft.com/office/drawing/2014/main" id="{5FDF1DE9-FB2A-4BC7-AFB4-C37DADEAF438}"/>
              </a:ext>
            </a:extLst>
          </p:cNvPr>
          <p:cNvSpPr>
            <a:spLocks noGrp="1"/>
          </p:cNvSpPr>
          <p:nvPr userDrawn="1">
            <p:ph type="body" sz="quarter" idx="24" hasCustomPrompt="1"/>
          </p:nvPr>
        </p:nvSpPr>
        <p:spPr>
          <a:xfrm>
            <a:off x="2694013" y="1850778"/>
            <a:ext cx="6774088" cy="4083328"/>
          </a:xfrm>
          <a:prstGeom prst="rect">
            <a:avLst/>
          </a:prstGeom>
          <a:blipFill>
            <a:blip r:embed="rId4" cstate="print">
              <a:extLst>
                <a:ext uri="{28A0092B-C50C-407E-A947-70E740481C1C}">
                  <a14:useLocalDpi xmlns:a14="http://schemas.microsoft.com/office/drawing/2010/main"/>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dirty="0"/>
              <a:t>TV</a:t>
            </a:r>
          </a:p>
        </p:txBody>
      </p:sp>
      <p:sp>
        <p:nvSpPr>
          <p:cNvPr id="84" name="Tijdelijke aanduiding voor media 28">
            <a:extLst>
              <a:ext uri="{FF2B5EF4-FFF2-40B4-BE49-F238E27FC236}">
                <a16:creationId xmlns:a16="http://schemas.microsoft.com/office/drawing/2014/main" id="{BBC986D9-782F-48FB-8469-9869DCDFDD8A}"/>
              </a:ext>
            </a:extLst>
          </p:cNvPr>
          <p:cNvSpPr>
            <a:spLocks noGrp="1"/>
          </p:cNvSpPr>
          <p:nvPr userDrawn="1">
            <p:ph type="media" sz="quarter" idx="19"/>
          </p:nvPr>
        </p:nvSpPr>
        <p:spPr>
          <a:xfrm>
            <a:off x="3188441" y="2053805"/>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dirty="0"/>
              <a:t>Klik op het pictogram als u media wilt toevoegen</a:t>
            </a:r>
          </a:p>
        </p:txBody>
      </p:sp>
      <p:sp>
        <p:nvSpPr>
          <p:cNvPr id="85" name="Tijdelijke aanduiding voor tekst 8">
            <a:extLst>
              <a:ext uri="{FF2B5EF4-FFF2-40B4-BE49-F238E27FC236}">
                <a16:creationId xmlns:a16="http://schemas.microsoft.com/office/drawing/2014/main" id="{436359AF-8CFB-460F-B826-6259556FBA48}"/>
              </a:ext>
            </a:extLst>
          </p:cNvPr>
          <p:cNvSpPr>
            <a:spLocks noGrp="1"/>
          </p:cNvSpPr>
          <p:nvPr userDrawn="1">
            <p:ph type="body" sz="quarter" idx="25" hasCustomPrompt="1"/>
          </p:nvPr>
        </p:nvSpPr>
        <p:spPr>
          <a:xfrm>
            <a:off x="2951782" y="1911233"/>
            <a:ext cx="6313142" cy="3632390"/>
          </a:xfrm>
          <a:prstGeom prst="rect">
            <a:avLst/>
          </a:prstGeom>
          <a:blipFill>
            <a:blip r:embed="rId5" cstate="print">
              <a:extLst>
                <a:ext uri="{28A0092B-C50C-407E-A947-70E740481C1C}">
                  <a14:useLocalDpi xmlns:a14="http://schemas.microsoft.com/office/drawing/2010/main"/>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dirty="0"/>
              <a:t>TV</a:t>
            </a:r>
          </a:p>
        </p:txBody>
      </p:sp>
      <p:sp>
        <p:nvSpPr>
          <p:cNvPr id="9" name="Titel 8">
            <a:extLst>
              <a:ext uri="{FF2B5EF4-FFF2-40B4-BE49-F238E27FC236}">
                <a16:creationId xmlns:a16="http://schemas.microsoft.com/office/drawing/2014/main" id="{5D092BB6-3885-46F7-B7BA-2568B151AE02}"/>
              </a:ext>
            </a:extLst>
          </p:cNvPr>
          <p:cNvSpPr>
            <a:spLocks noGrp="1"/>
          </p:cNvSpPr>
          <p:nvPr userDrawn="1">
            <p:ph type="title"/>
          </p:nvPr>
        </p:nvSpPr>
        <p:spPr/>
        <p:txBody>
          <a:bodyPr/>
          <a:lstStyle/>
          <a:p>
            <a:r>
              <a:rPr lang="nl-NL"/>
              <a:t>Klik om stijl te bewerken</a:t>
            </a:r>
          </a:p>
        </p:txBody>
      </p:sp>
      <p:sp>
        <p:nvSpPr>
          <p:cNvPr id="156" name="Tijdelijke aanduiding voor verticale tekst 2">
            <a:extLst>
              <a:ext uri="{FF2B5EF4-FFF2-40B4-BE49-F238E27FC236}">
                <a16:creationId xmlns:a16="http://schemas.microsoft.com/office/drawing/2014/main" id="{66404718-51F7-4D29-8448-224CE7DAADCF}"/>
              </a:ext>
            </a:extLst>
          </p:cNvPr>
          <p:cNvSpPr>
            <a:spLocks noGrp="1"/>
          </p:cNvSpPr>
          <p:nvPr userDrawn="1">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userDrawn="1">
            <p:ph type="dt" sz="half" idx="10"/>
          </p:nvPr>
        </p:nvSpPr>
        <p:spPr/>
        <p:txBody>
          <a:bodyPr/>
          <a:lstStyle/>
          <a:p>
            <a:fld id="{2BE9E2E8-CB30-4851-9E24-E7CBE51482A4}" type="datetime10">
              <a:rPr lang="nl-NL" smtClean="0"/>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userDrawn="1">
            <p:ph type="sldNum" sz="quarter" idx="12"/>
          </p:nvPr>
        </p:nvSpPr>
        <p:spPr/>
        <p:txBody>
          <a:bodyPr/>
          <a:lstStyle/>
          <a:p>
            <a:fld id="{FF61E002-7038-4534-AD3C-ADB6FBF99A22}" type="slidenum">
              <a:rPr lang="nl-NL" smtClean="0"/>
              <a:t>‹nr.›</a:t>
            </a:fld>
            <a:endParaRPr lang="nl-NL" dirty="0"/>
          </a:p>
        </p:txBody>
      </p:sp>
      <p:sp>
        <p:nvSpPr>
          <p:cNvPr id="225" name="Tijdelijke aanduiding voor tekst 6">
            <a:extLst>
              <a:ext uri="{FF2B5EF4-FFF2-40B4-BE49-F238E27FC236}">
                <a16:creationId xmlns:a16="http://schemas.microsoft.com/office/drawing/2014/main" id="{3D3D431F-7FAE-49CF-A7EE-D66A581AE67F}"/>
              </a:ext>
            </a:extLst>
          </p:cNvPr>
          <p:cNvSpPr>
            <a:spLocks noGrp="1"/>
          </p:cNvSpPr>
          <p:nvPr userDrawn="1">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26" name="Tijdelijke aanduiding voor tekst 6">
            <a:extLst>
              <a:ext uri="{FF2B5EF4-FFF2-40B4-BE49-F238E27FC236}">
                <a16:creationId xmlns:a16="http://schemas.microsoft.com/office/drawing/2014/main" id="{37935235-0901-4385-A2DA-DF2F94F5F03F}"/>
              </a:ext>
            </a:extLst>
          </p:cNvPr>
          <p:cNvSpPr>
            <a:spLocks noGrp="1"/>
          </p:cNvSpPr>
          <p:nvPr userDrawn="1">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27" name="Tijdelijke aanduiding voor tekst 6">
            <a:extLst>
              <a:ext uri="{FF2B5EF4-FFF2-40B4-BE49-F238E27FC236}">
                <a16:creationId xmlns:a16="http://schemas.microsoft.com/office/drawing/2014/main" id="{180BD5F1-CC37-4A80-9855-0C6D3AF47768}"/>
              </a:ext>
            </a:extLst>
          </p:cNvPr>
          <p:cNvSpPr>
            <a:spLocks noGrp="1"/>
          </p:cNvSpPr>
          <p:nvPr userDrawn="1">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28" name="Tijdelijke aanduiding voor tekst 6">
            <a:extLst>
              <a:ext uri="{FF2B5EF4-FFF2-40B4-BE49-F238E27FC236}">
                <a16:creationId xmlns:a16="http://schemas.microsoft.com/office/drawing/2014/main" id="{D18963F5-FDC0-4169-A501-4F76E1C062EB}"/>
              </a:ext>
            </a:extLst>
          </p:cNvPr>
          <p:cNvSpPr>
            <a:spLocks noGrp="1"/>
          </p:cNvSpPr>
          <p:nvPr userDrawn="1">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274" name="Tijdelijke aanduiding voor tekst 6">
            <a:extLst>
              <a:ext uri="{FF2B5EF4-FFF2-40B4-BE49-F238E27FC236}">
                <a16:creationId xmlns:a16="http://schemas.microsoft.com/office/drawing/2014/main" id="{94E4C319-E6AC-49FB-B496-BA801A33A58D}"/>
              </a:ext>
            </a:extLst>
          </p:cNvPr>
          <p:cNvSpPr>
            <a:spLocks noGrp="1"/>
          </p:cNvSpPr>
          <p:nvPr userDrawn="1">
            <p:ph type="body" sz="quarter" idx="29" hasCustomPrompt="1"/>
          </p:nvPr>
        </p:nvSpPr>
        <p:spPr>
          <a:xfrm>
            <a:off x="5388353" y="3007428"/>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dirty="0"/>
              <a:t>UI</a:t>
            </a:r>
          </a:p>
        </p:txBody>
      </p:sp>
      <p:sp>
        <p:nvSpPr>
          <p:cNvPr id="275" name="Tijdelijke aanduiding voor tekst 6">
            <a:extLst>
              <a:ext uri="{FF2B5EF4-FFF2-40B4-BE49-F238E27FC236}">
                <a16:creationId xmlns:a16="http://schemas.microsoft.com/office/drawing/2014/main" id="{E54452FB-126A-4C94-A120-9BB4B41C978D}"/>
              </a:ext>
            </a:extLst>
          </p:cNvPr>
          <p:cNvSpPr>
            <a:spLocks noGrp="1"/>
          </p:cNvSpPr>
          <p:nvPr userDrawn="1">
            <p:ph type="body" sz="quarter" idx="30" hasCustomPrompt="1"/>
          </p:nvPr>
        </p:nvSpPr>
        <p:spPr>
          <a:xfrm rot="5400000">
            <a:off x="5826631" y="3347399"/>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dirty="0"/>
              <a:t>UI</a:t>
            </a:r>
          </a:p>
        </p:txBody>
      </p:sp>
      <p:sp>
        <p:nvSpPr>
          <p:cNvPr id="122" name="Tijdelijke aanduiding voor tekst 82">
            <a:extLst>
              <a:ext uri="{FF2B5EF4-FFF2-40B4-BE49-F238E27FC236}">
                <a16:creationId xmlns:a16="http://schemas.microsoft.com/office/drawing/2014/main" id="{DEA2BD42-7804-4C8F-9114-0141EE86E49C}"/>
              </a:ext>
            </a:extLst>
          </p:cNvPr>
          <p:cNvSpPr>
            <a:spLocks noGrp="1"/>
          </p:cNvSpPr>
          <p:nvPr userDrawn="1">
            <p:ph type="body" sz="quarter" idx="28" hasCustomPrompt="1"/>
          </p:nvPr>
        </p:nvSpPr>
        <p:spPr>
          <a:xfrm>
            <a:off x="325438" y="285749"/>
            <a:ext cx="850900" cy="657225"/>
          </a:xfrm>
          <a:blipFill>
            <a:blip r:embed="rId6"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userDrawn="1">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157" name="TEKSTINSTRUCTIES">
            <a:extLst>
              <a:ext uri="{FF2B5EF4-FFF2-40B4-BE49-F238E27FC236}">
                <a16:creationId xmlns:a16="http://schemas.microsoft.com/office/drawing/2014/main" id="{649F1916-4813-42A9-87F3-E4C96834DD9D}"/>
              </a:ext>
            </a:extLst>
          </p:cNvPr>
          <p:cNvGrpSpPr/>
          <p:nvPr userDrawn="1"/>
        </p:nvGrpSpPr>
        <p:grpSpPr>
          <a:xfrm>
            <a:off x="-4297881" y="-718670"/>
            <a:ext cx="4140000" cy="7198669"/>
            <a:chOff x="-4297881" y="-718670"/>
            <a:chExt cx="4140000" cy="7198669"/>
          </a:xfrm>
        </p:grpSpPr>
        <p:sp>
          <p:nvSpPr>
            <p:cNvPr id="169" name="Rechthoek: afgeronde hoeken 168">
              <a:extLst>
                <a:ext uri="{FF2B5EF4-FFF2-40B4-BE49-F238E27FC236}">
                  <a16:creationId xmlns:a16="http://schemas.microsoft.com/office/drawing/2014/main" id="{45E7A8A0-B867-4C9E-B462-18561C6A85EA}"/>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70" name="Rechthoek: afgeronde hoeken 169">
              <a:extLst>
                <a:ext uri="{FF2B5EF4-FFF2-40B4-BE49-F238E27FC236}">
                  <a16:creationId xmlns:a16="http://schemas.microsoft.com/office/drawing/2014/main" id="{1B0F5B51-40A5-4156-912B-DC21C2E36AA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71" name="Rechte verbindingslijn 170">
              <a:extLst>
                <a:ext uri="{FF2B5EF4-FFF2-40B4-BE49-F238E27FC236}">
                  <a16:creationId xmlns:a16="http://schemas.microsoft.com/office/drawing/2014/main" id="{A5AE39C8-3A1B-4410-BDC5-4F5C34AD18A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72" name="Groep 171">
              <a:extLst>
                <a:ext uri="{FF2B5EF4-FFF2-40B4-BE49-F238E27FC236}">
                  <a16:creationId xmlns:a16="http://schemas.microsoft.com/office/drawing/2014/main" id="{2754BEE5-ABC4-4EF9-B0E0-7A5C72B36EBC}"/>
                </a:ext>
              </a:extLst>
            </p:cNvPr>
            <p:cNvGrpSpPr/>
            <p:nvPr userDrawn="1"/>
          </p:nvGrpSpPr>
          <p:grpSpPr>
            <a:xfrm>
              <a:off x="-3905190" y="127747"/>
              <a:ext cx="3354618" cy="786653"/>
              <a:chOff x="-3419346" y="368233"/>
              <a:chExt cx="3170491" cy="743862"/>
            </a:xfrm>
          </p:grpSpPr>
          <p:sp>
            <p:nvSpPr>
              <p:cNvPr id="196" name="Rechthoek 195">
                <a:extLst>
                  <a:ext uri="{FF2B5EF4-FFF2-40B4-BE49-F238E27FC236}">
                    <a16:creationId xmlns:a16="http://schemas.microsoft.com/office/drawing/2014/main" id="{56100F46-E9DB-4CB2-A718-83C717D03892}"/>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197" name="Rechte verbindingslijn 196">
                <a:extLst>
                  <a:ext uri="{FF2B5EF4-FFF2-40B4-BE49-F238E27FC236}">
                    <a16:creationId xmlns:a16="http://schemas.microsoft.com/office/drawing/2014/main" id="{6AD3124D-4CB0-4C31-98FB-E43B63E70E1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Rechte verbindingslijn 197">
                <a:extLst>
                  <a:ext uri="{FF2B5EF4-FFF2-40B4-BE49-F238E27FC236}">
                    <a16:creationId xmlns:a16="http://schemas.microsoft.com/office/drawing/2014/main" id="{38ABE6A6-B8E9-42A3-AD16-A74E1CC79C46}"/>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9" name="Rechthoek 198">
                <a:extLst>
                  <a:ext uri="{FF2B5EF4-FFF2-40B4-BE49-F238E27FC236}">
                    <a16:creationId xmlns:a16="http://schemas.microsoft.com/office/drawing/2014/main" id="{DB581F69-D3DC-499A-B2CF-78DDB29C018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00" name="Groep 199">
                <a:extLst>
                  <a:ext uri="{FF2B5EF4-FFF2-40B4-BE49-F238E27FC236}">
                    <a16:creationId xmlns:a16="http://schemas.microsoft.com/office/drawing/2014/main" id="{6AD7AB3A-145F-45E5-A609-1F01B0DD1458}"/>
                  </a:ext>
                </a:extLst>
              </p:cNvPr>
              <p:cNvGrpSpPr/>
              <p:nvPr userDrawn="1"/>
            </p:nvGrpSpPr>
            <p:grpSpPr>
              <a:xfrm>
                <a:off x="-3002834" y="720303"/>
                <a:ext cx="182598" cy="143759"/>
                <a:chOff x="-3310843" y="700986"/>
                <a:chExt cx="182598" cy="143759"/>
              </a:xfrm>
            </p:grpSpPr>
            <p:grpSp>
              <p:nvGrpSpPr>
                <p:cNvPr id="290" name="Groep 289">
                  <a:extLst>
                    <a:ext uri="{FF2B5EF4-FFF2-40B4-BE49-F238E27FC236}">
                      <a16:creationId xmlns:a16="http://schemas.microsoft.com/office/drawing/2014/main" id="{DA84EB47-FD97-4B79-8B71-108202841FBD}"/>
                    </a:ext>
                  </a:extLst>
                </p:cNvPr>
                <p:cNvGrpSpPr/>
                <p:nvPr userDrawn="1"/>
              </p:nvGrpSpPr>
              <p:grpSpPr>
                <a:xfrm>
                  <a:off x="-3310843" y="700986"/>
                  <a:ext cx="182598" cy="143759"/>
                  <a:chOff x="-3310843" y="700986"/>
                  <a:chExt cx="182598" cy="143759"/>
                </a:xfrm>
              </p:grpSpPr>
              <p:cxnSp>
                <p:nvCxnSpPr>
                  <p:cNvPr id="294" name="Rechte verbindingslijn 293">
                    <a:extLst>
                      <a:ext uri="{FF2B5EF4-FFF2-40B4-BE49-F238E27FC236}">
                        <a16:creationId xmlns:a16="http://schemas.microsoft.com/office/drawing/2014/main" id="{4B12BDD9-2D0E-4196-94E4-7559745A565B}"/>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95" name="Rechte verbindingslijn 294">
                    <a:extLst>
                      <a:ext uri="{FF2B5EF4-FFF2-40B4-BE49-F238E27FC236}">
                        <a16:creationId xmlns:a16="http://schemas.microsoft.com/office/drawing/2014/main" id="{2F101D98-E115-43C5-A3F5-896DFBD25DC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5804A402-3DD2-4FB5-BB20-CCCD72799C3F}"/>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77D1EB43-8F9B-485B-9177-121D0725D84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9B7234B2-9FAF-4CE3-92EF-991A27EB7B5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91" name="Groep 290">
                  <a:extLst>
                    <a:ext uri="{FF2B5EF4-FFF2-40B4-BE49-F238E27FC236}">
                      <a16:creationId xmlns:a16="http://schemas.microsoft.com/office/drawing/2014/main" id="{8049410D-936A-4035-9D18-84BCC0594408}"/>
                    </a:ext>
                  </a:extLst>
                </p:cNvPr>
                <p:cNvGrpSpPr/>
                <p:nvPr userDrawn="1"/>
              </p:nvGrpSpPr>
              <p:grpSpPr>
                <a:xfrm flipH="1">
                  <a:off x="-3310774" y="735854"/>
                  <a:ext cx="88801" cy="72568"/>
                  <a:chOff x="-2091059" y="1395403"/>
                  <a:chExt cx="157316" cy="128558"/>
                </a:xfrm>
              </p:grpSpPr>
              <p:sp>
                <p:nvSpPr>
                  <p:cNvPr id="292" name="Rechthoek 291">
                    <a:extLst>
                      <a:ext uri="{FF2B5EF4-FFF2-40B4-BE49-F238E27FC236}">
                        <a16:creationId xmlns:a16="http://schemas.microsoft.com/office/drawing/2014/main" id="{30D5D206-1B8D-476C-B1EA-3AA2E909734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93" name="Pijl: punthaak 292">
                    <a:extLst>
                      <a:ext uri="{FF2B5EF4-FFF2-40B4-BE49-F238E27FC236}">
                        <a16:creationId xmlns:a16="http://schemas.microsoft.com/office/drawing/2014/main" id="{EF44EE71-3210-4EDB-AFFA-7B48AFD381E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201" name="Groep 200">
                <a:extLst>
                  <a:ext uri="{FF2B5EF4-FFF2-40B4-BE49-F238E27FC236}">
                    <a16:creationId xmlns:a16="http://schemas.microsoft.com/office/drawing/2014/main" id="{9276C06D-A50C-4C67-AC74-A728052BF8FD}"/>
                  </a:ext>
                </a:extLst>
              </p:cNvPr>
              <p:cNvGrpSpPr/>
              <p:nvPr userDrawn="1"/>
            </p:nvGrpSpPr>
            <p:grpSpPr>
              <a:xfrm>
                <a:off x="-3326107" y="720303"/>
                <a:ext cx="182598" cy="143759"/>
                <a:chOff x="-3634116" y="700986"/>
                <a:chExt cx="182598" cy="143759"/>
              </a:xfrm>
            </p:grpSpPr>
            <p:grpSp>
              <p:nvGrpSpPr>
                <p:cNvPr id="281" name="Groep 280">
                  <a:extLst>
                    <a:ext uri="{FF2B5EF4-FFF2-40B4-BE49-F238E27FC236}">
                      <a16:creationId xmlns:a16="http://schemas.microsoft.com/office/drawing/2014/main" id="{267B2EA5-58BA-4591-99CE-64BF1D9EBCBB}"/>
                    </a:ext>
                  </a:extLst>
                </p:cNvPr>
                <p:cNvGrpSpPr/>
                <p:nvPr userDrawn="1"/>
              </p:nvGrpSpPr>
              <p:grpSpPr>
                <a:xfrm>
                  <a:off x="-3634116" y="700986"/>
                  <a:ext cx="182598" cy="143759"/>
                  <a:chOff x="-3634116" y="700986"/>
                  <a:chExt cx="182598" cy="143759"/>
                </a:xfrm>
              </p:grpSpPr>
              <p:cxnSp>
                <p:nvCxnSpPr>
                  <p:cNvPr id="285" name="Rechte verbindingslijn 284">
                    <a:extLst>
                      <a:ext uri="{FF2B5EF4-FFF2-40B4-BE49-F238E27FC236}">
                        <a16:creationId xmlns:a16="http://schemas.microsoft.com/office/drawing/2014/main" id="{EE29A6E6-D347-4A27-BCB9-6484607A61E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43498F93-8475-47E8-AD08-4B02AB0AE57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1A3FF7BE-E642-477A-B64F-99C92B68AB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C5451D5C-F1A9-466C-B32B-F22A30D084F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25353931-F48C-4707-B6AA-0C5EE5ECCB0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82" name="Groep 281">
                  <a:extLst>
                    <a:ext uri="{FF2B5EF4-FFF2-40B4-BE49-F238E27FC236}">
                      <a16:creationId xmlns:a16="http://schemas.microsoft.com/office/drawing/2014/main" id="{D12B592A-97D1-4F9C-9ABA-7CD6F20B0CFF}"/>
                    </a:ext>
                  </a:extLst>
                </p:cNvPr>
                <p:cNvGrpSpPr/>
                <p:nvPr userDrawn="1"/>
              </p:nvGrpSpPr>
              <p:grpSpPr>
                <a:xfrm>
                  <a:off x="-3634047" y="735854"/>
                  <a:ext cx="88801" cy="72568"/>
                  <a:chOff x="-2091059" y="1395403"/>
                  <a:chExt cx="157316" cy="128558"/>
                </a:xfrm>
              </p:grpSpPr>
              <p:sp>
                <p:nvSpPr>
                  <p:cNvPr id="283" name="Rechthoek 282">
                    <a:extLst>
                      <a:ext uri="{FF2B5EF4-FFF2-40B4-BE49-F238E27FC236}">
                        <a16:creationId xmlns:a16="http://schemas.microsoft.com/office/drawing/2014/main" id="{A90C8C40-45EB-47A5-9AE8-299C5255A01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84" name="Pijl: punthaak 283">
                    <a:extLst>
                      <a:ext uri="{FF2B5EF4-FFF2-40B4-BE49-F238E27FC236}">
                        <a16:creationId xmlns:a16="http://schemas.microsoft.com/office/drawing/2014/main" id="{7387A3F7-C49F-4FE9-8832-9A57B3F106E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202" name="Rechte verbindingslijn 201">
                <a:extLst>
                  <a:ext uri="{FF2B5EF4-FFF2-40B4-BE49-F238E27FC236}">
                    <a16:creationId xmlns:a16="http://schemas.microsoft.com/office/drawing/2014/main" id="{5C8278FA-42AC-437B-80C0-C38459C716A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03" name="Rechte verbindingslijn 202">
                <a:extLst>
                  <a:ext uri="{FF2B5EF4-FFF2-40B4-BE49-F238E27FC236}">
                    <a16:creationId xmlns:a16="http://schemas.microsoft.com/office/drawing/2014/main" id="{25DEAF2C-E6D4-4B2B-95D5-96C544F92FB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04" name="Groep 203">
                <a:extLst>
                  <a:ext uri="{FF2B5EF4-FFF2-40B4-BE49-F238E27FC236}">
                    <a16:creationId xmlns:a16="http://schemas.microsoft.com/office/drawing/2014/main" id="{DB71CB4B-DB70-40FF-A7E7-BA82C89848E9}"/>
                  </a:ext>
                </a:extLst>
              </p:cNvPr>
              <p:cNvGrpSpPr/>
              <p:nvPr userDrawn="1"/>
            </p:nvGrpSpPr>
            <p:grpSpPr>
              <a:xfrm>
                <a:off x="-2425037" y="370226"/>
                <a:ext cx="357690" cy="330595"/>
                <a:chOff x="-2721817" y="347336"/>
                <a:chExt cx="432805" cy="400021"/>
              </a:xfrm>
            </p:grpSpPr>
            <p:sp>
              <p:nvSpPr>
                <p:cNvPr id="219" name="Rechthoek 218">
                  <a:extLst>
                    <a:ext uri="{FF2B5EF4-FFF2-40B4-BE49-F238E27FC236}">
                      <a16:creationId xmlns:a16="http://schemas.microsoft.com/office/drawing/2014/main" id="{302E42A4-44F7-4BB1-9CF3-6A4323B982F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20" name="Groep 219">
                  <a:extLst>
                    <a:ext uri="{FF2B5EF4-FFF2-40B4-BE49-F238E27FC236}">
                      <a16:creationId xmlns:a16="http://schemas.microsoft.com/office/drawing/2014/main" id="{14FF76F0-0335-48C7-81FC-858496015D17}"/>
                    </a:ext>
                  </a:extLst>
                </p:cNvPr>
                <p:cNvGrpSpPr/>
                <p:nvPr userDrawn="1"/>
              </p:nvGrpSpPr>
              <p:grpSpPr>
                <a:xfrm>
                  <a:off x="-2652453" y="431583"/>
                  <a:ext cx="294076" cy="231526"/>
                  <a:chOff x="-3634116" y="700986"/>
                  <a:chExt cx="182598" cy="143759"/>
                </a:xfrm>
              </p:grpSpPr>
              <p:grpSp>
                <p:nvGrpSpPr>
                  <p:cNvPr id="221" name="Groep 220">
                    <a:extLst>
                      <a:ext uri="{FF2B5EF4-FFF2-40B4-BE49-F238E27FC236}">
                        <a16:creationId xmlns:a16="http://schemas.microsoft.com/office/drawing/2014/main" id="{2494512B-C35E-4CCD-87BA-E36EB44CD5B7}"/>
                      </a:ext>
                    </a:extLst>
                  </p:cNvPr>
                  <p:cNvGrpSpPr/>
                  <p:nvPr userDrawn="1"/>
                </p:nvGrpSpPr>
                <p:grpSpPr>
                  <a:xfrm>
                    <a:off x="-3634116" y="700986"/>
                    <a:ext cx="182598" cy="143759"/>
                    <a:chOff x="-3634116" y="700986"/>
                    <a:chExt cx="182598" cy="143759"/>
                  </a:xfrm>
                </p:grpSpPr>
                <p:cxnSp>
                  <p:nvCxnSpPr>
                    <p:cNvPr id="276" name="Rechte verbindingslijn 275">
                      <a:extLst>
                        <a:ext uri="{FF2B5EF4-FFF2-40B4-BE49-F238E27FC236}">
                          <a16:creationId xmlns:a16="http://schemas.microsoft.com/office/drawing/2014/main" id="{0E9DE44E-39DC-42CB-9B0E-35269619F6C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77" name="Rechte verbindingslijn 276">
                      <a:extLst>
                        <a:ext uri="{FF2B5EF4-FFF2-40B4-BE49-F238E27FC236}">
                          <a16:creationId xmlns:a16="http://schemas.microsoft.com/office/drawing/2014/main" id="{96F625CC-3B29-42F0-9530-D09F48BB59C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78" name="Rechte verbindingslijn 277">
                      <a:extLst>
                        <a:ext uri="{FF2B5EF4-FFF2-40B4-BE49-F238E27FC236}">
                          <a16:creationId xmlns:a16="http://schemas.microsoft.com/office/drawing/2014/main" id="{C27CF2AB-1D38-4901-B169-5A695991E0A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79" name="Rechte verbindingslijn 278">
                      <a:extLst>
                        <a:ext uri="{FF2B5EF4-FFF2-40B4-BE49-F238E27FC236}">
                          <a16:creationId xmlns:a16="http://schemas.microsoft.com/office/drawing/2014/main" id="{931CE2C6-8AA1-498E-9176-A260CAEC716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80" name="Rechte verbindingslijn 279">
                      <a:extLst>
                        <a:ext uri="{FF2B5EF4-FFF2-40B4-BE49-F238E27FC236}">
                          <a16:creationId xmlns:a16="http://schemas.microsoft.com/office/drawing/2014/main" id="{A65D2686-E23F-4058-8FA9-D81A4869A6A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22" name="Groep 221">
                    <a:extLst>
                      <a:ext uri="{FF2B5EF4-FFF2-40B4-BE49-F238E27FC236}">
                        <a16:creationId xmlns:a16="http://schemas.microsoft.com/office/drawing/2014/main" id="{E0226551-349D-43C1-B877-6A23A44BE877}"/>
                      </a:ext>
                    </a:extLst>
                  </p:cNvPr>
                  <p:cNvGrpSpPr/>
                  <p:nvPr userDrawn="1"/>
                </p:nvGrpSpPr>
                <p:grpSpPr>
                  <a:xfrm>
                    <a:off x="-3634047" y="735854"/>
                    <a:ext cx="88801" cy="72568"/>
                    <a:chOff x="-2091059" y="1395403"/>
                    <a:chExt cx="157316" cy="128558"/>
                  </a:xfrm>
                </p:grpSpPr>
                <p:sp>
                  <p:nvSpPr>
                    <p:cNvPr id="223" name="Rechthoek 222">
                      <a:extLst>
                        <a:ext uri="{FF2B5EF4-FFF2-40B4-BE49-F238E27FC236}">
                          <a16:creationId xmlns:a16="http://schemas.microsoft.com/office/drawing/2014/main" id="{8ECE2FBC-C4D8-479D-AE63-34D7E78638B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24" name="Pijl: punthaak 223">
                      <a:extLst>
                        <a:ext uri="{FF2B5EF4-FFF2-40B4-BE49-F238E27FC236}">
                          <a16:creationId xmlns:a16="http://schemas.microsoft.com/office/drawing/2014/main" id="{7E250D81-E629-4DCC-961B-CD49765BCF3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205" name="Groep 204">
                <a:extLst>
                  <a:ext uri="{FF2B5EF4-FFF2-40B4-BE49-F238E27FC236}">
                    <a16:creationId xmlns:a16="http://schemas.microsoft.com/office/drawing/2014/main" id="{78D6F3EA-47C9-4D4D-88F9-226BA6A8468D}"/>
                  </a:ext>
                </a:extLst>
              </p:cNvPr>
              <p:cNvGrpSpPr/>
              <p:nvPr userDrawn="1"/>
            </p:nvGrpSpPr>
            <p:grpSpPr>
              <a:xfrm>
                <a:off x="-2425037" y="781500"/>
                <a:ext cx="357690" cy="330595"/>
                <a:chOff x="-2721817" y="782525"/>
                <a:chExt cx="432805" cy="400021"/>
              </a:xfrm>
            </p:grpSpPr>
            <p:sp>
              <p:nvSpPr>
                <p:cNvPr id="208" name="Rechthoek 207">
                  <a:extLst>
                    <a:ext uri="{FF2B5EF4-FFF2-40B4-BE49-F238E27FC236}">
                      <a16:creationId xmlns:a16="http://schemas.microsoft.com/office/drawing/2014/main" id="{1D0126C8-93CC-4B51-AB39-137C86B5469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09" name="Groep 208">
                  <a:extLst>
                    <a:ext uri="{FF2B5EF4-FFF2-40B4-BE49-F238E27FC236}">
                      <a16:creationId xmlns:a16="http://schemas.microsoft.com/office/drawing/2014/main" id="{4D2A7BE3-ED8F-4808-980D-A9C4AA963320}"/>
                    </a:ext>
                  </a:extLst>
                </p:cNvPr>
                <p:cNvGrpSpPr/>
                <p:nvPr userDrawn="1"/>
              </p:nvGrpSpPr>
              <p:grpSpPr>
                <a:xfrm>
                  <a:off x="-2652453" y="866772"/>
                  <a:ext cx="294076" cy="231526"/>
                  <a:chOff x="-3310843" y="700986"/>
                  <a:chExt cx="182598" cy="143759"/>
                </a:xfrm>
              </p:grpSpPr>
              <p:grpSp>
                <p:nvGrpSpPr>
                  <p:cNvPr id="210" name="Groep 209">
                    <a:extLst>
                      <a:ext uri="{FF2B5EF4-FFF2-40B4-BE49-F238E27FC236}">
                        <a16:creationId xmlns:a16="http://schemas.microsoft.com/office/drawing/2014/main" id="{3D7FD46D-2C8E-408E-9945-8A651F5EA39E}"/>
                      </a:ext>
                    </a:extLst>
                  </p:cNvPr>
                  <p:cNvGrpSpPr/>
                  <p:nvPr userDrawn="1"/>
                </p:nvGrpSpPr>
                <p:grpSpPr>
                  <a:xfrm>
                    <a:off x="-3310843" y="700986"/>
                    <a:ext cx="182598" cy="143759"/>
                    <a:chOff x="-3310843" y="700986"/>
                    <a:chExt cx="182598" cy="143759"/>
                  </a:xfrm>
                </p:grpSpPr>
                <p:cxnSp>
                  <p:nvCxnSpPr>
                    <p:cNvPr id="214" name="Rechte verbindingslijn 213">
                      <a:extLst>
                        <a:ext uri="{FF2B5EF4-FFF2-40B4-BE49-F238E27FC236}">
                          <a16:creationId xmlns:a16="http://schemas.microsoft.com/office/drawing/2014/main" id="{F55E7620-46B8-4D73-8FEF-AB96AB6390A9}"/>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15" name="Rechte verbindingslijn 214">
                      <a:extLst>
                        <a:ext uri="{FF2B5EF4-FFF2-40B4-BE49-F238E27FC236}">
                          <a16:creationId xmlns:a16="http://schemas.microsoft.com/office/drawing/2014/main" id="{845BC930-12C7-4B89-8E5A-49AFBC58E7E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16" name="Rechte verbindingslijn 215">
                      <a:extLst>
                        <a:ext uri="{FF2B5EF4-FFF2-40B4-BE49-F238E27FC236}">
                          <a16:creationId xmlns:a16="http://schemas.microsoft.com/office/drawing/2014/main" id="{2B99B47F-EE7E-4FDE-BF03-9847301CBC2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17" name="Rechte verbindingslijn 216">
                      <a:extLst>
                        <a:ext uri="{FF2B5EF4-FFF2-40B4-BE49-F238E27FC236}">
                          <a16:creationId xmlns:a16="http://schemas.microsoft.com/office/drawing/2014/main" id="{ED5A16A4-712A-4D92-BC52-30DA108FB408}"/>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EF8C2877-EB06-49A1-B0D8-F6395981A41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11" name="Groep 210">
                    <a:extLst>
                      <a:ext uri="{FF2B5EF4-FFF2-40B4-BE49-F238E27FC236}">
                        <a16:creationId xmlns:a16="http://schemas.microsoft.com/office/drawing/2014/main" id="{68B80E33-A0BE-400D-8225-CDFE1247B161}"/>
                      </a:ext>
                    </a:extLst>
                  </p:cNvPr>
                  <p:cNvGrpSpPr/>
                  <p:nvPr userDrawn="1"/>
                </p:nvGrpSpPr>
                <p:grpSpPr>
                  <a:xfrm flipH="1">
                    <a:off x="-3310774" y="735854"/>
                    <a:ext cx="88801" cy="72568"/>
                    <a:chOff x="-2091059" y="1395403"/>
                    <a:chExt cx="157316" cy="128558"/>
                  </a:xfrm>
                </p:grpSpPr>
                <p:sp>
                  <p:nvSpPr>
                    <p:cNvPr id="212" name="Rechthoek 211">
                      <a:extLst>
                        <a:ext uri="{FF2B5EF4-FFF2-40B4-BE49-F238E27FC236}">
                          <a16:creationId xmlns:a16="http://schemas.microsoft.com/office/drawing/2014/main" id="{BF5DCD9E-CBBE-4628-8EA7-A7C8CAA3E2C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3" name="Pijl: punthaak 212">
                      <a:extLst>
                        <a:ext uri="{FF2B5EF4-FFF2-40B4-BE49-F238E27FC236}">
                          <a16:creationId xmlns:a16="http://schemas.microsoft.com/office/drawing/2014/main" id="{EE247A32-6ED8-4E68-BCBA-9D2AD54D6BF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06" name="Rechthoek 205">
                <a:extLst>
                  <a:ext uri="{FF2B5EF4-FFF2-40B4-BE49-F238E27FC236}">
                    <a16:creationId xmlns:a16="http://schemas.microsoft.com/office/drawing/2014/main" id="{78463499-89A7-44EF-A6BF-656098833C9A}"/>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07" name="Rechthoek 206">
                <a:extLst>
                  <a:ext uri="{FF2B5EF4-FFF2-40B4-BE49-F238E27FC236}">
                    <a16:creationId xmlns:a16="http://schemas.microsoft.com/office/drawing/2014/main" id="{C78C00B3-959A-48BE-9617-F94BBF99C668}"/>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173" name="Rechte verbindingslijn 172">
              <a:extLst>
                <a:ext uri="{FF2B5EF4-FFF2-40B4-BE49-F238E27FC236}">
                  <a16:creationId xmlns:a16="http://schemas.microsoft.com/office/drawing/2014/main" id="{D5F146FA-C12C-4769-9470-3C857613F464}"/>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4" name="Rechthoek 173">
              <a:extLst>
                <a:ext uri="{FF2B5EF4-FFF2-40B4-BE49-F238E27FC236}">
                  <a16:creationId xmlns:a16="http://schemas.microsoft.com/office/drawing/2014/main" id="{883D027C-4A75-4239-A98F-D2A7546CD2EC}"/>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178" name="Rechthoek 177">
              <a:extLst>
                <a:ext uri="{FF2B5EF4-FFF2-40B4-BE49-F238E27FC236}">
                  <a16:creationId xmlns:a16="http://schemas.microsoft.com/office/drawing/2014/main" id="{C25BBC6B-5F9D-4DD1-BEED-F3E0AC70701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179" name="Ovaal 178">
              <a:extLst>
                <a:ext uri="{FF2B5EF4-FFF2-40B4-BE49-F238E27FC236}">
                  <a16:creationId xmlns:a16="http://schemas.microsoft.com/office/drawing/2014/main" id="{5AFDD9DC-F11E-41B9-86BB-30688B9FEE0A}"/>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80" name="Ovaal 179">
              <a:extLst>
                <a:ext uri="{FF2B5EF4-FFF2-40B4-BE49-F238E27FC236}">
                  <a16:creationId xmlns:a16="http://schemas.microsoft.com/office/drawing/2014/main" id="{64E964E2-AD64-4BC2-B5CE-0D025DAF4AC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81" name="Ovaal 180">
              <a:extLst>
                <a:ext uri="{FF2B5EF4-FFF2-40B4-BE49-F238E27FC236}">
                  <a16:creationId xmlns:a16="http://schemas.microsoft.com/office/drawing/2014/main" id="{AB8B1E45-7025-41CB-BFCF-4B719C3DFCBF}"/>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82" name="Ovaal 181">
              <a:extLst>
                <a:ext uri="{FF2B5EF4-FFF2-40B4-BE49-F238E27FC236}">
                  <a16:creationId xmlns:a16="http://schemas.microsoft.com/office/drawing/2014/main" id="{A96AFE09-ADB7-48D9-A32A-AD74E84768C9}"/>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83" name="Ovaal 182">
              <a:extLst>
                <a:ext uri="{FF2B5EF4-FFF2-40B4-BE49-F238E27FC236}">
                  <a16:creationId xmlns:a16="http://schemas.microsoft.com/office/drawing/2014/main" id="{C80D808A-8A91-4D49-A2A7-1DB2DF5E752A}"/>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84" name="Ovaal 183">
              <a:extLst>
                <a:ext uri="{FF2B5EF4-FFF2-40B4-BE49-F238E27FC236}">
                  <a16:creationId xmlns:a16="http://schemas.microsoft.com/office/drawing/2014/main" id="{13747D16-52F9-4E08-9A2D-43DA6FDD22FF}"/>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85" name="Ovaal 184">
              <a:extLst>
                <a:ext uri="{FF2B5EF4-FFF2-40B4-BE49-F238E27FC236}">
                  <a16:creationId xmlns:a16="http://schemas.microsoft.com/office/drawing/2014/main" id="{B3341FBE-29C0-48D8-AF29-AE1734B7CDDF}"/>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86" name="Ovaal 185">
              <a:extLst>
                <a:ext uri="{FF2B5EF4-FFF2-40B4-BE49-F238E27FC236}">
                  <a16:creationId xmlns:a16="http://schemas.microsoft.com/office/drawing/2014/main" id="{6816538C-FD66-466C-BBD2-30AC64A499FE}"/>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87" name="Ovaal 186">
              <a:extLst>
                <a:ext uri="{FF2B5EF4-FFF2-40B4-BE49-F238E27FC236}">
                  <a16:creationId xmlns:a16="http://schemas.microsoft.com/office/drawing/2014/main" id="{ADC48B45-B36A-4D2B-BC57-D0C78E47F04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88" name="Rechthoek 187">
              <a:extLst>
                <a:ext uri="{FF2B5EF4-FFF2-40B4-BE49-F238E27FC236}">
                  <a16:creationId xmlns:a16="http://schemas.microsoft.com/office/drawing/2014/main" id="{CCC364A2-5362-4F12-8D44-BE6BD0044DDA}"/>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189" name="Rechthoek 188">
              <a:extLst>
                <a:ext uri="{FF2B5EF4-FFF2-40B4-BE49-F238E27FC236}">
                  <a16:creationId xmlns:a16="http://schemas.microsoft.com/office/drawing/2014/main" id="{BF2BDE9A-D62A-452C-81CE-5581168B6D21}"/>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190" name="Rechthoek 189">
              <a:extLst>
                <a:ext uri="{FF2B5EF4-FFF2-40B4-BE49-F238E27FC236}">
                  <a16:creationId xmlns:a16="http://schemas.microsoft.com/office/drawing/2014/main" id="{5186ED8E-1D1F-426E-8E5C-9DD562484563}"/>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191" name="Rechthoek 190">
              <a:extLst>
                <a:ext uri="{FF2B5EF4-FFF2-40B4-BE49-F238E27FC236}">
                  <a16:creationId xmlns:a16="http://schemas.microsoft.com/office/drawing/2014/main" id="{37743CAF-A0DD-4E12-A3FB-847DF387AB70}"/>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192" name="Rechthoek 191">
              <a:extLst>
                <a:ext uri="{FF2B5EF4-FFF2-40B4-BE49-F238E27FC236}">
                  <a16:creationId xmlns:a16="http://schemas.microsoft.com/office/drawing/2014/main" id="{C462FAF2-A6CE-4466-B9CC-36E8D9A778AC}"/>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193" name="Rechthoek 192">
              <a:extLst>
                <a:ext uri="{FF2B5EF4-FFF2-40B4-BE49-F238E27FC236}">
                  <a16:creationId xmlns:a16="http://schemas.microsoft.com/office/drawing/2014/main" id="{6C8FD816-05E7-40CF-A60B-AAEDF23C6049}"/>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194" name="Rechthoek 193">
              <a:extLst>
                <a:ext uri="{FF2B5EF4-FFF2-40B4-BE49-F238E27FC236}">
                  <a16:creationId xmlns:a16="http://schemas.microsoft.com/office/drawing/2014/main" id="{9AEEB696-919F-4E6C-BFFB-9680BAC72FE7}"/>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195" name="Rechthoek 194">
              <a:extLst>
                <a:ext uri="{FF2B5EF4-FFF2-40B4-BE49-F238E27FC236}">
                  <a16:creationId xmlns:a16="http://schemas.microsoft.com/office/drawing/2014/main" id="{ED403691-F990-4EF7-A396-3AB92748CC3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132" name="Tijdelijke aanduiding voor tekst 7">
            <a:extLst>
              <a:ext uri="{FF2B5EF4-FFF2-40B4-BE49-F238E27FC236}">
                <a16:creationId xmlns:a16="http://schemas.microsoft.com/office/drawing/2014/main" id="{5F4FA44A-B88A-478F-A661-F795302D1351}"/>
              </a:ext>
            </a:extLst>
          </p:cNvPr>
          <p:cNvSpPr>
            <a:spLocks noGrp="1"/>
          </p:cNvSpPr>
          <p:nvPr>
            <p:ph type="body" sz="quarter" idx="31"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417509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fiek beeldvullend">
    <p:spTree>
      <p:nvGrpSpPr>
        <p:cNvPr id="1" name=""/>
        <p:cNvGrpSpPr/>
        <p:nvPr/>
      </p:nvGrpSpPr>
      <p:grpSpPr>
        <a:xfrm>
          <a:off x="0" y="0"/>
          <a:ext cx="0" cy="0"/>
          <a:chOff x="0" y="0"/>
          <a:chExt cx="0" cy="0"/>
        </a:xfrm>
      </p:grpSpPr>
      <p:sp>
        <p:nvSpPr>
          <p:cNvPr id="173" name="Rechthoek 172">
            <a:extLst>
              <a:ext uri="{FF2B5EF4-FFF2-40B4-BE49-F238E27FC236}">
                <a16:creationId xmlns:a16="http://schemas.microsoft.com/office/drawing/2014/main" id="{70187F13-D4CC-4307-B0CE-D338B98022B6}"/>
              </a:ext>
            </a:extLst>
          </p:cNvPr>
          <p:cNvSpPr/>
          <p:nvPr userDrawn="1"/>
        </p:nvSpPr>
        <p:spPr>
          <a:xfrm>
            <a:off x="0" y="-399601"/>
            <a:ext cx="720000" cy="360000"/>
          </a:xfrm>
          <a:prstGeom prst="rect">
            <a:avLst/>
          </a:prstGeom>
        </p:spPr>
        <p:txBody>
          <a:bodyPr wrap="none" lIns="0" tIns="0" rIns="0" bIns="0">
            <a:noAutofit/>
          </a:bodyPr>
          <a:lstStyle/>
          <a:p>
            <a:r>
              <a:rPr lang="nl-NL" dirty="0"/>
              <a:t>Grafiek (beeldvullend)</a:t>
            </a:r>
          </a:p>
        </p:txBody>
      </p:sp>
      <p:grpSp>
        <p:nvGrpSpPr>
          <p:cNvPr id="8" name="INSTRUCTIES">
            <a:extLst>
              <a:ext uri="{FF2B5EF4-FFF2-40B4-BE49-F238E27FC236}">
                <a16:creationId xmlns:a16="http://schemas.microsoft.com/office/drawing/2014/main" id="{E1B57D26-8C4C-491F-8F84-5D9C2B1B855B}"/>
              </a:ext>
            </a:extLst>
          </p:cNvPr>
          <p:cNvGrpSpPr/>
          <p:nvPr userDrawn="1"/>
        </p:nvGrpSpPr>
        <p:grpSpPr>
          <a:xfrm>
            <a:off x="12395374" y="-718670"/>
            <a:ext cx="4140000" cy="5257065"/>
            <a:chOff x="12395374" y="-718670"/>
            <a:chExt cx="4140000" cy="5257065"/>
          </a:xfrm>
        </p:grpSpPr>
        <p:sp>
          <p:nvSpPr>
            <p:cNvPr id="176" name="Rechthoek: afgeronde hoeken 175">
              <a:extLst>
                <a:ext uri="{FF2B5EF4-FFF2-40B4-BE49-F238E27FC236}">
                  <a16:creationId xmlns:a16="http://schemas.microsoft.com/office/drawing/2014/main" id="{7673DB60-0E48-408F-8651-8AF2E22811A9}"/>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Grafiek invoegen of de bestaande grafiek aanpassen / veranderen.</a:t>
              </a:r>
            </a:p>
          </p:txBody>
        </p:sp>
        <p:sp>
          <p:nvSpPr>
            <p:cNvPr id="177" name="Rechthoek: afgeronde hoeken 176">
              <a:extLst>
                <a:ext uri="{FF2B5EF4-FFF2-40B4-BE49-F238E27FC236}">
                  <a16:creationId xmlns:a16="http://schemas.microsoft.com/office/drawing/2014/main" id="{020D2264-90DA-4F82-8126-83F737681685}"/>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78" name="Ovaal 177">
              <a:extLst>
                <a:ext uri="{FF2B5EF4-FFF2-40B4-BE49-F238E27FC236}">
                  <a16:creationId xmlns:a16="http://schemas.microsoft.com/office/drawing/2014/main" id="{8ACF26FE-BD83-415A-9582-3D70E35D466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79" name="Rechte verbindingslijn 178">
              <a:extLst>
                <a:ext uri="{FF2B5EF4-FFF2-40B4-BE49-F238E27FC236}">
                  <a16:creationId xmlns:a16="http://schemas.microsoft.com/office/drawing/2014/main" id="{0ECF8EF3-6D20-4CA0-A518-8A86010316C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0" name="Rechthoek 179">
              <a:extLst>
                <a:ext uri="{FF2B5EF4-FFF2-40B4-BE49-F238E27FC236}">
                  <a16:creationId xmlns:a16="http://schemas.microsoft.com/office/drawing/2014/main" id="{D6F6B411-5684-4F1A-8408-2AD38F31265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grafiek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81" name="Ovaal 180">
              <a:extLst>
                <a:ext uri="{FF2B5EF4-FFF2-40B4-BE49-F238E27FC236}">
                  <a16:creationId xmlns:a16="http://schemas.microsoft.com/office/drawing/2014/main" id="{3856FFEF-EB71-4013-830B-E99C0F8DE6A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82" name="Rechthoek 181">
              <a:extLst>
                <a:ext uri="{FF2B5EF4-FFF2-40B4-BE49-F238E27FC236}">
                  <a16:creationId xmlns:a16="http://schemas.microsoft.com/office/drawing/2014/main" id="{0D3A1882-5004-4364-B977-E91A45F67534}"/>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grafiek en klik dan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83" name="Ovaal 182">
              <a:extLst>
                <a:ext uri="{FF2B5EF4-FFF2-40B4-BE49-F238E27FC236}">
                  <a16:creationId xmlns:a16="http://schemas.microsoft.com/office/drawing/2014/main" id="{8B4EDF7A-7768-4B7E-8D93-AE1347024A82}"/>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84" name="Rechthoek 183">
              <a:extLst>
                <a:ext uri="{FF2B5EF4-FFF2-40B4-BE49-F238E27FC236}">
                  <a16:creationId xmlns:a16="http://schemas.microsoft.com/office/drawing/2014/main" id="{120FCCF2-DC43-441C-BBCC-BCBA8DD034E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Grafiekelement toevoegen, snelle indeling,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kleuren wijzigen, of de gegevens bewerken.</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85" name="Rechte verbindingslijn 184">
              <a:extLst>
                <a:ext uri="{FF2B5EF4-FFF2-40B4-BE49-F238E27FC236}">
                  <a16:creationId xmlns:a16="http://schemas.microsoft.com/office/drawing/2014/main" id="{54EA0D81-9EF3-4C07-ADB0-B821B47EE362}"/>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95" name="Groep 94">
              <a:extLst>
                <a:ext uri="{FF2B5EF4-FFF2-40B4-BE49-F238E27FC236}">
                  <a16:creationId xmlns:a16="http://schemas.microsoft.com/office/drawing/2014/main" id="{881B3FD1-D854-4C82-A4C5-857DB5B9C0B3}"/>
                </a:ext>
              </a:extLst>
            </p:cNvPr>
            <p:cNvGrpSpPr/>
            <p:nvPr userDrawn="1"/>
          </p:nvGrpSpPr>
          <p:grpSpPr>
            <a:xfrm>
              <a:off x="12916952" y="1996210"/>
              <a:ext cx="825930" cy="209550"/>
              <a:chOff x="13504624" y="2482850"/>
              <a:chExt cx="825500" cy="209550"/>
            </a:xfrm>
          </p:grpSpPr>
          <p:sp>
            <p:nvSpPr>
              <p:cNvPr id="101" name="Rechthoek 100">
                <a:extLst>
                  <a:ext uri="{FF2B5EF4-FFF2-40B4-BE49-F238E27FC236}">
                    <a16:creationId xmlns:a16="http://schemas.microsoft.com/office/drawing/2014/main" id="{B18D9343-0794-4011-A214-A7DDC15B2F6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102" name="Rechte verbindingslijn 101">
                <a:extLst>
                  <a:ext uri="{FF2B5EF4-FFF2-40B4-BE49-F238E27FC236}">
                    <a16:creationId xmlns:a16="http://schemas.microsoft.com/office/drawing/2014/main" id="{07632469-A3BE-4843-93E4-D502E540D4B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3" name="Gelijkbenige driehoek 102">
                <a:extLst>
                  <a:ext uri="{FF2B5EF4-FFF2-40B4-BE49-F238E27FC236}">
                    <a16:creationId xmlns:a16="http://schemas.microsoft.com/office/drawing/2014/main" id="{67E38F24-3AD4-4454-8F76-B1974A596B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99" name="Groep 198">
              <a:extLst>
                <a:ext uri="{FF2B5EF4-FFF2-40B4-BE49-F238E27FC236}">
                  <a16:creationId xmlns:a16="http://schemas.microsoft.com/office/drawing/2014/main" id="{D7F2E853-2408-4C64-9E9F-A3F535756C75}"/>
                </a:ext>
              </a:extLst>
            </p:cNvPr>
            <p:cNvGrpSpPr/>
            <p:nvPr userDrawn="1"/>
          </p:nvGrpSpPr>
          <p:grpSpPr>
            <a:xfrm>
              <a:off x="12970740" y="924704"/>
              <a:ext cx="289523" cy="314992"/>
              <a:chOff x="7322769" y="-310267"/>
              <a:chExt cx="289372" cy="314992"/>
            </a:xfrm>
          </p:grpSpPr>
          <p:sp>
            <p:nvSpPr>
              <p:cNvPr id="200" name="Rechthoek 199">
                <a:extLst>
                  <a:ext uri="{FF2B5EF4-FFF2-40B4-BE49-F238E27FC236}">
                    <a16:creationId xmlns:a16="http://schemas.microsoft.com/office/drawing/2014/main" id="{250D0AF8-9124-4C01-9FFF-56B24127B3AD}"/>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201" name="Rechthoek 200">
                <a:extLst>
                  <a:ext uri="{FF2B5EF4-FFF2-40B4-BE49-F238E27FC236}">
                    <a16:creationId xmlns:a16="http://schemas.microsoft.com/office/drawing/2014/main" id="{4A72C854-4631-4230-B3C7-6064BF5A637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202" name="Rechthoek 201">
                <a:extLst>
                  <a:ext uri="{FF2B5EF4-FFF2-40B4-BE49-F238E27FC236}">
                    <a16:creationId xmlns:a16="http://schemas.microsoft.com/office/drawing/2014/main" id="{A7B9397D-09E6-4BAC-BFC0-D3FD3C6ED6A2}"/>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pic>
          <p:nvPicPr>
            <p:cNvPr id="3" name="Afbeelding 2">
              <a:extLst>
                <a:ext uri="{FF2B5EF4-FFF2-40B4-BE49-F238E27FC236}">
                  <a16:creationId xmlns:a16="http://schemas.microsoft.com/office/drawing/2014/main" id="{A20352FC-DE72-4458-AD52-41249D31E243}"/>
                </a:ext>
              </a:extLst>
            </p:cNvPr>
            <p:cNvPicPr>
              <a:picLocks noChangeAspect="1"/>
            </p:cNvPicPr>
            <p:nvPr userDrawn="1"/>
          </p:nvPicPr>
          <p:blipFill>
            <a:blip r:embed="rId2"/>
            <a:stretch>
              <a:fillRect/>
            </a:stretch>
          </p:blipFill>
          <p:spPr>
            <a:xfrm>
              <a:off x="12861978" y="3580037"/>
              <a:ext cx="638175" cy="704850"/>
            </a:xfrm>
            <a:prstGeom prst="rect">
              <a:avLst/>
            </a:prstGeom>
          </p:spPr>
        </p:pic>
        <p:sp>
          <p:nvSpPr>
            <p:cNvPr id="203" name="Rechthoek 202">
              <a:extLst>
                <a:ext uri="{FF2B5EF4-FFF2-40B4-BE49-F238E27FC236}">
                  <a16:creationId xmlns:a16="http://schemas.microsoft.com/office/drawing/2014/main" id="{7F41BA09-A5B7-4D23-BCC2-A791582626C8}"/>
                </a:ext>
              </a:extLst>
            </p:cNvPr>
            <p:cNvSpPr/>
            <p:nvPr userDrawn="1"/>
          </p:nvSpPr>
          <p:spPr>
            <a:xfrm>
              <a:off x="12861978" y="3580037"/>
              <a:ext cx="638175" cy="704849"/>
            </a:xfrm>
            <a:prstGeom prst="rect">
              <a:avLst/>
            </a:prstGeom>
            <a:no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grpSp>
      <p:sp>
        <p:nvSpPr>
          <p:cNvPr id="9" name="Titel 8">
            <a:extLst>
              <a:ext uri="{FF2B5EF4-FFF2-40B4-BE49-F238E27FC236}">
                <a16:creationId xmlns:a16="http://schemas.microsoft.com/office/drawing/2014/main" id="{5D092BB6-3885-46F7-B7BA-2568B151AE02}"/>
              </a:ext>
            </a:extLst>
          </p:cNvPr>
          <p:cNvSpPr>
            <a:spLocks noGrp="1"/>
          </p:cNvSpPr>
          <p:nvPr userDrawn="1">
            <p:ph type="title"/>
          </p:nvPr>
        </p:nvSpPr>
        <p:spPr/>
        <p:txBody>
          <a:bodyPr/>
          <a:lstStyle/>
          <a:p>
            <a:r>
              <a:rPr lang="nl-NL"/>
              <a:t>Klik om stijl te bewerken</a:t>
            </a:r>
          </a:p>
        </p:txBody>
      </p:sp>
      <p:sp>
        <p:nvSpPr>
          <p:cNvPr id="174" name="Tijdelijke aanduiding voor verticale tekst 2">
            <a:extLst>
              <a:ext uri="{FF2B5EF4-FFF2-40B4-BE49-F238E27FC236}">
                <a16:creationId xmlns:a16="http://schemas.microsoft.com/office/drawing/2014/main" id="{888E4ED8-E36F-4631-AB68-633D6979C9CD}"/>
              </a:ext>
            </a:extLst>
          </p:cNvPr>
          <p:cNvSpPr>
            <a:spLocks noGrp="1"/>
          </p:cNvSpPr>
          <p:nvPr userDrawn="1">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86" name="Tijdelijke aanduiding voor grafiek 12">
            <a:extLst>
              <a:ext uri="{FF2B5EF4-FFF2-40B4-BE49-F238E27FC236}">
                <a16:creationId xmlns:a16="http://schemas.microsoft.com/office/drawing/2014/main" id="{9B0383AC-3127-4957-B374-1F21996FB43F}"/>
              </a:ext>
            </a:extLst>
          </p:cNvPr>
          <p:cNvSpPr>
            <a:spLocks noGrp="1"/>
          </p:cNvSpPr>
          <p:nvPr userDrawn="1">
            <p:ph type="chart" sz="quarter" idx="14"/>
          </p:nvPr>
        </p:nvSpPr>
        <p:spPr>
          <a:xfrm>
            <a:off x="903000" y="1997291"/>
            <a:ext cx="10386000" cy="37440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pictogram als u een grafiek wilt toevoegen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userDrawn="1">
            <p:ph type="dt" sz="half" idx="10"/>
          </p:nvPr>
        </p:nvSpPr>
        <p:spPr/>
        <p:txBody>
          <a:bodyPr/>
          <a:lstStyle/>
          <a:p>
            <a:fld id="{5DED5D84-697D-4FC3-AD8D-A53209BFFC9F}" type="datetime10">
              <a:rPr lang="nl-NL" smtClean="0"/>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userDrawn="1">
            <p:ph type="sldNum" sz="quarter" idx="12"/>
          </p:nvPr>
        </p:nvSpPr>
        <p:spPr/>
        <p:txBody>
          <a:bodyPr/>
          <a:lstStyle/>
          <a:p>
            <a:fld id="{FF61E002-7038-4534-AD3C-ADB6FBF99A22}" type="slidenum">
              <a:rPr lang="nl-NL" smtClean="0"/>
              <a:t>‹nr.›</a:t>
            </a:fld>
            <a:endParaRPr lang="nl-NL" dirty="0"/>
          </a:p>
        </p:txBody>
      </p:sp>
      <p:sp>
        <p:nvSpPr>
          <p:cNvPr id="244" name="Tijdelijke aanduiding voor tekst 6">
            <a:extLst>
              <a:ext uri="{FF2B5EF4-FFF2-40B4-BE49-F238E27FC236}">
                <a16:creationId xmlns:a16="http://schemas.microsoft.com/office/drawing/2014/main" id="{89F7A9D2-4D90-4C85-8F32-23059F4929F5}"/>
              </a:ext>
            </a:extLst>
          </p:cNvPr>
          <p:cNvSpPr>
            <a:spLocks noGrp="1"/>
          </p:cNvSpPr>
          <p:nvPr userDrawn="1">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45" name="Tijdelijke aanduiding voor tekst 6">
            <a:extLst>
              <a:ext uri="{FF2B5EF4-FFF2-40B4-BE49-F238E27FC236}">
                <a16:creationId xmlns:a16="http://schemas.microsoft.com/office/drawing/2014/main" id="{E77BF7AE-1036-44FA-99AF-423311D4DCE6}"/>
              </a:ext>
            </a:extLst>
          </p:cNvPr>
          <p:cNvSpPr>
            <a:spLocks noGrp="1"/>
          </p:cNvSpPr>
          <p:nvPr userDrawn="1">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46" name="Tijdelijke aanduiding voor tekst 6">
            <a:extLst>
              <a:ext uri="{FF2B5EF4-FFF2-40B4-BE49-F238E27FC236}">
                <a16:creationId xmlns:a16="http://schemas.microsoft.com/office/drawing/2014/main" id="{66FDA3D5-8394-4284-9C21-7C7719C7EC85}"/>
              </a:ext>
            </a:extLst>
          </p:cNvPr>
          <p:cNvSpPr>
            <a:spLocks noGrp="1"/>
          </p:cNvSpPr>
          <p:nvPr userDrawn="1">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47" name="Tijdelijke aanduiding voor tekst 6">
            <a:extLst>
              <a:ext uri="{FF2B5EF4-FFF2-40B4-BE49-F238E27FC236}">
                <a16:creationId xmlns:a16="http://schemas.microsoft.com/office/drawing/2014/main" id="{AECF0745-8536-4BBB-ABA0-55C333AF2E12}"/>
              </a:ext>
            </a:extLst>
          </p:cNvPr>
          <p:cNvSpPr>
            <a:spLocks noGrp="1"/>
          </p:cNvSpPr>
          <p:nvPr userDrawn="1">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104" name="Tijdelijke aanduiding voor tekst 82">
            <a:extLst>
              <a:ext uri="{FF2B5EF4-FFF2-40B4-BE49-F238E27FC236}">
                <a16:creationId xmlns:a16="http://schemas.microsoft.com/office/drawing/2014/main" id="{FDA151F2-F8FA-4E50-9BE4-DEE070DAA914}"/>
              </a:ext>
            </a:extLst>
          </p:cNvPr>
          <p:cNvSpPr>
            <a:spLocks noGrp="1"/>
          </p:cNvSpPr>
          <p:nvPr userDrawn="1">
            <p:ph type="body" sz="quarter" idx="26" hasCustomPrompt="1"/>
          </p:nvPr>
        </p:nvSpPr>
        <p:spPr>
          <a:xfrm>
            <a:off x="325438" y="285749"/>
            <a:ext cx="850900" cy="657225"/>
          </a:xfrm>
          <a:blipFill>
            <a:blip r:embed="rId3"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userDrawn="1">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175" name="TEKSTINSTRUCTIES">
            <a:extLst>
              <a:ext uri="{FF2B5EF4-FFF2-40B4-BE49-F238E27FC236}">
                <a16:creationId xmlns:a16="http://schemas.microsoft.com/office/drawing/2014/main" id="{8B6A644C-DA45-451A-BCD2-5E03FA4FDE73}"/>
              </a:ext>
            </a:extLst>
          </p:cNvPr>
          <p:cNvGrpSpPr/>
          <p:nvPr userDrawn="1"/>
        </p:nvGrpSpPr>
        <p:grpSpPr>
          <a:xfrm>
            <a:off x="-4297881" y="-718670"/>
            <a:ext cx="4140000" cy="7198669"/>
            <a:chOff x="-4297881" y="-718670"/>
            <a:chExt cx="4140000" cy="7198669"/>
          </a:xfrm>
        </p:grpSpPr>
        <p:sp>
          <p:nvSpPr>
            <p:cNvPr id="186" name="Rechthoek: afgeronde hoeken 185">
              <a:extLst>
                <a:ext uri="{FF2B5EF4-FFF2-40B4-BE49-F238E27FC236}">
                  <a16:creationId xmlns:a16="http://schemas.microsoft.com/office/drawing/2014/main" id="{796AF4A8-CB85-4F39-B3D4-449EF73A5DD3}"/>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87" name="Rechthoek: afgeronde hoeken 186">
              <a:extLst>
                <a:ext uri="{FF2B5EF4-FFF2-40B4-BE49-F238E27FC236}">
                  <a16:creationId xmlns:a16="http://schemas.microsoft.com/office/drawing/2014/main" id="{C6DEFDF8-EF1B-4C37-943C-61DE58A24F5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88" name="Rechte verbindingslijn 187">
              <a:extLst>
                <a:ext uri="{FF2B5EF4-FFF2-40B4-BE49-F238E27FC236}">
                  <a16:creationId xmlns:a16="http://schemas.microsoft.com/office/drawing/2014/main" id="{D8B3B935-A634-4ED5-A3C3-5E72ECA9C57A}"/>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89" name="Groep 188">
              <a:extLst>
                <a:ext uri="{FF2B5EF4-FFF2-40B4-BE49-F238E27FC236}">
                  <a16:creationId xmlns:a16="http://schemas.microsoft.com/office/drawing/2014/main" id="{4446610F-C210-401E-A699-5C03C8A2C58C}"/>
                </a:ext>
              </a:extLst>
            </p:cNvPr>
            <p:cNvGrpSpPr/>
            <p:nvPr userDrawn="1"/>
          </p:nvGrpSpPr>
          <p:grpSpPr>
            <a:xfrm>
              <a:off x="-3905190" y="127747"/>
              <a:ext cx="3354618" cy="786653"/>
              <a:chOff x="-3419346" y="368233"/>
              <a:chExt cx="3170491" cy="743862"/>
            </a:xfrm>
          </p:grpSpPr>
          <p:sp>
            <p:nvSpPr>
              <p:cNvPr id="215" name="Rechthoek 214">
                <a:extLst>
                  <a:ext uri="{FF2B5EF4-FFF2-40B4-BE49-F238E27FC236}">
                    <a16:creationId xmlns:a16="http://schemas.microsoft.com/office/drawing/2014/main" id="{4C932682-2372-4E47-9E5C-3AEB55D3E09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216" name="Rechte verbindingslijn 215">
                <a:extLst>
                  <a:ext uri="{FF2B5EF4-FFF2-40B4-BE49-F238E27FC236}">
                    <a16:creationId xmlns:a16="http://schemas.microsoft.com/office/drawing/2014/main" id="{B2C03888-1A07-4E59-99DF-FF165A1C529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Rechte verbindingslijn 216">
                <a:extLst>
                  <a:ext uri="{FF2B5EF4-FFF2-40B4-BE49-F238E27FC236}">
                    <a16:creationId xmlns:a16="http://schemas.microsoft.com/office/drawing/2014/main" id="{CE41447B-3FBA-4C11-98AF-E354FB4841F6}"/>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8" name="Rechthoek 217">
                <a:extLst>
                  <a:ext uri="{FF2B5EF4-FFF2-40B4-BE49-F238E27FC236}">
                    <a16:creationId xmlns:a16="http://schemas.microsoft.com/office/drawing/2014/main" id="{71FE9498-225A-4369-B6D1-AB7771AA7B90}"/>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19" name="Groep 218">
                <a:extLst>
                  <a:ext uri="{FF2B5EF4-FFF2-40B4-BE49-F238E27FC236}">
                    <a16:creationId xmlns:a16="http://schemas.microsoft.com/office/drawing/2014/main" id="{87AE9726-CAF2-4AE6-A975-6AEDFD7E7B01}"/>
                  </a:ext>
                </a:extLst>
              </p:cNvPr>
              <p:cNvGrpSpPr/>
              <p:nvPr userDrawn="1"/>
            </p:nvGrpSpPr>
            <p:grpSpPr>
              <a:xfrm>
                <a:off x="-3002834" y="720303"/>
                <a:ext cx="182598" cy="143759"/>
                <a:chOff x="-3310843" y="700986"/>
                <a:chExt cx="182598" cy="143759"/>
              </a:xfrm>
            </p:grpSpPr>
            <p:grpSp>
              <p:nvGrpSpPr>
                <p:cNvPr id="271" name="Groep 270">
                  <a:extLst>
                    <a:ext uri="{FF2B5EF4-FFF2-40B4-BE49-F238E27FC236}">
                      <a16:creationId xmlns:a16="http://schemas.microsoft.com/office/drawing/2014/main" id="{A92171BA-1533-4797-AC16-16E6C4A11C01}"/>
                    </a:ext>
                  </a:extLst>
                </p:cNvPr>
                <p:cNvGrpSpPr/>
                <p:nvPr userDrawn="1"/>
              </p:nvGrpSpPr>
              <p:grpSpPr>
                <a:xfrm>
                  <a:off x="-3310843" y="700986"/>
                  <a:ext cx="182598" cy="143759"/>
                  <a:chOff x="-3310843" y="700986"/>
                  <a:chExt cx="182598" cy="143759"/>
                </a:xfrm>
              </p:grpSpPr>
              <p:cxnSp>
                <p:nvCxnSpPr>
                  <p:cNvPr id="275" name="Rechte verbindingslijn 274">
                    <a:extLst>
                      <a:ext uri="{FF2B5EF4-FFF2-40B4-BE49-F238E27FC236}">
                        <a16:creationId xmlns:a16="http://schemas.microsoft.com/office/drawing/2014/main" id="{83FAD613-4477-489D-B1EC-2E4C44D3175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6" name="Rechte verbindingslijn 275">
                    <a:extLst>
                      <a:ext uri="{FF2B5EF4-FFF2-40B4-BE49-F238E27FC236}">
                        <a16:creationId xmlns:a16="http://schemas.microsoft.com/office/drawing/2014/main" id="{10866314-167B-4664-9655-C0DC0A9A0A1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7" name="Rechte verbindingslijn 276">
                    <a:extLst>
                      <a:ext uri="{FF2B5EF4-FFF2-40B4-BE49-F238E27FC236}">
                        <a16:creationId xmlns:a16="http://schemas.microsoft.com/office/drawing/2014/main" id="{35DA47C9-02FE-45D6-AB93-8083C5B7C6C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78" name="Rechte verbindingslijn 277">
                    <a:extLst>
                      <a:ext uri="{FF2B5EF4-FFF2-40B4-BE49-F238E27FC236}">
                        <a16:creationId xmlns:a16="http://schemas.microsoft.com/office/drawing/2014/main" id="{467BC5F7-5341-4E15-8ECE-E876754410A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79" name="Rechte verbindingslijn 278">
                    <a:extLst>
                      <a:ext uri="{FF2B5EF4-FFF2-40B4-BE49-F238E27FC236}">
                        <a16:creationId xmlns:a16="http://schemas.microsoft.com/office/drawing/2014/main" id="{C924FC31-6ADF-47AA-A9AF-6E511C3C54A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2" name="Groep 271">
                  <a:extLst>
                    <a:ext uri="{FF2B5EF4-FFF2-40B4-BE49-F238E27FC236}">
                      <a16:creationId xmlns:a16="http://schemas.microsoft.com/office/drawing/2014/main" id="{766A3D6B-673F-46C6-A176-0C35767A569C}"/>
                    </a:ext>
                  </a:extLst>
                </p:cNvPr>
                <p:cNvGrpSpPr/>
                <p:nvPr userDrawn="1"/>
              </p:nvGrpSpPr>
              <p:grpSpPr>
                <a:xfrm flipH="1">
                  <a:off x="-3310774" y="735854"/>
                  <a:ext cx="88801" cy="72568"/>
                  <a:chOff x="-2091059" y="1395403"/>
                  <a:chExt cx="157316" cy="128558"/>
                </a:xfrm>
              </p:grpSpPr>
              <p:sp>
                <p:nvSpPr>
                  <p:cNvPr id="273" name="Rechthoek 272">
                    <a:extLst>
                      <a:ext uri="{FF2B5EF4-FFF2-40B4-BE49-F238E27FC236}">
                        <a16:creationId xmlns:a16="http://schemas.microsoft.com/office/drawing/2014/main" id="{AFDE4B47-1272-42C2-A983-183759E2102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74" name="Pijl: punthaak 273">
                    <a:extLst>
                      <a:ext uri="{FF2B5EF4-FFF2-40B4-BE49-F238E27FC236}">
                        <a16:creationId xmlns:a16="http://schemas.microsoft.com/office/drawing/2014/main" id="{A9C53680-21EE-4512-BD0E-2BF1A647146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220" name="Groep 219">
                <a:extLst>
                  <a:ext uri="{FF2B5EF4-FFF2-40B4-BE49-F238E27FC236}">
                    <a16:creationId xmlns:a16="http://schemas.microsoft.com/office/drawing/2014/main" id="{CB8C26D0-361E-4EA5-ADEE-6B895373A13F}"/>
                  </a:ext>
                </a:extLst>
              </p:cNvPr>
              <p:cNvGrpSpPr/>
              <p:nvPr userDrawn="1"/>
            </p:nvGrpSpPr>
            <p:grpSpPr>
              <a:xfrm>
                <a:off x="-3326107" y="720303"/>
                <a:ext cx="182598" cy="143759"/>
                <a:chOff x="-3634116" y="700986"/>
                <a:chExt cx="182598" cy="143759"/>
              </a:xfrm>
            </p:grpSpPr>
            <p:grpSp>
              <p:nvGrpSpPr>
                <p:cNvPr id="262" name="Groep 261">
                  <a:extLst>
                    <a:ext uri="{FF2B5EF4-FFF2-40B4-BE49-F238E27FC236}">
                      <a16:creationId xmlns:a16="http://schemas.microsoft.com/office/drawing/2014/main" id="{A0A43B3B-ABB6-4506-9914-6E930B0FC61F}"/>
                    </a:ext>
                  </a:extLst>
                </p:cNvPr>
                <p:cNvGrpSpPr/>
                <p:nvPr userDrawn="1"/>
              </p:nvGrpSpPr>
              <p:grpSpPr>
                <a:xfrm>
                  <a:off x="-3634116" y="700986"/>
                  <a:ext cx="182598" cy="143759"/>
                  <a:chOff x="-3634116" y="700986"/>
                  <a:chExt cx="182598" cy="143759"/>
                </a:xfrm>
              </p:grpSpPr>
              <p:cxnSp>
                <p:nvCxnSpPr>
                  <p:cNvPr id="266" name="Rechte verbindingslijn 265">
                    <a:extLst>
                      <a:ext uri="{FF2B5EF4-FFF2-40B4-BE49-F238E27FC236}">
                        <a16:creationId xmlns:a16="http://schemas.microsoft.com/office/drawing/2014/main" id="{B491D00E-F158-4499-B14E-70F893E655A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7" name="Rechte verbindingslijn 266">
                    <a:extLst>
                      <a:ext uri="{FF2B5EF4-FFF2-40B4-BE49-F238E27FC236}">
                        <a16:creationId xmlns:a16="http://schemas.microsoft.com/office/drawing/2014/main" id="{12ACBA84-0FE5-4B59-98E9-38AFFFF4C2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68" name="Rechte verbindingslijn 267">
                    <a:extLst>
                      <a:ext uri="{FF2B5EF4-FFF2-40B4-BE49-F238E27FC236}">
                        <a16:creationId xmlns:a16="http://schemas.microsoft.com/office/drawing/2014/main" id="{65D00FD2-3527-4EF6-8689-008A7A07B28E}"/>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69" name="Rechte verbindingslijn 268">
                    <a:extLst>
                      <a:ext uri="{FF2B5EF4-FFF2-40B4-BE49-F238E27FC236}">
                        <a16:creationId xmlns:a16="http://schemas.microsoft.com/office/drawing/2014/main" id="{06D4D55E-D75E-48D0-9827-CC3F2B1C6E2F}"/>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0" name="Rechte verbindingslijn 269">
                    <a:extLst>
                      <a:ext uri="{FF2B5EF4-FFF2-40B4-BE49-F238E27FC236}">
                        <a16:creationId xmlns:a16="http://schemas.microsoft.com/office/drawing/2014/main" id="{1A6B48FF-C982-4078-9EE2-8B48E9EEA410}"/>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3" name="Groep 262">
                  <a:extLst>
                    <a:ext uri="{FF2B5EF4-FFF2-40B4-BE49-F238E27FC236}">
                      <a16:creationId xmlns:a16="http://schemas.microsoft.com/office/drawing/2014/main" id="{AE235B43-42CC-449A-B17D-1292FBA894FA}"/>
                    </a:ext>
                  </a:extLst>
                </p:cNvPr>
                <p:cNvGrpSpPr/>
                <p:nvPr userDrawn="1"/>
              </p:nvGrpSpPr>
              <p:grpSpPr>
                <a:xfrm>
                  <a:off x="-3634047" y="735854"/>
                  <a:ext cx="88801" cy="72568"/>
                  <a:chOff x="-2091059" y="1395403"/>
                  <a:chExt cx="157316" cy="128558"/>
                </a:xfrm>
              </p:grpSpPr>
              <p:sp>
                <p:nvSpPr>
                  <p:cNvPr id="264" name="Rechthoek 263">
                    <a:extLst>
                      <a:ext uri="{FF2B5EF4-FFF2-40B4-BE49-F238E27FC236}">
                        <a16:creationId xmlns:a16="http://schemas.microsoft.com/office/drawing/2014/main" id="{7F06A105-A12D-4BEB-8A74-C145FCB4D59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65" name="Pijl: punthaak 264">
                    <a:extLst>
                      <a:ext uri="{FF2B5EF4-FFF2-40B4-BE49-F238E27FC236}">
                        <a16:creationId xmlns:a16="http://schemas.microsoft.com/office/drawing/2014/main" id="{38EB224F-7065-496D-953B-2295908539B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221" name="Rechte verbindingslijn 220">
                <a:extLst>
                  <a:ext uri="{FF2B5EF4-FFF2-40B4-BE49-F238E27FC236}">
                    <a16:creationId xmlns:a16="http://schemas.microsoft.com/office/drawing/2014/main" id="{534C031E-6DEC-4ED8-91FE-C3BF6D26F0A7}"/>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2" name="Rechte verbindingslijn 221">
                <a:extLst>
                  <a:ext uri="{FF2B5EF4-FFF2-40B4-BE49-F238E27FC236}">
                    <a16:creationId xmlns:a16="http://schemas.microsoft.com/office/drawing/2014/main" id="{E2EC203A-0489-4806-8379-48CE1E45902B}"/>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3" name="Groep 222">
                <a:extLst>
                  <a:ext uri="{FF2B5EF4-FFF2-40B4-BE49-F238E27FC236}">
                    <a16:creationId xmlns:a16="http://schemas.microsoft.com/office/drawing/2014/main" id="{2D7CDD2A-94F6-42F5-9403-D63172030B8A}"/>
                  </a:ext>
                </a:extLst>
              </p:cNvPr>
              <p:cNvGrpSpPr/>
              <p:nvPr userDrawn="1"/>
            </p:nvGrpSpPr>
            <p:grpSpPr>
              <a:xfrm>
                <a:off x="-2425037" y="370226"/>
                <a:ext cx="357690" cy="330595"/>
                <a:chOff x="-2721817" y="347336"/>
                <a:chExt cx="432805" cy="400021"/>
              </a:xfrm>
            </p:grpSpPr>
            <p:sp>
              <p:nvSpPr>
                <p:cNvPr id="238" name="Rechthoek 237">
                  <a:extLst>
                    <a:ext uri="{FF2B5EF4-FFF2-40B4-BE49-F238E27FC236}">
                      <a16:creationId xmlns:a16="http://schemas.microsoft.com/office/drawing/2014/main" id="{26AD2619-1ABB-4730-AE92-C4D009B51FE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39" name="Groep 238">
                  <a:extLst>
                    <a:ext uri="{FF2B5EF4-FFF2-40B4-BE49-F238E27FC236}">
                      <a16:creationId xmlns:a16="http://schemas.microsoft.com/office/drawing/2014/main" id="{8E5481A9-39FB-4529-A248-289E7949A15C}"/>
                    </a:ext>
                  </a:extLst>
                </p:cNvPr>
                <p:cNvGrpSpPr/>
                <p:nvPr userDrawn="1"/>
              </p:nvGrpSpPr>
              <p:grpSpPr>
                <a:xfrm>
                  <a:off x="-2652453" y="431583"/>
                  <a:ext cx="294076" cy="231526"/>
                  <a:chOff x="-3634116" y="700986"/>
                  <a:chExt cx="182598" cy="143759"/>
                </a:xfrm>
              </p:grpSpPr>
              <p:grpSp>
                <p:nvGrpSpPr>
                  <p:cNvPr id="240" name="Groep 239">
                    <a:extLst>
                      <a:ext uri="{FF2B5EF4-FFF2-40B4-BE49-F238E27FC236}">
                        <a16:creationId xmlns:a16="http://schemas.microsoft.com/office/drawing/2014/main" id="{0BCBD1EB-8E44-4974-A5E9-0793F005DCE1}"/>
                      </a:ext>
                    </a:extLst>
                  </p:cNvPr>
                  <p:cNvGrpSpPr/>
                  <p:nvPr userDrawn="1"/>
                </p:nvGrpSpPr>
                <p:grpSpPr>
                  <a:xfrm>
                    <a:off x="-3634116" y="700986"/>
                    <a:ext cx="182598" cy="143759"/>
                    <a:chOff x="-3634116" y="700986"/>
                    <a:chExt cx="182598" cy="143759"/>
                  </a:xfrm>
                </p:grpSpPr>
                <p:cxnSp>
                  <p:nvCxnSpPr>
                    <p:cNvPr id="257" name="Rechte verbindingslijn 256">
                      <a:extLst>
                        <a:ext uri="{FF2B5EF4-FFF2-40B4-BE49-F238E27FC236}">
                          <a16:creationId xmlns:a16="http://schemas.microsoft.com/office/drawing/2014/main" id="{B605715F-D76F-45DD-936F-72FD459B8CF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58" name="Rechte verbindingslijn 257">
                      <a:extLst>
                        <a:ext uri="{FF2B5EF4-FFF2-40B4-BE49-F238E27FC236}">
                          <a16:creationId xmlns:a16="http://schemas.microsoft.com/office/drawing/2014/main" id="{E708DA4D-E3B4-4B21-8CC4-128DE70E39E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59" name="Rechte verbindingslijn 258">
                      <a:extLst>
                        <a:ext uri="{FF2B5EF4-FFF2-40B4-BE49-F238E27FC236}">
                          <a16:creationId xmlns:a16="http://schemas.microsoft.com/office/drawing/2014/main" id="{B6522ABC-7264-4444-AF99-723DBA8BF0A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0" name="Rechte verbindingslijn 259">
                      <a:extLst>
                        <a:ext uri="{FF2B5EF4-FFF2-40B4-BE49-F238E27FC236}">
                          <a16:creationId xmlns:a16="http://schemas.microsoft.com/office/drawing/2014/main" id="{225F2639-EBC1-47EA-ABA9-C19762A277B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1" name="Rechte verbindingslijn 260">
                      <a:extLst>
                        <a:ext uri="{FF2B5EF4-FFF2-40B4-BE49-F238E27FC236}">
                          <a16:creationId xmlns:a16="http://schemas.microsoft.com/office/drawing/2014/main" id="{545BDE13-EBB4-4ADF-AB0F-95D9912F6DB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41" name="Groep 240">
                    <a:extLst>
                      <a:ext uri="{FF2B5EF4-FFF2-40B4-BE49-F238E27FC236}">
                        <a16:creationId xmlns:a16="http://schemas.microsoft.com/office/drawing/2014/main" id="{5DE46A0D-1727-48B3-9E97-D71473A4EEED}"/>
                      </a:ext>
                    </a:extLst>
                  </p:cNvPr>
                  <p:cNvGrpSpPr/>
                  <p:nvPr userDrawn="1"/>
                </p:nvGrpSpPr>
                <p:grpSpPr>
                  <a:xfrm>
                    <a:off x="-3634047" y="735854"/>
                    <a:ext cx="88801" cy="72568"/>
                    <a:chOff x="-2091059" y="1395403"/>
                    <a:chExt cx="157316" cy="128558"/>
                  </a:xfrm>
                </p:grpSpPr>
                <p:sp>
                  <p:nvSpPr>
                    <p:cNvPr id="242" name="Rechthoek 241">
                      <a:extLst>
                        <a:ext uri="{FF2B5EF4-FFF2-40B4-BE49-F238E27FC236}">
                          <a16:creationId xmlns:a16="http://schemas.microsoft.com/office/drawing/2014/main" id="{4319A44A-25F7-4104-AE74-D891A984E8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43" name="Pijl: punthaak 242">
                      <a:extLst>
                        <a:ext uri="{FF2B5EF4-FFF2-40B4-BE49-F238E27FC236}">
                          <a16:creationId xmlns:a16="http://schemas.microsoft.com/office/drawing/2014/main" id="{39C566A9-4638-4EFB-B3E6-D1B701C64B8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224" name="Groep 223">
                <a:extLst>
                  <a:ext uri="{FF2B5EF4-FFF2-40B4-BE49-F238E27FC236}">
                    <a16:creationId xmlns:a16="http://schemas.microsoft.com/office/drawing/2014/main" id="{9CB7B43E-4278-44FC-B115-A5B356294AE4}"/>
                  </a:ext>
                </a:extLst>
              </p:cNvPr>
              <p:cNvGrpSpPr/>
              <p:nvPr userDrawn="1"/>
            </p:nvGrpSpPr>
            <p:grpSpPr>
              <a:xfrm>
                <a:off x="-2425037" y="781500"/>
                <a:ext cx="357690" cy="330595"/>
                <a:chOff x="-2721817" y="782525"/>
                <a:chExt cx="432805" cy="400021"/>
              </a:xfrm>
            </p:grpSpPr>
            <p:sp>
              <p:nvSpPr>
                <p:cNvPr id="227" name="Rechthoek 226">
                  <a:extLst>
                    <a:ext uri="{FF2B5EF4-FFF2-40B4-BE49-F238E27FC236}">
                      <a16:creationId xmlns:a16="http://schemas.microsoft.com/office/drawing/2014/main" id="{FF947622-F897-4527-9070-0F0736AAEF0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28" name="Groep 227">
                  <a:extLst>
                    <a:ext uri="{FF2B5EF4-FFF2-40B4-BE49-F238E27FC236}">
                      <a16:creationId xmlns:a16="http://schemas.microsoft.com/office/drawing/2014/main" id="{7EDB6622-7F0A-42DE-869E-F2ECE07DE18A}"/>
                    </a:ext>
                  </a:extLst>
                </p:cNvPr>
                <p:cNvGrpSpPr/>
                <p:nvPr userDrawn="1"/>
              </p:nvGrpSpPr>
              <p:grpSpPr>
                <a:xfrm>
                  <a:off x="-2652453" y="866772"/>
                  <a:ext cx="294076" cy="231526"/>
                  <a:chOff x="-3310843" y="700986"/>
                  <a:chExt cx="182598" cy="143759"/>
                </a:xfrm>
              </p:grpSpPr>
              <p:grpSp>
                <p:nvGrpSpPr>
                  <p:cNvPr id="229" name="Groep 228">
                    <a:extLst>
                      <a:ext uri="{FF2B5EF4-FFF2-40B4-BE49-F238E27FC236}">
                        <a16:creationId xmlns:a16="http://schemas.microsoft.com/office/drawing/2014/main" id="{4CA777FD-3143-479E-B7C4-F11CBC26AA7B}"/>
                      </a:ext>
                    </a:extLst>
                  </p:cNvPr>
                  <p:cNvGrpSpPr/>
                  <p:nvPr userDrawn="1"/>
                </p:nvGrpSpPr>
                <p:grpSpPr>
                  <a:xfrm>
                    <a:off x="-3310843" y="700986"/>
                    <a:ext cx="182598" cy="143759"/>
                    <a:chOff x="-3310843" y="700986"/>
                    <a:chExt cx="182598" cy="143759"/>
                  </a:xfrm>
                </p:grpSpPr>
                <p:cxnSp>
                  <p:nvCxnSpPr>
                    <p:cNvPr id="233" name="Rechte verbindingslijn 232">
                      <a:extLst>
                        <a:ext uri="{FF2B5EF4-FFF2-40B4-BE49-F238E27FC236}">
                          <a16:creationId xmlns:a16="http://schemas.microsoft.com/office/drawing/2014/main" id="{3172CB14-0BCD-43C3-B946-1A4851E6E9E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4" name="Rechte verbindingslijn 233">
                      <a:extLst>
                        <a:ext uri="{FF2B5EF4-FFF2-40B4-BE49-F238E27FC236}">
                          <a16:creationId xmlns:a16="http://schemas.microsoft.com/office/drawing/2014/main" id="{1BD919F1-DCE9-4524-9122-6DA67061956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5" name="Rechte verbindingslijn 234">
                      <a:extLst>
                        <a:ext uri="{FF2B5EF4-FFF2-40B4-BE49-F238E27FC236}">
                          <a16:creationId xmlns:a16="http://schemas.microsoft.com/office/drawing/2014/main" id="{91D0B59D-8BF7-4356-938B-6518D4E05C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6" name="Rechte verbindingslijn 235">
                      <a:extLst>
                        <a:ext uri="{FF2B5EF4-FFF2-40B4-BE49-F238E27FC236}">
                          <a16:creationId xmlns:a16="http://schemas.microsoft.com/office/drawing/2014/main" id="{02ACD699-016D-4438-8B09-2761D667BFA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7" name="Rechte verbindingslijn 236">
                      <a:extLst>
                        <a:ext uri="{FF2B5EF4-FFF2-40B4-BE49-F238E27FC236}">
                          <a16:creationId xmlns:a16="http://schemas.microsoft.com/office/drawing/2014/main" id="{0B7831BC-E1D0-4195-8DE7-686560D4E1DA}"/>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30" name="Groep 229">
                    <a:extLst>
                      <a:ext uri="{FF2B5EF4-FFF2-40B4-BE49-F238E27FC236}">
                        <a16:creationId xmlns:a16="http://schemas.microsoft.com/office/drawing/2014/main" id="{CC1F5838-0CD5-485D-BA18-9FDFAB1A5873}"/>
                      </a:ext>
                    </a:extLst>
                  </p:cNvPr>
                  <p:cNvGrpSpPr/>
                  <p:nvPr userDrawn="1"/>
                </p:nvGrpSpPr>
                <p:grpSpPr>
                  <a:xfrm flipH="1">
                    <a:off x="-3310774" y="735854"/>
                    <a:ext cx="88801" cy="72568"/>
                    <a:chOff x="-2091059" y="1395403"/>
                    <a:chExt cx="157316" cy="128558"/>
                  </a:xfrm>
                </p:grpSpPr>
                <p:sp>
                  <p:nvSpPr>
                    <p:cNvPr id="231" name="Rechthoek 230">
                      <a:extLst>
                        <a:ext uri="{FF2B5EF4-FFF2-40B4-BE49-F238E27FC236}">
                          <a16:creationId xmlns:a16="http://schemas.microsoft.com/office/drawing/2014/main" id="{618070D7-0908-42F5-A2FE-65D45FE835B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32" name="Pijl: punthaak 231">
                      <a:extLst>
                        <a:ext uri="{FF2B5EF4-FFF2-40B4-BE49-F238E27FC236}">
                          <a16:creationId xmlns:a16="http://schemas.microsoft.com/office/drawing/2014/main" id="{FF35D52C-DDCE-40B5-97B4-66D091FBF23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25" name="Rechthoek 224">
                <a:extLst>
                  <a:ext uri="{FF2B5EF4-FFF2-40B4-BE49-F238E27FC236}">
                    <a16:creationId xmlns:a16="http://schemas.microsoft.com/office/drawing/2014/main" id="{36B95C57-0213-4C8B-B29A-ADAED8F71F12}"/>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26" name="Rechthoek 225">
                <a:extLst>
                  <a:ext uri="{FF2B5EF4-FFF2-40B4-BE49-F238E27FC236}">
                    <a16:creationId xmlns:a16="http://schemas.microsoft.com/office/drawing/2014/main" id="{C0CF02DD-78A8-49D5-B290-0543F249D40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190" name="Rechte verbindingslijn 189">
              <a:extLst>
                <a:ext uri="{FF2B5EF4-FFF2-40B4-BE49-F238E27FC236}">
                  <a16:creationId xmlns:a16="http://schemas.microsoft.com/office/drawing/2014/main" id="{57467FDF-C418-44E9-B684-D1244789E7CB}"/>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91" name="Rechthoek 190">
              <a:extLst>
                <a:ext uri="{FF2B5EF4-FFF2-40B4-BE49-F238E27FC236}">
                  <a16:creationId xmlns:a16="http://schemas.microsoft.com/office/drawing/2014/main" id="{1031B8D5-66A3-46D9-B343-237FA7BE17E4}"/>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192" name="Rechthoek 191">
              <a:extLst>
                <a:ext uri="{FF2B5EF4-FFF2-40B4-BE49-F238E27FC236}">
                  <a16:creationId xmlns:a16="http://schemas.microsoft.com/office/drawing/2014/main" id="{5C9F8304-E2F7-40C9-A67F-548E4EBB8108}"/>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193" name="Ovaal 192">
              <a:extLst>
                <a:ext uri="{FF2B5EF4-FFF2-40B4-BE49-F238E27FC236}">
                  <a16:creationId xmlns:a16="http://schemas.microsoft.com/office/drawing/2014/main" id="{474F8F73-7541-497F-B10A-D3788232FF14}"/>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94" name="Ovaal 193">
              <a:extLst>
                <a:ext uri="{FF2B5EF4-FFF2-40B4-BE49-F238E27FC236}">
                  <a16:creationId xmlns:a16="http://schemas.microsoft.com/office/drawing/2014/main" id="{2CBFF980-9389-4862-A716-DCF55C7E2E2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95" name="Ovaal 194">
              <a:extLst>
                <a:ext uri="{FF2B5EF4-FFF2-40B4-BE49-F238E27FC236}">
                  <a16:creationId xmlns:a16="http://schemas.microsoft.com/office/drawing/2014/main" id="{0BB5F342-5D20-440A-BFEE-D93DFE412E2F}"/>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96" name="Ovaal 195">
              <a:extLst>
                <a:ext uri="{FF2B5EF4-FFF2-40B4-BE49-F238E27FC236}">
                  <a16:creationId xmlns:a16="http://schemas.microsoft.com/office/drawing/2014/main" id="{40DD8DF0-EF89-41D5-98F7-8AA5EFF997A9}"/>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97" name="Ovaal 196">
              <a:extLst>
                <a:ext uri="{FF2B5EF4-FFF2-40B4-BE49-F238E27FC236}">
                  <a16:creationId xmlns:a16="http://schemas.microsoft.com/office/drawing/2014/main" id="{0F8E7911-0982-4C7A-B1D1-8CEFD81CC1F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98" name="Ovaal 197">
              <a:extLst>
                <a:ext uri="{FF2B5EF4-FFF2-40B4-BE49-F238E27FC236}">
                  <a16:creationId xmlns:a16="http://schemas.microsoft.com/office/drawing/2014/main" id="{CA98FD31-4B8D-4C17-A754-7621335B4782}"/>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04" name="Ovaal 203">
              <a:extLst>
                <a:ext uri="{FF2B5EF4-FFF2-40B4-BE49-F238E27FC236}">
                  <a16:creationId xmlns:a16="http://schemas.microsoft.com/office/drawing/2014/main" id="{DF3B0E3C-975E-4AC7-9415-FACC76835FB7}"/>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05" name="Ovaal 204">
              <a:extLst>
                <a:ext uri="{FF2B5EF4-FFF2-40B4-BE49-F238E27FC236}">
                  <a16:creationId xmlns:a16="http://schemas.microsoft.com/office/drawing/2014/main" id="{4D77C0D7-0487-4E50-A659-6B3A364A850F}"/>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06" name="Ovaal 205">
              <a:extLst>
                <a:ext uri="{FF2B5EF4-FFF2-40B4-BE49-F238E27FC236}">
                  <a16:creationId xmlns:a16="http://schemas.microsoft.com/office/drawing/2014/main" id="{A224A0E4-FE00-42FA-9D5A-2A299B883125}"/>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07" name="Rechthoek 206">
              <a:extLst>
                <a:ext uri="{FF2B5EF4-FFF2-40B4-BE49-F238E27FC236}">
                  <a16:creationId xmlns:a16="http://schemas.microsoft.com/office/drawing/2014/main" id="{5F39F272-BB95-427E-B0D1-F169CBDB3F76}"/>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4"/>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208" name="Rechthoek 207">
              <a:extLst>
                <a:ext uri="{FF2B5EF4-FFF2-40B4-BE49-F238E27FC236}">
                  <a16:creationId xmlns:a16="http://schemas.microsoft.com/office/drawing/2014/main" id="{B4E74DE6-12BD-4507-9AF9-C975416DEC58}"/>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5"/>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209" name="Rechthoek 208">
              <a:extLst>
                <a:ext uri="{FF2B5EF4-FFF2-40B4-BE49-F238E27FC236}">
                  <a16:creationId xmlns:a16="http://schemas.microsoft.com/office/drawing/2014/main" id="{A688FE62-DACD-4110-B366-90B5FF5FE32A}"/>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210" name="Rechthoek 209">
              <a:extLst>
                <a:ext uri="{FF2B5EF4-FFF2-40B4-BE49-F238E27FC236}">
                  <a16:creationId xmlns:a16="http://schemas.microsoft.com/office/drawing/2014/main" id="{653941A7-D15F-45FA-A280-FD39FE2827E5}"/>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211" name="Rechthoek 210">
              <a:extLst>
                <a:ext uri="{FF2B5EF4-FFF2-40B4-BE49-F238E27FC236}">
                  <a16:creationId xmlns:a16="http://schemas.microsoft.com/office/drawing/2014/main" id="{300E8CC7-5940-4656-8261-C8CCC36D48D2}"/>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212" name="Rechthoek 211">
              <a:extLst>
                <a:ext uri="{FF2B5EF4-FFF2-40B4-BE49-F238E27FC236}">
                  <a16:creationId xmlns:a16="http://schemas.microsoft.com/office/drawing/2014/main" id="{76978ACA-1080-4A0B-865E-882F1E045BD8}"/>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213" name="Rechthoek 212">
              <a:extLst>
                <a:ext uri="{FF2B5EF4-FFF2-40B4-BE49-F238E27FC236}">
                  <a16:creationId xmlns:a16="http://schemas.microsoft.com/office/drawing/2014/main" id="{AD11546C-27E2-41CE-90B1-3DC262F10AEC}"/>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4"/>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214" name="Rechthoek 213">
              <a:extLst>
                <a:ext uri="{FF2B5EF4-FFF2-40B4-BE49-F238E27FC236}">
                  <a16:creationId xmlns:a16="http://schemas.microsoft.com/office/drawing/2014/main" id="{BE5A7766-196F-493F-88D8-ACDEBED4E190}"/>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5"/>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113" name="Tijdelijke aanduiding voor tekst 7">
            <a:extLst>
              <a:ext uri="{FF2B5EF4-FFF2-40B4-BE49-F238E27FC236}">
                <a16:creationId xmlns:a16="http://schemas.microsoft.com/office/drawing/2014/main" id="{D5D4C8A3-8DB8-4961-AE46-CED2F3404587}"/>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200885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el beeldvullend">
    <p:spTree>
      <p:nvGrpSpPr>
        <p:cNvPr id="1" name=""/>
        <p:cNvGrpSpPr/>
        <p:nvPr/>
      </p:nvGrpSpPr>
      <p:grpSpPr>
        <a:xfrm>
          <a:off x="0" y="0"/>
          <a:ext cx="0" cy="0"/>
          <a:chOff x="0" y="0"/>
          <a:chExt cx="0" cy="0"/>
        </a:xfrm>
      </p:grpSpPr>
      <p:sp>
        <p:nvSpPr>
          <p:cNvPr id="136" name="Rechthoek 135">
            <a:extLst>
              <a:ext uri="{FF2B5EF4-FFF2-40B4-BE49-F238E27FC236}">
                <a16:creationId xmlns:a16="http://schemas.microsoft.com/office/drawing/2014/main" id="{74394209-6293-465E-9177-9733C66563EB}"/>
              </a:ext>
            </a:extLst>
          </p:cNvPr>
          <p:cNvSpPr/>
          <p:nvPr/>
        </p:nvSpPr>
        <p:spPr>
          <a:xfrm>
            <a:off x="0" y="-399601"/>
            <a:ext cx="720000" cy="360000"/>
          </a:xfrm>
          <a:prstGeom prst="rect">
            <a:avLst/>
          </a:prstGeom>
        </p:spPr>
        <p:txBody>
          <a:bodyPr wrap="none" lIns="0" tIns="0" rIns="0" bIns="0">
            <a:noAutofit/>
          </a:bodyPr>
          <a:lstStyle/>
          <a:p>
            <a:r>
              <a:rPr lang="nl-NL" dirty="0"/>
              <a:t>Tabel (beeldvullend)</a:t>
            </a:r>
          </a:p>
        </p:txBody>
      </p:sp>
      <p:grpSp>
        <p:nvGrpSpPr>
          <p:cNvPr id="8" name="INSTRUCTIES">
            <a:extLst>
              <a:ext uri="{FF2B5EF4-FFF2-40B4-BE49-F238E27FC236}">
                <a16:creationId xmlns:a16="http://schemas.microsoft.com/office/drawing/2014/main" id="{FC6F44F9-70E8-4710-8452-45B106B1434B}"/>
              </a:ext>
            </a:extLst>
          </p:cNvPr>
          <p:cNvGrpSpPr/>
          <p:nvPr userDrawn="1"/>
        </p:nvGrpSpPr>
        <p:grpSpPr>
          <a:xfrm>
            <a:off x="12395374" y="-718670"/>
            <a:ext cx="4140000" cy="4462669"/>
            <a:chOff x="12395374" y="-718670"/>
            <a:chExt cx="4140000" cy="4462669"/>
          </a:xfrm>
        </p:grpSpPr>
        <p:sp>
          <p:nvSpPr>
            <p:cNvPr id="139" name="Rechthoek: afgeronde hoeken 138">
              <a:extLst>
                <a:ext uri="{FF2B5EF4-FFF2-40B4-BE49-F238E27FC236}">
                  <a16:creationId xmlns:a16="http://schemas.microsoft.com/office/drawing/2014/main" id="{974D0A41-D3EF-4953-A6B9-9FD29C1EB13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Tabel invoegen of de bestaande tabel aanpassen / veranderen.</a:t>
              </a:r>
            </a:p>
          </p:txBody>
        </p:sp>
        <p:sp>
          <p:nvSpPr>
            <p:cNvPr id="140" name="Rechthoek: afgeronde hoeken 139">
              <a:extLst>
                <a:ext uri="{FF2B5EF4-FFF2-40B4-BE49-F238E27FC236}">
                  <a16:creationId xmlns:a16="http://schemas.microsoft.com/office/drawing/2014/main" id="{4448ECFC-EAED-4A4C-BC21-375AA1207346}"/>
                </a:ext>
              </a:extLst>
            </p:cNvPr>
            <p:cNvSpPr/>
            <p:nvPr userDrawn="1"/>
          </p:nvSpPr>
          <p:spPr>
            <a:xfrm>
              <a:off x="12395374" y="-1"/>
              <a:ext cx="4140000" cy="3744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2" name="Ovaal 141">
              <a:extLst>
                <a:ext uri="{FF2B5EF4-FFF2-40B4-BE49-F238E27FC236}">
                  <a16:creationId xmlns:a16="http://schemas.microsoft.com/office/drawing/2014/main" id="{C5473402-C251-4A8F-8196-5BE0CE95E1A2}"/>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3" name="Rechte verbindingslijn 142">
              <a:extLst>
                <a:ext uri="{FF2B5EF4-FFF2-40B4-BE49-F238E27FC236}">
                  <a16:creationId xmlns:a16="http://schemas.microsoft.com/office/drawing/2014/main" id="{538015B1-02CA-4D12-916C-CF663AB9977D}"/>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4" name="Rechthoek 143">
              <a:extLst>
                <a:ext uri="{FF2B5EF4-FFF2-40B4-BE49-F238E27FC236}">
                  <a16:creationId xmlns:a16="http://schemas.microsoft.com/office/drawing/2014/main" id="{DA819037-2CF9-4C38-8A1A-264191F0A3B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tabel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17F9F126-796B-4D7B-80FD-01543CCE0C8F}"/>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AC2E20E9-4090-46F2-9FE4-CCE51E553117}"/>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9" name="Ovaal 148">
              <a:extLst>
                <a:ext uri="{FF2B5EF4-FFF2-40B4-BE49-F238E27FC236}">
                  <a16:creationId xmlns:a16="http://schemas.microsoft.com/office/drawing/2014/main" id="{EEF2FE66-C1E2-4947-B559-3C0F84F8205D}"/>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50" name="Rechthoek 149">
              <a:extLst>
                <a:ext uri="{FF2B5EF4-FFF2-40B4-BE49-F238E27FC236}">
                  <a16:creationId xmlns:a16="http://schemas.microsoft.com/office/drawing/2014/main" id="{678FE4CE-A6F3-4027-B5DB-FC4CB25DC1A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Opvulling, lijnen, cellen verdelen, cellen toevoegen, kolommen of rijen verwijderen, etc.</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8DA9A7E2-86E2-403F-A87E-BCF705F6CD7F}"/>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35" name="Groep 34">
              <a:extLst>
                <a:ext uri="{FF2B5EF4-FFF2-40B4-BE49-F238E27FC236}">
                  <a16:creationId xmlns:a16="http://schemas.microsoft.com/office/drawing/2014/main" id="{5C4BEA8F-3EA4-4E13-845C-BB0091AB85DA}"/>
                </a:ext>
              </a:extLst>
            </p:cNvPr>
            <p:cNvGrpSpPr/>
            <p:nvPr/>
          </p:nvGrpSpPr>
          <p:grpSpPr>
            <a:xfrm>
              <a:off x="12901925" y="2004002"/>
              <a:ext cx="825930" cy="209550"/>
              <a:chOff x="13504624" y="2482850"/>
              <a:chExt cx="825500" cy="209550"/>
            </a:xfrm>
          </p:grpSpPr>
          <p:sp>
            <p:nvSpPr>
              <p:cNvPr id="46" name="Rechthoek 45">
                <a:extLst>
                  <a:ext uri="{FF2B5EF4-FFF2-40B4-BE49-F238E27FC236}">
                    <a16:creationId xmlns:a16="http://schemas.microsoft.com/office/drawing/2014/main" id="{7590441B-7ECE-41BC-BBEA-DF3764D0180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OK</a:t>
                </a:r>
              </a:p>
            </p:txBody>
          </p:sp>
          <p:cxnSp>
            <p:nvCxnSpPr>
              <p:cNvPr id="47" name="Rechte verbindingslijn 46">
                <a:extLst>
                  <a:ext uri="{FF2B5EF4-FFF2-40B4-BE49-F238E27FC236}">
                    <a16:creationId xmlns:a16="http://schemas.microsoft.com/office/drawing/2014/main" id="{23A3C296-83B0-4952-B45E-57261BD0497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8" name="Gelijkbenige driehoek 47">
                <a:extLst>
                  <a:ext uri="{FF2B5EF4-FFF2-40B4-BE49-F238E27FC236}">
                    <a16:creationId xmlns:a16="http://schemas.microsoft.com/office/drawing/2014/main" id="{3086C471-F017-4FA1-A9DB-CEDA778318B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7" name="Tabel icoon">
              <a:extLst>
                <a:ext uri="{FF2B5EF4-FFF2-40B4-BE49-F238E27FC236}">
                  <a16:creationId xmlns:a16="http://schemas.microsoft.com/office/drawing/2014/main" id="{AB295555-7C37-4628-9E25-0954E7189AAE}"/>
                </a:ext>
              </a:extLst>
            </p:cNvPr>
            <p:cNvGrpSpPr/>
            <p:nvPr/>
          </p:nvGrpSpPr>
          <p:grpSpPr>
            <a:xfrm>
              <a:off x="12927654" y="903541"/>
              <a:ext cx="375696" cy="339168"/>
              <a:chOff x="6072040" y="3376043"/>
              <a:chExt cx="1227920" cy="1109109"/>
            </a:xfrm>
          </p:grpSpPr>
          <p:sp>
            <p:nvSpPr>
              <p:cNvPr id="38" name="Rechthoek 37">
                <a:extLst>
                  <a:ext uri="{FF2B5EF4-FFF2-40B4-BE49-F238E27FC236}">
                    <a16:creationId xmlns:a16="http://schemas.microsoft.com/office/drawing/2014/main" id="{CF4FDE2C-1A8C-4636-8FFE-8D6E78859620}"/>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39" name="Rechthoek 38">
                <a:extLst>
                  <a:ext uri="{FF2B5EF4-FFF2-40B4-BE49-F238E27FC236}">
                    <a16:creationId xmlns:a16="http://schemas.microsoft.com/office/drawing/2014/main" id="{405A0D93-C4B6-4A9C-92B5-3F55723EECF7}"/>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cxnSp>
            <p:nvCxnSpPr>
              <p:cNvPr id="40" name="Rechte verbindingslijn 39">
                <a:extLst>
                  <a:ext uri="{FF2B5EF4-FFF2-40B4-BE49-F238E27FC236}">
                    <a16:creationId xmlns:a16="http://schemas.microsoft.com/office/drawing/2014/main" id="{7CBA5CC1-1223-4152-BA56-8985F9EA538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1F843F69-FEA0-4697-A4BB-567CCD483C67}"/>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F5FFDEDD-5DA7-4B34-9E8A-1C93BCB82D58}"/>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BD51020-31C6-4E69-AA8C-411F7B296CB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9E9A3462-3339-4CF3-9943-DBA4DA464DD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45" name="Rechthoek 44">
                <a:extLst>
                  <a:ext uri="{FF2B5EF4-FFF2-40B4-BE49-F238E27FC236}">
                    <a16:creationId xmlns:a16="http://schemas.microsoft.com/office/drawing/2014/main" id="{F7E1ABD6-C3C8-4171-93E6-A2D7831479C1}"/>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grpSp>
      <p:sp>
        <p:nvSpPr>
          <p:cNvPr id="26" name="Tijdelijke aanduiding voor tabel 8">
            <a:extLst>
              <a:ext uri="{FF2B5EF4-FFF2-40B4-BE49-F238E27FC236}">
                <a16:creationId xmlns:a16="http://schemas.microsoft.com/office/drawing/2014/main" id="{E69F8AA6-A154-4045-863A-FA1DA831628C}"/>
              </a:ext>
            </a:extLst>
          </p:cNvPr>
          <p:cNvSpPr>
            <a:spLocks noGrp="1"/>
          </p:cNvSpPr>
          <p:nvPr>
            <p:ph type="tbl" sz="quarter" idx="15"/>
          </p:nvPr>
        </p:nvSpPr>
        <p:spPr>
          <a:xfrm>
            <a:off x="903283" y="1997291"/>
            <a:ext cx="10385434" cy="3744000"/>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dirty="0"/>
              <a:t>Klik op het pictogram als u een tabel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137" name="Tijdelijke aanduiding voor verticale tekst 2">
            <a:extLst>
              <a:ext uri="{FF2B5EF4-FFF2-40B4-BE49-F238E27FC236}">
                <a16:creationId xmlns:a16="http://schemas.microsoft.com/office/drawing/2014/main" id="{6DA49AEF-4DA7-458F-8455-C913A61B0558}"/>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5202F76-9912-4EF2-848A-219C8C403E33}"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204" name="Tijdelijke aanduiding voor tekst 6">
            <a:extLst>
              <a:ext uri="{FF2B5EF4-FFF2-40B4-BE49-F238E27FC236}">
                <a16:creationId xmlns:a16="http://schemas.microsoft.com/office/drawing/2014/main" id="{70C75C22-E80C-4DD8-AE84-19474AEC5A5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05" name="Tijdelijke aanduiding voor tekst 6">
            <a:extLst>
              <a:ext uri="{FF2B5EF4-FFF2-40B4-BE49-F238E27FC236}">
                <a16:creationId xmlns:a16="http://schemas.microsoft.com/office/drawing/2014/main" id="{0482DC9C-2AF2-4B4C-8244-74DEF9159AFC}"/>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06" name="Tijdelijke aanduiding voor tekst 6">
            <a:extLst>
              <a:ext uri="{FF2B5EF4-FFF2-40B4-BE49-F238E27FC236}">
                <a16:creationId xmlns:a16="http://schemas.microsoft.com/office/drawing/2014/main" id="{1D60B74D-ADAC-4EA9-BAF1-421E2312BFE5}"/>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07" name="Tijdelijke aanduiding voor tekst 6">
            <a:extLst>
              <a:ext uri="{FF2B5EF4-FFF2-40B4-BE49-F238E27FC236}">
                <a16:creationId xmlns:a16="http://schemas.microsoft.com/office/drawing/2014/main" id="{095DE808-83F6-4C5A-A687-2D34E6946ACD}"/>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105" name="Tijdelijke aanduiding voor tekst 82">
            <a:extLst>
              <a:ext uri="{FF2B5EF4-FFF2-40B4-BE49-F238E27FC236}">
                <a16:creationId xmlns:a16="http://schemas.microsoft.com/office/drawing/2014/main" id="{384319C4-E1EE-4B41-864D-8DFF4FEFD67F}"/>
              </a:ext>
            </a:extLst>
          </p:cNvPr>
          <p:cNvSpPr>
            <a:spLocks noGrp="1"/>
          </p:cNvSpPr>
          <p:nvPr>
            <p:ph type="body" sz="quarter" idx="26" hasCustomPrompt="1"/>
          </p:nvPr>
        </p:nvSpPr>
        <p:spPr>
          <a:xfrm>
            <a:off x="325438" y="285749"/>
            <a:ext cx="850900" cy="657225"/>
          </a:xfrm>
          <a:blipFill>
            <a:blip r:embed="rId2"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138" name="TEKSTINSTRUCTIES">
            <a:extLst>
              <a:ext uri="{FF2B5EF4-FFF2-40B4-BE49-F238E27FC236}">
                <a16:creationId xmlns:a16="http://schemas.microsoft.com/office/drawing/2014/main" id="{935FE155-1E2F-46B0-9C75-6132AA2FD58A}"/>
              </a:ext>
            </a:extLst>
          </p:cNvPr>
          <p:cNvGrpSpPr/>
          <p:nvPr userDrawn="1"/>
        </p:nvGrpSpPr>
        <p:grpSpPr>
          <a:xfrm>
            <a:off x="-4297881" y="-718670"/>
            <a:ext cx="4140000" cy="7198669"/>
            <a:chOff x="-4297881" y="-718670"/>
            <a:chExt cx="4140000" cy="7198669"/>
          </a:xfrm>
        </p:grpSpPr>
        <p:sp>
          <p:nvSpPr>
            <p:cNvPr id="141" name="Rechthoek: afgeronde hoeken 140">
              <a:extLst>
                <a:ext uri="{FF2B5EF4-FFF2-40B4-BE49-F238E27FC236}">
                  <a16:creationId xmlns:a16="http://schemas.microsoft.com/office/drawing/2014/main" id="{E9596121-24D5-48B2-AAA9-A0992B0B47C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45" name="Rechthoek: afgeronde hoeken 144">
              <a:extLst>
                <a:ext uri="{FF2B5EF4-FFF2-40B4-BE49-F238E27FC236}">
                  <a16:creationId xmlns:a16="http://schemas.microsoft.com/office/drawing/2014/main" id="{E50A0254-C53A-4E89-9E8B-9C8255D63DE3}"/>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48" name="Rechte verbindingslijn 147">
              <a:extLst>
                <a:ext uri="{FF2B5EF4-FFF2-40B4-BE49-F238E27FC236}">
                  <a16:creationId xmlns:a16="http://schemas.microsoft.com/office/drawing/2014/main" id="{7CD3E453-1D7E-49ED-9917-F17561032E65}"/>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B4F1DB4D-0D11-4D3C-A1BF-337DD9F64B8B}"/>
                </a:ext>
              </a:extLst>
            </p:cNvPr>
            <p:cNvGrpSpPr/>
            <p:nvPr userDrawn="1"/>
          </p:nvGrpSpPr>
          <p:grpSpPr>
            <a:xfrm>
              <a:off x="-3905190" y="127747"/>
              <a:ext cx="3354618" cy="786653"/>
              <a:chOff x="-3419346" y="368233"/>
              <a:chExt cx="3170491" cy="743862"/>
            </a:xfrm>
          </p:grpSpPr>
          <p:sp>
            <p:nvSpPr>
              <p:cNvPr id="173" name="Rechthoek 172">
                <a:extLst>
                  <a:ext uri="{FF2B5EF4-FFF2-40B4-BE49-F238E27FC236}">
                    <a16:creationId xmlns:a16="http://schemas.microsoft.com/office/drawing/2014/main" id="{6E069A8A-62F4-4FAB-8E69-E5AB623190C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174" name="Rechte verbindingslijn 173">
                <a:extLst>
                  <a:ext uri="{FF2B5EF4-FFF2-40B4-BE49-F238E27FC236}">
                    <a16:creationId xmlns:a16="http://schemas.microsoft.com/office/drawing/2014/main" id="{2B96EB6D-A7E2-40D0-B591-AC2D5D32DFF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Rechte verbindingslijn 174">
                <a:extLst>
                  <a:ext uri="{FF2B5EF4-FFF2-40B4-BE49-F238E27FC236}">
                    <a16:creationId xmlns:a16="http://schemas.microsoft.com/office/drawing/2014/main" id="{AFBCD0CC-5294-478C-B5E8-25C848C01C0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6" name="Rechthoek 175">
                <a:extLst>
                  <a:ext uri="{FF2B5EF4-FFF2-40B4-BE49-F238E27FC236}">
                    <a16:creationId xmlns:a16="http://schemas.microsoft.com/office/drawing/2014/main" id="{33FA9346-8FD8-4657-9FE9-BDFB63E970A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77" name="Groep 176">
                <a:extLst>
                  <a:ext uri="{FF2B5EF4-FFF2-40B4-BE49-F238E27FC236}">
                    <a16:creationId xmlns:a16="http://schemas.microsoft.com/office/drawing/2014/main" id="{85CD64DF-AF3E-4A2E-8E70-FBEBFE29AA15}"/>
                  </a:ext>
                </a:extLst>
              </p:cNvPr>
              <p:cNvGrpSpPr/>
              <p:nvPr userDrawn="1"/>
            </p:nvGrpSpPr>
            <p:grpSpPr>
              <a:xfrm>
                <a:off x="-3002834" y="720303"/>
                <a:ext cx="182598" cy="143759"/>
                <a:chOff x="-3310843" y="700986"/>
                <a:chExt cx="182598" cy="143759"/>
              </a:xfrm>
            </p:grpSpPr>
            <p:grpSp>
              <p:nvGrpSpPr>
                <p:cNvPr id="267" name="Groep 266">
                  <a:extLst>
                    <a:ext uri="{FF2B5EF4-FFF2-40B4-BE49-F238E27FC236}">
                      <a16:creationId xmlns:a16="http://schemas.microsoft.com/office/drawing/2014/main" id="{CFD83FAF-AFD1-4928-BDB6-DE7A9D8A55C0}"/>
                    </a:ext>
                  </a:extLst>
                </p:cNvPr>
                <p:cNvGrpSpPr/>
                <p:nvPr userDrawn="1"/>
              </p:nvGrpSpPr>
              <p:grpSpPr>
                <a:xfrm>
                  <a:off x="-3310843" y="700986"/>
                  <a:ext cx="182598" cy="143759"/>
                  <a:chOff x="-3310843" y="700986"/>
                  <a:chExt cx="182598" cy="143759"/>
                </a:xfrm>
              </p:grpSpPr>
              <p:cxnSp>
                <p:nvCxnSpPr>
                  <p:cNvPr id="271" name="Rechte verbindingslijn 270">
                    <a:extLst>
                      <a:ext uri="{FF2B5EF4-FFF2-40B4-BE49-F238E27FC236}">
                        <a16:creationId xmlns:a16="http://schemas.microsoft.com/office/drawing/2014/main" id="{DE83728E-62B6-46F5-B364-1A3B1A35C77D}"/>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2" name="Rechte verbindingslijn 271">
                    <a:extLst>
                      <a:ext uri="{FF2B5EF4-FFF2-40B4-BE49-F238E27FC236}">
                        <a16:creationId xmlns:a16="http://schemas.microsoft.com/office/drawing/2014/main" id="{41481935-E1B7-43CC-BDCD-79C89E71C1F7}"/>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3" name="Rechte verbindingslijn 272">
                    <a:extLst>
                      <a:ext uri="{FF2B5EF4-FFF2-40B4-BE49-F238E27FC236}">
                        <a16:creationId xmlns:a16="http://schemas.microsoft.com/office/drawing/2014/main" id="{EBE4A93E-FD40-400A-8B85-22CA52146CE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2CCDD243-C7CE-4D63-9426-7DBCA441D7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8DCA6186-77AA-4A63-A3C8-E06D14263F3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68" name="Groep 267">
                  <a:extLst>
                    <a:ext uri="{FF2B5EF4-FFF2-40B4-BE49-F238E27FC236}">
                      <a16:creationId xmlns:a16="http://schemas.microsoft.com/office/drawing/2014/main" id="{04D3BFFE-88E7-4980-B272-E1687C97200F}"/>
                    </a:ext>
                  </a:extLst>
                </p:cNvPr>
                <p:cNvGrpSpPr/>
                <p:nvPr userDrawn="1"/>
              </p:nvGrpSpPr>
              <p:grpSpPr>
                <a:xfrm flipH="1">
                  <a:off x="-3310774" y="735854"/>
                  <a:ext cx="88801" cy="72568"/>
                  <a:chOff x="-2091059" y="1395403"/>
                  <a:chExt cx="157316" cy="128558"/>
                </a:xfrm>
              </p:grpSpPr>
              <p:sp>
                <p:nvSpPr>
                  <p:cNvPr id="269" name="Rechthoek 268">
                    <a:extLst>
                      <a:ext uri="{FF2B5EF4-FFF2-40B4-BE49-F238E27FC236}">
                        <a16:creationId xmlns:a16="http://schemas.microsoft.com/office/drawing/2014/main" id="{A63D643B-95F5-4681-BC0B-C112A32DB81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70" name="Pijl: punthaak 269">
                    <a:extLst>
                      <a:ext uri="{FF2B5EF4-FFF2-40B4-BE49-F238E27FC236}">
                        <a16:creationId xmlns:a16="http://schemas.microsoft.com/office/drawing/2014/main" id="{67223690-D73C-489A-9755-DBD1C8DC7C6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178" name="Groep 177">
                <a:extLst>
                  <a:ext uri="{FF2B5EF4-FFF2-40B4-BE49-F238E27FC236}">
                    <a16:creationId xmlns:a16="http://schemas.microsoft.com/office/drawing/2014/main" id="{CAC20FB0-C01C-494D-9BA5-E848FBA38814}"/>
                  </a:ext>
                </a:extLst>
              </p:cNvPr>
              <p:cNvGrpSpPr/>
              <p:nvPr userDrawn="1"/>
            </p:nvGrpSpPr>
            <p:grpSpPr>
              <a:xfrm>
                <a:off x="-3326107" y="720303"/>
                <a:ext cx="182598" cy="143759"/>
                <a:chOff x="-3634116" y="700986"/>
                <a:chExt cx="182598" cy="143759"/>
              </a:xfrm>
            </p:grpSpPr>
            <p:grpSp>
              <p:nvGrpSpPr>
                <p:cNvPr id="258" name="Groep 257">
                  <a:extLst>
                    <a:ext uri="{FF2B5EF4-FFF2-40B4-BE49-F238E27FC236}">
                      <a16:creationId xmlns:a16="http://schemas.microsoft.com/office/drawing/2014/main" id="{BEAF588F-AE7B-488B-8399-BC6D55D60872}"/>
                    </a:ext>
                  </a:extLst>
                </p:cNvPr>
                <p:cNvGrpSpPr/>
                <p:nvPr userDrawn="1"/>
              </p:nvGrpSpPr>
              <p:grpSpPr>
                <a:xfrm>
                  <a:off x="-3634116" y="700986"/>
                  <a:ext cx="182598" cy="143759"/>
                  <a:chOff x="-3634116" y="700986"/>
                  <a:chExt cx="182598" cy="143759"/>
                </a:xfrm>
              </p:grpSpPr>
              <p:cxnSp>
                <p:nvCxnSpPr>
                  <p:cNvPr id="262" name="Rechte verbindingslijn 261">
                    <a:extLst>
                      <a:ext uri="{FF2B5EF4-FFF2-40B4-BE49-F238E27FC236}">
                        <a16:creationId xmlns:a16="http://schemas.microsoft.com/office/drawing/2014/main" id="{2AA62AB9-3992-4A8F-BE3E-96AA59585D2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3" name="Rechte verbindingslijn 262">
                    <a:extLst>
                      <a:ext uri="{FF2B5EF4-FFF2-40B4-BE49-F238E27FC236}">
                        <a16:creationId xmlns:a16="http://schemas.microsoft.com/office/drawing/2014/main" id="{B21C70FE-7AA1-43A5-BD59-780115F8D9D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64" name="Rechte verbindingslijn 263">
                    <a:extLst>
                      <a:ext uri="{FF2B5EF4-FFF2-40B4-BE49-F238E27FC236}">
                        <a16:creationId xmlns:a16="http://schemas.microsoft.com/office/drawing/2014/main" id="{F7831341-14A9-4AEC-9552-5C5163D8429F}"/>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65" name="Rechte verbindingslijn 264">
                    <a:extLst>
                      <a:ext uri="{FF2B5EF4-FFF2-40B4-BE49-F238E27FC236}">
                        <a16:creationId xmlns:a16="http://schemas.microsoft.com/office/drawing/2014/main" id="{A868F1F6-5E3C-47EF-97B4-29E2077C8C0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66" name="Rechte verbindingslijn 265">
                    <a:extLst>
                      <a:ext uri="{FF2B5EF4-FFF2-40B4-BE49-F238E27FC236}">
                        <a16:creationId xmlns:a16="http://schemas.microsoft.com/office/drawing/2014/main" id="{1439761A-8F06-4161-A5E2-8921EA7DA5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59" name="Groep 258">
                  <a:extLst>
                    <a:ext uri="{FF2B5EF4-FFF2-40B4-BE49-F238E27FC236}">
                      <a16:creationId xmlns:a16="http://schemas.microsoft.com/office/drawing/2014/main" id="{091DD225-DC2D-424B-A5E4-E6C3C3CF4731}"/>
                    </a:ext>
                  </a:extLst>
                </p:cNvPr>
                <p:cNvGrpSpPr/>
                <p:nvPr userDrawn="1"/>
              </p:nvGrpSpPr>
              <p:grpSpPr>
                <a:xfrm>
                  <a:off x="-3634047" y="735854"/>
                  <a:ext cx="88801" cy="72568"/>
                  <a:chOff x="-2091059" y="1395403"/>
                  <a:chExt cx="157316" cy="128558"/>
                </a:xfrm>
              </p:grpSpPr>
              <p:sp>
                <p:nvSpPr>
                  <p:cNvPr id="260" name="Rechthoek 259">
                    <a:extLst>
                      <a:ext uri="{FF2B5EF4-FFF2-40B4-BE49-F238E27FC236}">
                        <a16:creationId xmlns:a16="http://schemas.microsoft.com/office/drawing/2014/main" id="{23D8C280-76E6-457F-A83F-78B0FCBA031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61" name="Pijl: punthaak 260">
                    <a:extLst>
                      <a:ext uri="{FF2B5EF4-FFF2-40B4-BE49-F238E27FC236}">
                        <a16:creationId xmlns:a16="http://schemas.microsoft.com/office/drawing/2014/main" id="{55ABF453-A3C3-4785-BF01-9F7BC4497D2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179" name="Rechte verbindingslijn 178">
                <a:extLst>
                  <a:ext uri="{FF2B5EF4-FFF2-40B4-BE49-F238E27FC236}">
                    <a16:creationId xmlns:a16="http://schemas.microsoft.com/office/drawing/2014/main" id="{D44FE6A9-4502-4FCD-8345-A7AF560A259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0" name="Rechte verbindingslijn 179">
                <a:extLst>
                  <a:ext uri="{FF2B5EF4-FFF2-40B4-BE49-F238E27FC236}">
                    <a16:creationId xmlns:a16="http://schemas.microsoft.com/office/drawing/2014/main" id="{A44AC16D-592F-4CB5-B427-16C34C10A62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1" name="Groep 180">
                <a:extLst>
                  <a:ext uri="{FF2B5EF4-FFF2-40B4-BE49-F238E27FC236}">
                    <a16:creationId xmlns:a16="http://schemas.microsoft.com/office/drawing/2014/main" id="{716969A3-1589-4F6B-9C83-D28A7119DEE1}"/>
                  </a:ext>
                </a:extLst>
              </p:cNvPr>
              <p:cNvGrpSpPr/>
              <p:nvPr userDrawn="1"/>
            </p:nvGrpSpPr>
            <p:grpSpPr>
              <a:xfrm>
                <a:off x="-2425037" y="370226"/>
                <a:ext cx="357690" cy="330595"/>
                <a:chOff x="-2721817" y="347336"/>
                <a:chExt cx="432805" cy="400021"/>
              </a:xfrm>
            </p:grpSpPr>
            <p:sp>
              <p:nvSpPr>
                <p:cNvPr id="196" name="Rechthoek 195">
                  <a:extLst>
                    <a:ext uri="{FF2B5EF4-FFF2-40B4-BE49-F238E27FC236}">
                      <a16:creationId xmlns:a16="http://schemas.microsoft.com/office/drawing/2014/main" id="{79EF19E7-ECB4-49FE-8D5B-E5A29DF0707F}"/>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197" name="Groep 196">
                  <a:extLst>
                    <a:ext uri="{FF2B5EF4-FFF2-40B4-BE49-F238E27FC236}">
                      <a16:creationId xmlns:a16="http://schemas.microsoft.com/office/drawing/2014/main" id="{DCB62C6A-D9F0-4C72-82DA-EBE777709616}"/>
                    </a:ext>
                  </a:extLst>
                </p:cNvPr>
                <p:cNvGrpSpPr/>
                <p:nvPr userDrawn="1"/>
              </p:nvGrpSpPr>
              <p:grpSpPr>
                <a:xfrm>
                  <a:off x="-2652453" y="431583"/>
                  <a:ext cx="294076" cy="231526"/>
                  <a:chOff x="-3634116" y="700986"/>
                  <a:chExt cx="182598" cy="143759"/>
                </a:xfrm>
              </p:grpSpPr>
              <p:grpSp>
                <p:nvGrpSpPr>
                  <p:cNvPr id="198" name="Groep 197">
                    <a:extLst>
                      <a:ext uri="{FF2B5EF4-FFF2-40B4-BE49-F238E27FC236}">
                        <a16:creationId xmlns:a16="http://schemas.microsoft.com/office/drawing/2014/main" id="{E286E1C0-C7F5-42C2-9AB3-923A83C7C370}"/>
                      </a:ext>
                    </a:extLst>
                  </p:cNvPr>
                  <p:cNvGrpSpPr/>
                  <p:nvPr userDrawn="1"/>
                </p:nvGrpSpPr>
                <p:grpSpPr>
                  <a:xfrm>
                    <a:off x="-3634116" y="700986"/>
                    <a:ext cx="182598" cy="143759"/>
                    <a:chOff x="-3634116" y="700986"/>
                    <a:chExt cx="182598" cy="143759"/>
                  </a:xfrm>
                </p:grpSpPr>
                <p:cxnSp>
                  <p:nvCxnSpPr>
                    <p:cNvPr id="202" name="Rechte verbindingslijn 201">
                      <a:extLst>
                        <a:ext uri="{FF2B5EF4-FFF2-40B4-BE49-F238E27FC236}">
                          <a16:creationId xmlns:a16="http://schemas.microsoft.com/office/drawing/2014/main" id="{17AD1D59-436E-4C76-AAB4-7E0CC046003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3" name="Rechte verbindingslijn 202">
                      <a:extLst>
                        <a:ext uri="{FF2B5EF4-FFF2-40B4-BE49-F238E27FC236}">
                          <a16:creationId xmlns:a16="http://schemas.microsoft.com/office/drawing/2014/main" id="{0D938885-DBBF-49F8-9CCC-A3B43088C51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55" name="Rechte verbindingslijn 254">
                      <a:extLst>
                        <a:ext uri="{FF2B5EF4-FFF2-40B4-BE49-F238E27FC236}">
                          <a16:creationId xmlns:a16="http://schemas.microsoft.com/office/drawing/2014/main" id="{8DEC46FA-C0A3-4C86-958E-D0D3F0C6954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56" name="Rechte verbindingslijn 255">
                      <a:extLst>
                        <a:ext uri="{FF2B5EF4-FFF2-40B4-BE49-F238E27FC236}">
                          <a16:creationId xmlns:a16="http://schemas.microsoft.com/office/drawing/2014/main" id="{05CD6E49-DC3C-492E-BD74-FFD6997C5E4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57" name="Rechte verbindingslijn 256">
                      <a:extLst>
                        <a:ext uri="{FF2B5EF4-FFF2-40B4-BE49-F238E27FC236}">
                          <a16:creationId xmlns:a16="http://schemas.microsoft.com/office/drawing/2014/main" id="{C5EDCD33-CED8-434A-B766-5907D3E409B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9" name="Groep 198">
                    <a:extLst>
                      <a:ext uri="{FF2B5EF4-FFF2-40B4-BE49-F238E27FC236}">
                        <a16:creationId xmlns:a16="http://schemas.microsoft.com/office/drawing/2014/main" id="{E2584F10-183D-449D-9331-58F97AC80BF4}"/>
                      </a:ext>
                    </a:extLst>
                  </p:cNvPr>
                  <p:cNvGrpSpPr/>
                  <p:nvPr userDrawn="1"/>
                </p:nvGrpSpPr>
                <p:grpSpPr>
                  <a:xfrm>
                    <a:off x="-3634047" y="735854"/>
                    <a:ext cx="88801" cy="72568"/>
                    <a:chOff x="-2091059" y="1395403"/>
                    <a:chExt cx="157316" cy="128558"/>
                  </a:xfrm>
                </p:grpSpPr>
                <p:sp>
                  <p:nvSpPr>
                    <p:cNvPr id="200" name="Rechthoek 199">
                      <a:extLst>
                        <a:ext uri="{FF2B5EF4-FFF2-40B4-BE49-F238E27FC236}">
                          <a16:creationId xmlns:a16="http://schemas.microsoft.com/office/drawing/2014/main" id="{E30074CA-EE90-45F9-8654-2C295D00305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01" name="Pijl: punthaak 200">
                      <a:extLst>
                        <a:ext uri="{FF2B5EF4-FFF2-40B4-BE49-F238E27FC236}">
                          <a16:creationId xmlns:a16="http://schemas.microsoft.com/office/drawing/2014/main" id="{882BC300-6E5B-4688-9C18-FB1DDD4FCA9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182" name="Groep 181">
                <a:extLst>
                  <a:ext uri="{FF2B5EF4-FFF2-40B4-BE49-F238E27FC236}">
                    <a16:creationId xmlns:a16="http://schemas.microsoft.com/office/drawing/2014/main" id="{E858328A-AB46-4487-BC26-95976ED13C7B}"/>
                  </a:ext>
                </a:extLst>
              </p:cNvPr>
              <p:cNvGrpSpPr/>
              <p:nvPr userDrawn="1"/>
            </p:nvGrpSpPr>
            <p:grpSpPr>
              <a:xfrm>
                <a:off x="-2425037" y="781500"/>
                <a:ext cx="357690" cy="330595"/>
                <a:chOff x="-2721817" y="782525"/>
                <a:chExt cx="432805" cy="400021"/>
              </a:xfrm>
            </p:grpSpPr>
            <p:sp>
              <p:nvSpPr>
                <p:cNvPr id="185" name="Rechthoek 184">
                  <a:extLst>
                    <a:ext uri="{FF2B5EF4-FFF2-40B4-BE49-F238E27FC236}">
                      <a16:creationId xmlns:a16="http://schemas.microsoft.com/office/drawing/2014/main" id="{4F720B85-3E7D-4969-AF65-AF2DB043BFA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186" name="Groep 185">
                  <a:extLst>
                    <a:ext uri="{FF2B5EF4-FFF2-40B4-BE49-F238E27FC236}">
                      <a16:creationId xmlns:a16="http://schemas.microsoft.com/office/drawing/2014/main" id="{B19C7B19-08FD-4304-BF6D-5BF4CDFDCD9D}"/>
                    </a:ext>
                  </a:extLst>
                </p:cNvPr>
                <p:cNvGrpSpPr/>
                <p:nvPr userDrawn="1"/>
              </p:nvGrpSpPr>
              <p:grpSpPr>
                <a:xfrm>
                  <a:off x="-2652453" y="866772"/>
                  <a:ext cx="294076" cy="231526"/>
                  <a:chOff x="-3310843" y="700986"/>
                  <a:chExt cx="182598" cy="143759"/>
                </a:xfrm>
              </p:grpSpPr>
              <p:grpSp>
                <p:nvGrpSpPr>
                  <p:cNvPr id="187" name="Groep 186">
                    <a:extLst>
                      <a:ext uri="{FF2B5EF4-FFF2-40B4-BE49-F238E27FC236}">
                        <a16:creationId xmlns:a16="http://schemas.microsoft.com/office/drawing/2014/main" id="{E5A01A6A-A431-42A0-8889-8D82D8E38995}"/>
                      </a:ext>
                    </a:extLst>
                  </p:cNvPr>
                  <p:cNvGrpSpPr/>
                  <p:nvPr userDrawn="1"/>
                </p:nvGrpSpPr>
                <p:grpSpPr>
                  <a:xfrm>
                    <a:off x="-3310843" y="700986"/>
                    <a:ext cx="182598" cy="143759"/>
                    <a:chOff x="-3310843" y="700986"/>
                    <a:chExt cx="182598" cy="143759"/>
                  </a:xfrm>
                </p:grpSpPr>
                <p:cxnSp>
                  <p:nvCxnSpPr>
                    <p:cNvPr id="191" name="Rechte verbindingslijn 190">
                      <a:extLst>
                        <a:ext uri="{FF2B5EF4-FFF2-40B4-BE49-F238E27FC236}">
                          <a16:creationId xmlns:a16="http://schemas.microsoft.com/office/drawing/2014/main" id="{782B2801-341C-48A7-B754-9E836CB688B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2" name="Rechte verbindingslijn 191">
                      <a:extLst>
                        <a:ext uri="{FF2B5EF4-FFF2-40B4-BE49-F238E27FC236}">
                          <a16:creationId xmlns:a16="http://schemas.microsoft.com/office/drawing/2014/main" id="{4E6EB9E2-8B55-4639-82C3-3A2E162C66D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3" name="Rechte verbindingslijn 192">
                      <a:extLst>
                        <a:ext uri="{FF2B5EF4-FFF2-40B4-BE49-F238E27FC236}">
                          <a16:creationId xmlns:a16="http://schemas.microsoft.com/office/drawing/2014/main" id="{AC7F551E-DB71-45DE-B152-9BD0B289D56D}"/>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4" name="Rechte verbindingslijn 193">
                      <a:extLst>
                        <a:ext uri="{FF2B5EF4-FFF2-40B4-BE49-F238E27FC236}">
                          <a16:creationId xmlns:a16="http://schemas.microsoft.com/office/drawing/2014/main" id="{9918477F-FED2-45FE-9E54-7088B05E0997}"/>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5" name="Rechte verbindingslijn 194">
                      <a:extLst>
                        <a:ext uri="{FF2B5EF4-FFF2-40B4-BE49-F238E27FC236}">
                          <a16:creationId xmlns:a16="http://schemas.microsoft.com/office/drawing/2014/main" id="{02E72E1A-B0E2-40DE-ACAC-BE621C12973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8" name="Groep 187">
                    <a:extLst>
                      <a:ext uri="{FF2B5EF4-FFF2-40B4-BE49-F238E27FC236}">
                        <a16:creationId xmlns:a16="http://schemas.microsoft.com/office/drawing/2014/main" id="{3A479FC2-9958-4867-B3CB-AD2FCB7495C4}"/>
                      </a:ext>
                    </a:extLst>
                  </p:cNvPr>
                  <p:cNvGrpSpPr/>
                  <p:nvPr userDrawn="1"/>
                </p:nvGrpSpPr>
                <p:grpSpPr>
                  <a:xfrm flipH="1">
                    <a:off x="-3310774" y="735854"/>
                    <a:ext cx="88801" cy="72568"/>
                    <a:chOff x="-2091059" y="1395403"/>
                    <a:chExt cx="157316" cy="128558"/>
                  </a:xfrm>
                </p:grpSpPr>
                <p:sp>
                  <p:nvSpPr>
                    <p:cNvPr id="189" name="Rechthoek 188">
                      <a:extLst>
                        <a:ext uri="{FF2B5EF4-FFF2-40B4-BE49-F238E27FC236}">
                          <a16:creationId xmlns:a16="http://schemas.microsoft.com/office/drawing/2014/main" id="{EEF48C79-9846-4AA3-A47E-D7211036AE6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90" name="Pijl: punthaak 189">
                      <a:extLst>
                        <a:ext uri="{FF2B5EF4-FFF2-40B4-BE49-F238E27FC236}">
                          <a16:creationId xmlns:a16="http://schemas.microsoft.com/office/drawing/2014/main" id="{3A233389-2F3A-40B3-A9D2-608C8C7E58D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183" name="Rechthoek 182">
                <a:extLst>
                  <a:ext uri="{FF2B5EF4-FFF2-40B4-BE49-F238E27FC236}">
                    <a16:creationId xmlns:a16="http://schemas.microsoft.com/office/drawing/2014/main" id="{19D701E3-1047-4849-BE7D-47092EE5A913}"/>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184" name="Rechthoek 183">
                <a:extLst>
                  <a:ext uri="{FF2B5EF4-FFF2-40B4-BE49-F238E27FC236}">
                    <a16:creationId xmlns:a16="http://schemas.microsoft.com/office/drawing/2014/main" id="{B79AD396-D83A-4BD6-80DE-6F9D35C87C34}"/>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152" name="Rechte verbindingslijn 151">
              <a:extLst>
                <a:ext uri="{FF2B5EF4-FFF2-40B4-BE49-F238E27FC236}">
                  <a16:creationId xmlns:a16="http://schemas.microsoft.com/office/drawing/2014/main" id="{75A4106F-D4E2-4313-921F-4A3B4455BD93}"/>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53" name="Rechthoek 152">
              <a:extLst>
                <a:ext uri="{FF2B5EF4-FFF2-40B4-BE49-F238E27FC236}">
                  <a16:creationId xmlns:a16="http://schemas.microsoft.com/office/drawing/2014/main" id="{C3702AB9-6C56-4C12-BB13-51B2277287F7}"/>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154" name="Rechthoek 153">
              <a:extLst>
                <a:ext uri="{FF2B5EF4-FFF2-40B4-BE49-F238E27FC236}">
                  <a16:creationId xmlns:a16="http://schemas.microsoft.com/office/drawing/2014/main" id="{F971AC9C-D933-4523-94ED-985A851C7433}"/>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155" name="Ovaal 154">
              <a:extLst>
                <a:ext uri="{FF2B5EF4-FFF2-40B4-BE49-F238E27FC236}">
                  <a16:creationId xmlns:a16="http://schemas.microsoft.com/office/drawing/2014/main" id="{9684F666-2CEF-42B2-929F-C182F3471F84}"/>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57" name="Ovaal 156">
              <a:extLst>
                <a:ext uri="{FF2B5EF4-FFF2-40B4-BE49-F238E27FC236}">
                  <a16:creationId xmlns:a16="http://schemas.microsoft.com/office/drawing/2014/main" id="{7A9D6D41-841A-4F7C-BD82-7EBA06E09AD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58" name="Ovaal 157">
              <a:extLst>
                <a:ext uri="{FF2B5EF4-FFF2-40B4-BE49-F238E27FC236}">
                  <a16:creationId xmlns:a16="http://schemas.microsoft.com/office/drawing/2014/main" id="{05E3954D-6F61-42D0-92E2-76992DEB84B7}"/>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59" name="Ovaal 158">
              <a:extLst>
                <a:ext uri="{FF2B5EF4-FFF2-40B4-BE49-F238E27FC236}">
                  <a16:creationId xmlns:a16="http://schemas.microsoft.com/office/drawing/2014/main" id="{986C91BC-C0FA-4585-9BFF-B27099BF577E}"/>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60" name="Ovaal 159">
              <a:extLst>
                <a:ext uri="{FF2B5EF4-FFF2-40B4-BE49-F238E27FC236}">
                  <a16:creationId xmlns:a16="http://schemas.microsoft.com/office/drawing/2014/main" id="{7E7D536E-BC40-41DD-A213-4866922877D0}"/>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61" name="Ovaal 160">
              <a:extLst>
                <a:ext uri="{FF2B5EF4-FFF2-40B4-BE49-F238E27FC236}">
                  <a16:creationId xmlns:a16="http://schemas.microsoft.com/office/drawing/2014/main" id="{FB0EB3B7-C586-4B5B-AD30-78482DB7B022}"/>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62" name="Ovaal 161">
              <a:extLst>
                <a:ext uri="{FF2B5EF4-FFF2-40B4-BE49-F238E27FC236}">
                  <a16:creationId xmlns:a16="http://schemas.microsoft.com/office/drawing/2014/main" id="{52ACC284-FBD9-42E4-B8D2-36D61D83F6B7}"/>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63" name="Ovaal 162">
              <a:extLst>
                <a:ext uri="{FF2B5EF4-FFF2-40B4-BE49-F238E27FC236}">
                  <a16:creationId xmlns:a16="http://schemas.microsoft.com/office/drawing/2014/main" id="{0526DC42-7050-4D7A-9E08-F7AAEEBDDC01}"/>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64" name="Ovaal 163">
              <a:extLst>
                <a:ext uri="{FF2B5EF4-FFF2-40B4-BE49-F238E27FC236}">
                  <a16:creationId xmlns:a16="http://schemas.microsoft.com/office/drawing/2014/main" id="{13519DC5-5CE9-4C11-87A2-B83707ED9D92}"/>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65" name="Rechthoek 164">
              <a:extLst>
                <a:ext uri="{FF2B5EF4-FFF2-40B4-BE49-F238E27FC236}">
                  <a16:creationId xmlns:a16="http://schemas.microsoft.com/office/drawing/2014/main" id="{8AD82CFA-6C2D-45DA-A7CA-346AECC72BE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166" name="Rechthoek 165">
              <a:extLst>
                <a:ext uri="{FF2B5EF4-FFF2-40B4-BE49-F238E27FC236}">
                  <a16:creationId xmlns:a16="http://schemas.microsoft.com/office/drawing/2014/main" id="{3032AF58-BA55-49A3-B473-B15B40B9B0B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167" name="Rechthoek 166">
              <a:extLst>
                <a:ext uri="{FF2B5EF4-FFF2-40B4-BE49-F238E27FC236}">
                  <a16:creationId xmlns:a16="http://schemas.microsoft.com/office/drawing/2014/main" id="{45A4A5E8-E899-47C8-B42E-7E5FBB19C86D}"/>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168" name="Rechthoek 167">
              <a:extLst>
                <a:ext uri="{FF2B5EF4-FFF2-40B4-BE49-F238E27FC236}">
                  <a16:creationId xmlns:a16="http://schemas.microsoft.com/office/drawing/2014/main" id="{3A7D6E43-0CAB-46AF-96F9-A993B47F552E}"/>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169" name="Rechthoek 168">
              <a:extLst>
                <a:ext uri="{FF2B5EF4-FFF2-40B4-BE49-F238E27FC236}">
                  <a16:creationId xmlns:a16="http://schemas.microsoft.com/office/drawing/2014/main" id="{DDD1D412-2261-433C-B084-8CE4FAB71597}"/>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170" name="Rechthoek 169">
              <a:extLst>
                <a:ext uri="{FF2B5EF4-FFF2-40B4-BE49-F238E27FC236}">
                  <a16:creationId xmlns:a16="http://schemas.microsoft.com/office/drawing/2014/main" id="{B9790579-1F9F-42FC-9136-30C20167E3A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171" name="Rechthoek 170">
              <a:extLst>
                <a:ext uri="{FF2B5EF4-FFF2-40B4-BE49-F238E27FC236}">
                  <a16:creationId xmlns:a16="http://schemas.microsoft.com/office/drawing/2014/main" id="{7A831AC6-874D-4237-AD76-6636A46562FE}"/>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172" name="Rechthoek 171">
              <a:extLst>
                <a:ext uri="{FF2B5EF4-FFF2-40B4-BE49-F238E27FC236}">
                  <a16:creationId xmlns:a16="http://schemas.microsoft.com/office/drawing/2014/main" id="{DB278F85-A6E5-4B48-94D8-BBC829C1C2C6}"/>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55511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7F96747A-A5C3-4367-9294-F2D348A1828C}"/>
              </a:ext>
            </a:extLst>
          </p:cNvPr>
          <p:cNvSpPr/>
          <p:nvPr userDrawn="1"/>
        </p:nvSpPr>
        <p:spPr>
          <a:xfrm>
            <a:off x="0" y="-399601"/>
            <a:ext cx="720000" cy="360000"/>
          </a:xfrm>
          <a:prstGeom prst="rect">
            <a:avLst/>
          </a:prstGeom>
        </p:spPr>
        <p:txBody>
          <a:bodyPr wrap="none" lIns="0" tIns="0" rIns="0" bIns="0">
            <a:noAutofit/>
          </a:bodyPr>
          <a:lstStyle/>
          <a:p>
            <a:r>
              <a:rPr lang="nl-NL" dirty="0"/>
              <a:t>Aangepast ontwerp</a:t>
            </a:r>
          </a:p>
        </p:txBody>
      </p:sp>
      <p:grpSp>
        <p:nvGrpSpPr>
          <p:cNvPr id="15" name="INSTRUCTIE HYPERS">
            <a:extLst>
              <a:ext uri="{FF2B5EF4-FFF2-40B4-BE49-F238E27FC236}">
                <a16:creationId xmlns:a16="http://schemas.microsoft.com/office/drawing/2014/main" id="{C632F4CF-6046-4B93-AF7C-AF23D72FAADE}"/>
              </a:ext>
            </a:extLst>
          </p:cNvPr>
          <p:cNvGrpSpPr/>
          <p:nvPr userDrawn="1"/>
        </p:nvGrpSpPr>
        <p:grpSpPr>
          <a:xfrm>
            <a:off x="12395374" y="-718670"/>
            <a:ext cx="4140000" cy="7306669"/>
            <a:chOff x="12395374" y="-718670"/>
            <a:chExt cx="4140000" cy="7306669"/>
          </a:xfrm>
        </p:grpSpPr>
        <p:sp>
          <p:nvSpPr>
            <p:cNvPr id="16" name="Rechthoek: afgeronde hoeken 15">
              <a:extLst>
                <a:ext uri="{FF2B5EF4-FFF2-40B4-BE49-F238E27FC236}">
                  <a16:creationId xmlns:a16="http://schemas.microsoft.com/office/drawing/2014/main" id="{26C18161-982A-43AC-BBCC-31E1E661E36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Nieuwe Hyperlinks aanmaken</a:t>
              </a:r>
              <a:br>
                <a:rPr lang="nl-NL" sz="1400" kern="0" cap="all" dirty="0">
                  <a:solidFill>
                    <a:schemeClr val="bg1"/>
                  </a:solidFill>
                  <a:latin typeface="+mj-lt"/>
                  <a:cs typeface="Segoe UI Light" panose="020B0502040204020203" pitchFamily="34" charset="0"/>
                </a:rPr>
              </a:br>
              <a:r>
                <a:rPr lang="nl-NL" sz="1400" kern="0" cap="all" dirty="0">
                  <a:solidFill>
                    <a:schemeClr val="bg1"/>
                  </a:solidFill>
                  <a:latin typeface="+mj-lt"/>
                  <a:cs typeface="Segoe UI Light" panose="020B0502040204020203" pitchFamily="34" charset="0"/>
                </a:rPr>
                <a:t>en /of bestaande aanpassen.</a:t>
              </a:r>
            </a:p>
          </p:txBody>
        </p:sp>
        <p:sp>
          <p:nvSpPr>
            <p:cNvPr id="17" name="Rechthoek: afgeronde hoeken 16">
              <a:extLst>
                <a:ext uri="{FF2B5EF4-FFF2-40B4-BE49-F238E27FC236}">
                  <a16:creationId xmlns:a16="http://schemas.microsoft.com/office/drawing/2014/main" id="{AE8ED288-6B5F-4984-BDC6-E0CE3A6C557A}"/>
                </a:ext>
              </a:extLst>
            </p:cNvPr>
            <p:cNvSpPr/>
            <p:nvPr userDrawn="1"/>
          </p:nvSpPr>
          <p:spPr>
            <a:xfrm>
              <a:off x="12395374" y="-1"/>
              <a:ext cx="4140000" cy="6588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grpSp>
          <p:nvGrpSpPr>
            <p:cNvPr id="18" name="Instructie">
              <a:extLst>
                <a:ext uri="{FF2B5EF4-FFF2-40B4-BE49-F238E27FC236}">
                  <a16:creationId xmlns:a16="http://schemas.microsoft.com/office/drawing/2014/main" id="{08133A1A-355C-45E8-BDA2-FABCCA9E033B}"/>
                </a:ext>
              </a:extLst>
            </p:cNvPr>
            <p:cNvGrpSpPr/>
            <p:nvPr/>
          </p:nvGrpSpPr>
          <p:grpSpPr>
            <a:xfrm>
              <a:off x="12538131" y="156910"/>
              <a:ext cx="3850732" cy="6371079"/>
              <a:chOff x="-3423240" y="367924"/>
              <a:chExt cx="3850732" cy="6371079"/>
            </a:xfrm>
          </p:grpSpPr>
          <p:sp>
            <p:nvSpPr>
              <p:cNvPr id="19" name="Ovaal 18">
                <a:extLst>
                  <a:ext uri="{FF2B5EF4-FFF2-40B4-BE49-F238E27FC236}">
                    <a16:creationId xmlns:a16="http://schemas.microsoft.com/office/drawing/2014/main" id="{796F47A1-A2C6-4583-BCCE-35930EF169F1}"/>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0" name="Rechte verbindingslijn 19">
                <a:extLst>
                  <a:ext uri="{FF2B5EF4-FFF2-40B4-BE49-F238E27FC236}">
                    <a16:creationId xmlns:a16="http://schemas.microsoft.com/office/drawing/2014/main" id="{9B82F6EA-61C6-45CF-903F-7DA2157D9801}"/>
                  </a:ext>
                </a:extLst>
              </p:cNvPr>
              <p:cNvCxnSpPr>
                <a:cxnSpLocks/>
              </p:cNvCxnSpPr>
              <p:nvPr userDrawn="1"/>
            </p:nvCxnSpPr>
            <p:spPr>
              <a:xfrm>
                <a:off x="-3417581" y="1824625"/>
                <a:ext cx="3816000" cy="0"/>
              </a:xfrm>
              <a:prstGeom prst="line">
                <a:avLst/>
              </a:prstGeom>
              <a:noFill/>
              <a:ln w="3175" cap="flat" cmpd="sng" algn="ctr">
                <a:solidFill>
                  <a:schemeClr val="tx2"/>
                </a:solidFill>
                <a:prstDash val="solid"/>
              </a:ln>
              <a:effectLst/>
            </p:spPr>
          </p:cxnSp>
          <p:sp>
            <p:nvSpPr>
              <p:cNvPr id="21" name="Rechthoek 20">
                <a:extLst>
                  <a:ext uri="{FF2B5EF4-FFF2-40B4-BE49-F238E27FC236}">
                    <a16:creationId xmlns:a16="http://schemas.microsoft.com/office/drawing/2014/main" id="{14BE6283-667A-4FC0-BFE8-26F60E547155}"/>
                  </a:ext>
                </a:extLst>
              </p:cNvPr>
              <p:cNvSpPr/>
              <p:nvPr userDrawn="1"/>
            </p:nvSpPr>
            <p:spPr>
              <a:xfrm>
                <a:off x="-3057559" y="433986"/>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‘Vormen’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Kies de vorm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‘Rechthoek’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sleep met de muis over de dia om de vorm te trekken.</a:t>
                </a:r>
              </a:p>
            </p:txBody>
          </p:sp>
          <p:cxnSp>
            <p:nvCxnSpPr>
              <p:cNvPr id="22" name="Rechte verbindingslijn 21">
                <a:extLst>
                  <a:ext uri="{FF2B5EF4-FFF2-40B4-BE49-F238E27FC236}">
                    <a16:creationId xmlns:a16="http://schemas.microsoft.com/office/drawing/2014/main" id="{D58D5D4E-F986-4B7F-ADD8-99AD767F9775}"/>
                  </a:ext>
                </a:extLst>
              </p:cNvPr>
              <p:cNvCxnSpPr>
                <a:cxnSpLocks/>
              </p:cNvCxnSpPr>
              <p:nvPr userDrawn="1"/>
            </p:nvCxnSpPr>
            <p:spPr>
              <a:xfrm>
                <a:off x="-3417581" y="6105885"/>
                <a:ext cx="3816000" cy="0"/>
              </a:xfrm>
              <a:prstGeom prst="line">
                <a:avLst/>
              </a:prstGeom>
              <a:noFill/>
              <a:ln w="3175" cap="flat" cmpd="sng" algn="ctr">
                <a:solidFill>
                  <a:schemeClr val="tx2"/>
                </a:solidFill>
                <a:prstDash val="solid"/>
              </a:ln>
              <a:effectLst/>
            </p:spPr>
          </p:cxnSp>
          <p:sp>
            <p:nvSpPr>
              <p:cNvPr id="23" name="Ovaal 22">
                <a:extLst>
                  <a:ext uri="{FF2B5EF4-FFF2-40B4-BE49-F238E27FC236}">
                    <a16:creationId xmlns:a16="http://schemas.microsoft.com/office/drawing/2014/main" id="{FFCBB45E-AB22-4BA9-899B-1A15957F1C3D}"/>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4" name="Rechthoek 23">
                <a:extLst>
                  <a:ext uri="{FF2B5EF4-FFF2-40B4-BE49-F238E27FC236}">
                    <a16:creationId xmlns:a16="http://schemas.microsoft.com/office/drawing/2014/main" id="{9DC47F33-FDBD-45ED-BCF4-BC13B727E5BC}"/>
                  </a:ext>
                </a:extLst>
              </p:cNvPr>
              <p:cNvSpPr/>
              <p:nvPr userDrawn="1"/>
            </p:nvSpPr>
            <p:spPr>
              <a:xfrm>
                <a:off x="-3057559" y="2017452"/>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Sleep het blokje over de menuknop heen en maak deze even groot als de menuknop. Klik met de rechter muisknop op de rechthoek 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‘Vorm opmaken’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25" name="Groep 24">
                <a:extLst>
                  <a:ext uri="{FF2B5EF4-FFF2-40B4-BE49-F238E27FC236}">
                    <a16:creationId xmlns:a16="http://schemas.microsoft.com/office/drawing/2014/main" id="{BB59AE8C-D8D9-467A-B1E5-CA51FC2828A2}"/>
                  </a:ext>
                </a:extLst>
              </p:cNvPr>
              <p:cNvGrpSpPr/>
              <p:nvPr userDrawn="1"/>
            </p:nvGrpSpPr>
            <p:grpSpPr>
              <a:xfrm>
                <a:off x="-3033717" y="5781713"/>
                <a:ext cx="825500" cy="209550"/>
                <a:chOff x="13504624" y="2482850"/>
                <a:chExt cx="825500" cy="209550"/>
              </a:xfrm>
            </p:grpSpPr>
            <p:sp>
              <p:nvSpPr>
                <p:cNvPr id="73" name="Rechthoek 72">
                  <a:extLst>
                    <a:ext uri="{FF2B5EF4-FFF2-40B4-BE49-F238E27FC236}">
                      <a16:creationId xmlns:a16="http://schemas.microsoft.com/office/drawing/2014/main" id="{7D2BCE47-AA99-4965-B2E7-136F5B5013D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700" b="0" noProof="0" dirty="0">
                      <a:solidFill>
                        <a:schemeClr val="tx1"/>
                      </a:solidFill>
                      <a:latin typeface="Arial" panose="020B0604020202020204" pitchFamily="34" charset="0"/>
                      <a:cs typeface="Arial" panose="020B0604020202020204" pitchFamily="34" charset="0"/>
                    </a:rPr>
                    <a:t>OK</a:t>
                  </a:r>
                </a:p>
              </p:txBody>
            </p:sp>
            <p:cxnSp>
              <p:nvCxnSpPr>
                <p:cNvPr id="74" name="Rechte verbindingslijn 73">
                  <a:extLst>
                    <a:ext uri="{FF2B5EF4-FFF2-40B4-BE49-F238E27FC236}">
                      <a16:creationId xmlns:a16="http://schemas.microsoft.com/office/drawing/2014/main" id="{DC0B273A-6A11-4FED-A63A-9E53619925F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75" name="Gelijkbenige driehoek 74">
                  <a:extLst>
                    <a:ext uri="{FF2B5EF4-FFF2-40B4-BE49-F238E27FC236}">
                      <a16:creationId xmlns:a16="http://schemas.microsoft.com/office/drawing/2014/main" id="{71CA4634-2FD2-40FF-8B29-486926A197F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grpSp>
          <p:sp>
            <p:nvSpPr>
              <p:cNvPr id="26" name="Ovaal 25">
                <a:extLst>
                  <a:ext uri="{FF2B5EF4-FFF2-40B4-BE49-F238E27FC236}">
                    <a16:creationId xmlns:a16="http://schemas.microsoft.com/office/drawing/2014/main" id="{4290DC15-6CC7-4FD5-8521-5DE249F6F32E}"/>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7" name="Rechthoek 26">
                <a:extLst>
                  <a:ext uri="{FF2B5EF4-FFF2-40B4-BE49-F238E27FC236}">
                    <a16:creationId xmlns:a16="http://schemas.microsoft.com/office/drawing/2014/main" id="{73200D8B-682A-4FFE-964C-F6473B323B0B}"/>
                  </a:ext>
                </a:extLst>
              </p:cNvPr>
              <p:cNvSpPr/>
              <p:nvPr userDrawn="1"/>
            </p:nvSpPr>
            <p:spPr>
              <a:xfrm>
                <a:off x="-3057559" y="3717139"/>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op de verfemmer,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‘Opvulling’</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sleep bij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‘Doorzichtigheid’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de teller naar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100%</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Nu is het blokje volledig transparant.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8" name="Rechte verbindingslijn 27">
                <a:extLst>
                  <a:ext uri="{FF2B5EF4-FFF2-40B4-BE49-F238E27FC236}">
                    <a16:creationId xmlns:a16="http://schemas.microsoft.com/office/drawing/2014/main" id="{F56DC84B-EA1F-4FD1-AA93-8D1A07FFAD18}"/>
                  </a:ext>
                </a:extLst>
              </p:cNvPr>
              <p:cNvCxnSpPr>
                <a:cxnSpLocks/>
              </p:cNvCxnSpPr>
              <p:nvPr userDrawn="1"/>
            </p:nvCxnSpPr>
            <p:spPr>
              <a:xfrm>
                <a:off x="-3417581" y="4734973"/>
                <a:ext cx="3816000" cy="0"/>
              </a:xfrm>
              <a:prstGeom prst="line">
                <a:avLst/>
              </a:prstGeom>
              <a:noFill/>
              <a:ln w="3175" cap="flat" cmpd="sng" algn="ctr">
                <a:solidFill>
                  <a:schemeClr val="tx2"/>
                </a:solidFill>
                <a:prstDash val="solid"/>
              </a:ln>
              <a:effectLst/>
            </p:spPr>
          </p:cxnSp>
          <p:grpSp>
            <p:nvGrpSpPr>
              <p:cNvPr id="29" name="Groep 28">
                <a:extLst>
                  <a:ext uri="{FF2B5EF4-FFF2-40B4-BE49-F238E27FC236}">
                    <a16:creationId xmlns:a16="http://schemas.microsoft.com/office/drawing/2014/main" id="{B339AA43-6403-4AB3-8BC1-DFF8ED3A1DEC}"/>
                  </a:ext>
                </a:extLst>
              </p:cNvPr>
              <p:cNvGrpSpPr/>
              <p:nvPr userDrawn="1"/>
            </p:nvGrpSpPr>
            <p:grpSpPr>
              <a:xfrm>
                <a:off x="-3157492" y="1043526"/>
                <a:ext cx="593851" cy="702861"/>
                <a:chOff x="556302" y="773876"/>
                <a:chExt cx="906983" cy="1073474"/>
              </a:xfrm>
            </p:grpSpPr>
            <p:sp>
              <p:nvSpPr>
                <p:cNvPr id="69" name="Rechthoek: afgeronde hoeken 68">
                  <a:extLst>
                    <a:ext uri="{FF2B5EF4-FFF2-40B4-BE49-F238E27FC236}">
                      <a16:creationId xmlns:a16="http://schemas.microsoft.com/office/drawing/2014/main" id="{AA4703CA-8AB3-425B-AABC-90A7E370E3CA}"/>
                    </a:ext>
                  </a:extLst>
                </p:cNvPr>
                <p:cNvSpPr/>
                <p:nvPr/>
              </p:nvSpPr>
              <p:spPr>
                <a:xfrm>
                  <a:off x="556302" y="773876"/>
                  <a:ext cx="906983" cy="1073474"/>
                </a:xfrm>
                <a:prstGeom prst="roundRect">
                  <a:avLst>
                    <a:gd name="adj" fmla="val 7474"/>
                  </a:avLst>
                </a:prstGeom>
                <a:solidFill>
                  <a:schemeClr val="bg1"/>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dirty="0">
                    <a:solidFill>
                      <a:schemeClr val="tx1"/>
                    </a:solidFill>
                  </a:endParaRPr>
                </a:p>
              </p:txBody>
            </p:sp>
            <p:sp>
              <p:nvSpPr>
                <p:cNvPr id="70" name="Ovaal 69">
                  <a:extLst>
                    <a:ext uri="{FF2B5EF4-FFF2-40B4-BE49-F238E27FC236}">
                      <a16:creationId xmlns:a16="http://schemas.microsoft.com/office/drawing/2014/main" id="{1BC5EDC2-9240-4860-B1B8-9E0815C1BD79}"/>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dirty="0">
                    <a:solidFill>
                      <a:schemeClr val="tx1"/>
                    </a:solidFill>
                  </a:endParaRPr>
                </a:p>
              </p:txBody>
            </p:sp>
            <p:sp>
              <p:nvSpPr>
                <p:cNvPr id="71" name="Rechthoek 70">
                  <a:extLst>
                    <a:ext uri="{FF2B5EF4-FFF2-40B4-BE49-F238E27FC236}">
                      <a16:creationId xmlns:a16="http://schemas.microsoft.com/office/drawing/2014/main" id="{6A6CF985-E6CA-458D-9B3B-249C70773360}"/>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dirty="0">
                    <a:solidFill>
                      <a:schemeClr val="tx1"/>
                    </a:solidFill>
                  </a:endParaRPr>
                </a:p>
              </p:txBody>
            </p:sp>
            <p:sp>
              <p:nvSpPr>
                <p:cNvPr id="72" name="Ruit 71">
                  <a:extLst>
                    <a:ext uri="{FF2B5EF4-FFF2-40B4-BE49-F238E27FC236}">
                      <a16:creationId xmlns:a16="http://schemas.microsoft.com/office/drawing/2014/main" id="{1436F987-4CF6-4696-A81F-23F45A5B992D}"/>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dirty="0">
                    <a:solidFill>
                      <a:schemeClr val="tx1"/>
                    </a:solidFill>
                  </a:endParaRPr>
                </a:p>
              </p:txBody>
            </p:sp>
          </p:grpSp>
          <p:sp>
            <p:nvSpPr>
              <p:cNvPr id="30" name="Rechthoek 29">
                <a:extLst>
                  <a:ext uri="{FF2B5EF4-FFF2-40B4-BE49-F238E27FC236}">
                    <a16:creationId xmlns:a16="http://schemas.microsoft.com/office/drawing/2014/main" id="{169C92CF-5815-4E5A-BD74-217B785E3F4F}"/>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700" b="0" noProof="0" dirty="0">
                    <a:solidFill>
                      <a:schemeClr val="tx1"/>
                    </a:solidFill>
                    <a:latin typeface="Arial" panose="020B0604020202020204" pitchFamily="34" charset="0"/>
                    <a:cs typeface="Arial" panose="020B0604020202020204" pitchFamily="34" charset="0"/>
                  </a:rPr>
                  <a:t>Vormen</a:t>
                </a:r>
              </a:p>
            </p:txBody>
          </p:sp>
          <p:sp>
            <p:nvSpPr>
              <p:cNvPr id="31" name="Gelijkbenige driehoek 30">
                <a:extLst>
                  <a:ext uri="{FF2B5EF4-FFF2-40B4-BE49-F238E27FC236}">
                    <a16:creationId xmlns:a16="http://schemas.microsoft.com/office/drawing/2014/main" id="{07C20F5D-71B5-42A6-B02C-DECE07D95663}"/>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grpSp>
            <p:nvGrpSpPr>
              <p:cNvPr id="32" name="Groep 31">
                <a:extLst>
                  <a:ext uri="{FF2B5EF4-FFF2-40B4-BE49-F238E27FC236}">
                    <a16:creationId xmlns:a16="http://schemas.microsoft.com/office/drawing/2014/main" id="{36CE5117-282A-4E58-A798-29BF7E93B802}"/>
                  </a:ext>
                </a:extLst>
              </p:cNvPr>
              <p:cNvGrpSpPr/>
              <p:nvPr userDrawn="1"/>
            </p:nvGrpSpPr>
            <p:grpSpPr>
              <a:xfrm>
                <a:off x="-3057559" y="2743413"/>
                <a:ext cx="1470561" cy="678267"/>
                <a:chOff x="-3057559" y="2743413"/>
                <a:chExt cx="1470561" cy="678267"/>
              </a:xfrm>
            </p:grpSpPr>
            <p:sp>
              <p:nvSpPr>
                <p:cNvPr id="46" name="Rechthoek 45">
                  <a:extLst>
                    <a:ext uri="{FF2B5EF4-FFF2-40B4-BE49-F238E27FC236}">
                      <a16:creationId xmlns:a16="http://schemas.microsoft.com/office/drawing/2014/main" id="{A047E5C6-1400-4472-BF4C-0774A972B305}"/>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700" b="0" noProof="0" dirty="0">
                    <a:solidFill>
                      <a:schemeClr val="tx1"/>
                    </a:solidFill>
                    <a:latin typeface="Arial" panose="020B0604020202020204" pitchFamily="34" charset="0"/>
                    <a:cs typeface="Arial" panose="020B0604020202020204" pitchFamily="34" charset="0"/>
                  </a:endParaRPr>
                </a:p>
              </p:txBody>
            </p:sp>
            <p:sp>
              <p:nvSpPr>
                <p:cNvPr id="47" name="Rechthoek 46">
                  <a:extLst>
                    <a:ext uri="{FF2B5EF4-FFF2-40B4-BE49-F238E27FC236}">
                      <a16:creationId xmlns:a16="http://schemas.microsoft.com/office/drawing/2014/main" id="{55FE40F6-475B-4EAA-93E8-70913DDA1056}"/>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sp>
              <p:nvSpPr>
                <p:cNvPr id="48" name="Tekstvak 47">
                  <a:extLst>
                    <a:ext uri="{FF2B5EF4-FFF2-40B4-BE49-F238E27FC236}">
                      <a16:creationId xmlns:a16="http://schemas.microsoft.com/office/drawing/2014/main" id="{38494B07-9677-48DB-8C76-8D6C8EFEF5F2}"/>
                    </a:ext>
                  </a:extLst>
                </p:cNvPr>
                <p:cNvSpPr txBox="1"/>
                <p:nvPr userDrawn="1"/>
              </p:nvSpPr>
              <p:spPr>
                <a:xfrm>
                  <a:off x="-2817196" y="2782523"/>
                  <a:ext cx="1147939"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dirty="0">
                      <a:solidFill>
                        <a:schemeClr val="tx1"/>
                      </a:solidFill>
                      <a:latin typeface="Arial" panose="020B0604020202020204" pitchFamily="34" charset="0"/>
                      <a:ea typeface="+mn-ea"/>
                      <a:cs typeface="Arial" panose="020B0604020202020204" pitchFamily="34" charset="0"/>
                    </a:rPr>
                    <a:t>Grootte en positie…</a:t>
                  </a:r>
                </a:p>
              </p:txBody>
            </p:sp>
            <p:sp>
              <p:nvSpPr>
                <p:cNvPr id="49" name="Tekstvak 48">
                  <a:extLst>
                    <a:ext uri="{FF2B5EF4-FFF2-40B4-BE49-F238E27FC236}">
                      <a16:creationId xmlns:a16="http://schemas.microsoft.com/office/drawing/2014/main" id="{075BDACD-064D-40B1-9C28-63C207DD374D}"/>
                    </a:ext>
                  </a:extLst>
                </p:cNvPr>
                <p:cNvSpPr txBox="1"/>
                <p:nvPr userDrawn="1"/>
              </p:nvSpPr>
              <p:spPr>
                <a:xfrm>
                  <a:off x="-2830623" y="3103649"/>
                  <a:ext cx="1156604"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dirty="0">
                      <a:solidFill>
                        <a:schemeClr val="tx1"/>
                      </a:solidFill>
                      <a:latin typeface="Arial" panose="020B0604020202020204" pitchFamily="34" charset="0"/>
                      <a:ea typeface="+mn-ea"/>
                      <a:cs typeface="Arial" panose="020B0604020202020204" pitchFamily="34" charset="0"/>
                    </a:rPr>
                    <a:t>Vorm opmaken…</a:t>
                  </a:r>
                </a:p>
              </p:txBody>
            </p:sp>
            <p:pic>
              <p:nvPicPr>
                <p:cNvPr id="50" name="Picture 3">
                  <a:extLst>
                    <a:ext uri="{FF2B5EF4-FFF2-40B4-BE49-F238E27FC236}">
                      <a16:creationId xmlns:a16="http://schemas.microsoft.com/office/drawing/2014/main" id="{C5EDB57C-7239-4F40-9B8A-07A2E1ACC62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 name="Groep 50">
                  <a:extLst>
                    <a:ext uri="{FF2B5EF4-FFF2-40B4-BE49-F238E27FC236}">
                      <a16:creationId xmlns:a16="http://schemas.microsoft.com/office/drawing/2014/main" id="{1BE59676-5D86-435A-A417-EF64464AADF7}"/>
                    </a:ext>
                  </a:extLst>
                </p:cNvPr>
                <p:cNvGrpSpPr/>
                <p:nvPr userDrawn="1"/>
              </p:nvGrpSpPr>
              <p:grpSpPr>
                <a:xfrm>
                  <a:off x="-2986080" y="2795018"/>
                  <a:ext cx="171801" cy="182567"/>
                  <a:chOff x="-2991459" y="2784261"/>
                  <a:chExt cx="171801" cy="182567"/>
                </a:xfrm>
              </p:grpSpPr>
              <p:sp>
                <p:nvSpPr>
                  <p:cNvPr id="59" name="Rechthoek: afgeronde hoeken 58">
                    <a:extLst>
                      <a:ext uri="{FF2B5EF4-FFF2-40B4-BE49-F238E27FC236}">
                        <a16:creationId xmlns:a16="http://schemas.microsoft.com/office/drawing/2014/main" id="{FF807214-ED9E-46DC-A880-A5A71D10C045}"/>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dirty="0">
                      <a:solidFill>
                        <a:schemeClr val="tx1"/>
                      </a:solidFill>
                      <a:latin typeface="Arial" panose="020B0604020202020204" pitchFamily="34" charset="0"/>
                      <a:cs typeface="Arial" panose="020B0604020202020204" pitchFamily="34" charset="0"/>
                    </a:endParaRPr>
                  </a:p>
                </p:txBody>
              </p:sp>
              <p:cxnSp>
                <p:nvCxnSpPr>
                  <p:cNvPr id="60" name="Rechte verbindingslijn 59">
                    <a:extLst>
                      <a:ext uri="{FF2B5EF4-FFF2-40B4-BE49-F238E27FC236}">
                        <a16:creationId xmlns:a16="http://schemas.microsoft.com/office/drawing/2014/main" id="{62F3591F-26EB-405B-8B0E-9272D6AD2B1A}"/>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61" name="Rechte verbindingslijn 60">
                    <a:extLst>
                      <a:ext uri="{FF2B5EF4-FFF2-40B4-BE49-F238E27FC236}">
                        <a16:creationId xmlns:a16="http://schemas.microsoft.com/office/drawing/2014/main" id="{07E0CCBC-F08D-44AE-8285-3EAEA38E1953}"/>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62" name="Rechthoek: afgeronde hoeken 61">
                    <a:extLst>
                      <a:ext uri="{FF2B5EF4-FFF2-40B4-BE49-F238E27FC236}">
                        <a16:creationId xmlns:a16="http://schemas.microsoft.com/office/drawing/2014/main" id="{B1F0DB58-8BF8-47A4-9D86-E475BFD70638}"/>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dirty="0">
                      <a:solidFill>
                        <a:schemeClr val="tx1"/>
                      </a:solidFill>
                      <a:latin typeface="Arial" panose="020B0604020202020204" pitchFamily="34" charset="0"/>
                      <a:cs typeface="Arial" panose="020B0604020202020204" pitchFamily="34" charset="0"/>
                    </a:endParaRPr>
                  </a:p>
                </p:txBody>
              </p:sp>
              <p:grpSp>
                <p:nvGrpSpPr>
                  <p:cNvPr id="63" name="Groep 62">
                    <a:extLst>
                      <a:ext uri="{FF2B5EF4-FFF2-40B4-BE49-F238E27FC236}">
                        <a16:creationId xmlns:a16="http://schemas.microsoft.com/office/drawing/2014/main" id="{A5370796-86A9-4D24-A5F8-B179941C92B9}"/>
                      </a:ext>
                    </a:extLst>
                  </p:cNvPr>
                  <p:cNvGrpSpPr/>
                  <p:nvPr userDrawn="1"/>
                </p:nvGrpSpPr>
                <p:grpSpPr>
                  <a:xfrm rot="5400000">
                    <a:off x="-2990086" y="2782888"/>
                    <a:ext cx="57228" cy="59974"/>
                    <a:chOff x="-2355611" y="494641"/>
                    <a:chExt cx="76167" cy="79826"/>
                  </a:xfrm>
                </p:grpSpPr>
                <p:sp>
                  <p:nvSpPr>
                    <p:cNvPr id="67" name="Rechthoek 66">
                      <a:extLst>
                        <a:ext uri="{FF2B5EF4-FFF2-40B4-BE49-F238E27FC236}">
                          <a16:creationId xmlns:a16="http://schemas.microsoft.com/office/drawing/2014/main" id="{5CB27E26-BB11-438D-8A9C-B28C893580CB}"/>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sp>
                  <p:nvSpPr>
                    <p:cNvPr id="68" name="Pijl: punthaak 67">
                      <a:extLst>
                        <a:ext uri="{FF2B5EF4-FFF2-40B4-BE49-F238E27FC236}">
                          <a16:creationId xmlns:a16="http://schemas.microsoft.com/office/drawing/2014/main" id="{3E992145-DAB2-4CD1-8727-D72F2F7625BB}"/>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grpSp>
              <p:grpSp>
                <p:nvGrpSpPr>
                  <p:cNvPr id="64" name="Groep 63">
                    <a:extLst>
                      <a:ext uri="{FF2B5EF4-FFF2-40B4-BE49-F238E27FC236}">
                        <a16:creationId xmlns:a16="http://schemas.microsoft.com/office/drawing/2014/main" id="{19F15298-9866-499D-8039-B62168D36B68}"/>
                      </a:ext>
                    </a:extLst>
                  </p:cNvPr>
                  <p:cNvGrpSpPr/>
                  <p:nvPr userDrawn="1"/>
                </p:nvGrpSpPr>
                <p:grpSpPr>
                  <a:xfrm rot="16200000">
                    <a:off x="-2990086" y="2908227"/>
                    <a:ext cx="57228" cy="59974"/>
                    <a:chOff x="-2355611" y="494641"/>
                    <a:chExt cx="76167" cy="79826"/>
                  </a:xfrm>
                </p:grpSpPr>
                <p:sp>
                  <p:nvSpPr>
                    <p:cNvPr id="65" name="Rechthoek 64">
                      <a:extLst>
                        <a:ext uri="{FF2B5EF4-FFF2-40B4-BE49-F238E27FC236}">
                          <a16:creationId xmlns:a16="http://schemas.microsoft.com/office/drawing/2014/main" id="{F1FBC697-DBBE-40C6-8FB6-7E66F4A114D1}"/>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sp>
                  <p:nvSpPr>
                    <p:cNvPr id="66" name="Pijl: punthaak 65">
                      <a:extLst>
                        <a:ext uri="{FF2B5EF4-FFF2-40B4-BE49-F238E27FC236}">
                          <a16:creationId xmlns:a16="http://schemas.microsoft.com/office/drawing/2014/main" id="{0D214CB3-E672-431A-9D8A-C2587EA12F95}"/>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grpSp>
            </p:grpSp>
            <p:grpSp>
              <p:nvGrpSpPr>
                <p:cNvPr id="52" name="Groep 51">
                  <a:extLst>
                    <a:ext uri="{FF2B5EF4-FFF2-40B4-BE49-F238E27FC236}">
                      <a16:creationId xmlns:a16="http://schemas.microsoft.com/office/drawing/2014/main" id="{34865B68-D534-45BE-BEAC-F5089EE45431}"/>
                    </a:ext>
                  </a:extLst>
                </p:cNvPr>
                <p:cNvGrpSpPr/>
                <p:nvPr userDrawn="1"/>
              </p:nvGrpSpPr>
              <p:grpSpPr>
                <a:xfrm>
                  <a:off x="-2983875" y="3094353"/>
                  <a:ext cx="179696" cy="192086"/>
                  <a:chOff x="-899320" y="3037554"/>
                  <a:chExt cx="257041" cy="274768"/>
                </a:xfrm>
              </p:grpSpPr>
              <p:grpSp>
                <p:nvGrpSpPr>
                  <p:cNvPr id="53" name="Groep 52">
                    <a:extLst>
                      <a:ext uri="{FF2B5EF4-FFF2-40B4-BE49-F238E27FC236}">
                        <a16:creationId xmlns:a16="http://schemas.microsoft.com/office/drawing/2014/main" id="{625B9189-1A39-4211-9A59-7BA67B6ABA98}"/>
                      </a:ext>
                    </a:extLst>
                  </p:cNvPr>
                  <p:cNvGrpSpPr/>
                  <p:nvPr userDrawn="1"/>
                </p:nvGrpSpPr>
                <p:grpSpPr>
                  <a:xfrm>
                    <a:off x="-899320" y="3037554"/>
                    <a:ext cx="175977" cy="165227"/>
                    <a:chOff x="-899320" y="3037554"/>
                    <a:chExt cx="175977" cy="165227"/>
                  </a:xfrm>
                </p:grpSpPr>
                <p:sp>
                  <p:nvSpPr>
                    <p:cNvPr id="56" name="Vrije vorm: vorm 55">
                      <a:extLst>
                        <a:ext uri="{FF2B5EF4-FFF2-40B4-BE49-F238E27FC236}">
                          <a16:creationId xmlns:a16="http://schemas.microsoft.com/office/drawing/2014/main" id="{8765B895-9792-4556-B0E8-2FE20679DF36}"/>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dirty="0">
                        <a:solidFill>
                          <a:schemeClr val="tx1"/>
                        </a:solidFill>
                      </a:endParaRPr>
                    </a:p>
                  </p:txBody>
                </p:sp>
                <p:sp>
                  <p:nvSpPr>
                    <p:cNvPr id="57" name="Rechthoek: afgeronde hoeken 56">
                      <a:extLst>
                        <a:ext uri="{FF2B5EF4-FFF2-40B4-BE49-F238E27FC236}">
                          <a16:creationId xmlns:a16="http://schemas.microsoft.com/office/drawing/2014/main" id="{75FDF114-EB1B-47FB-9E7F-083BDB949AFE}"/>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dirty="0">
                        <a:solidFill>
                          <a:schemeClr val="tx1"/>
                        </a:solidFill>
                        <a:latin typeface="Arial" panose="020B0604020202020204" pitchFamily="34" charset="0"/>
                        <a:cs typeface="Arial" panose="020B0604020202020204" pitchFamily="34" charset="0"/>
                      </a:endParaRPr>
                    </a:p>
                  </p:txBody>
                </p:sp>
                <p:sp>
                  <p:nvSpPr>
                    <p:cNvPr id="58" name="Vrije vorm: vorm 57">
                      <a:extLst>
                        <a:ext uri="{FF2B5EF4-FFF2-40B4-BE49-F238E27FC236}">
                          <a16:creationId xmlns:a16="http://schemas.microsoft.com/office/drawing/2014/main" id="{A093D174-F3F3-457D-A1F0-5B5343ACA326}"/>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dirty="0">
                        <a:solidFill>
                          <a:schemeClr val="tx1"/>
                        </a:solidFill>
                        <a:latin typeface="Arial" panose="020B0604020202020204" pitchFamily="34" charset="0"/>
                        <a:cs typeface="Arial" panose="020B0604020202020204" pitchFamily="34" charset="0"/>
                      </a:endParaRPr>
                    </a:p>
                  </p:txBody>
                </p:sp>
              </p:grpSp>
              <p:sp>
                <p:nvSpPr>
                  <p:cNvPr id="54" name="Vrije vorm: vorm 53">
                    <a:extLst>
                      <a:ext uri="{FF2B5EF4-FFF2-40B4-BE49-F238E27FC236}">
                        <a16:creationId xmlns:a16="http://schemas.microsoft.com/office/drawing/2014/main" id="{63D7A1A9-6670-4376-96A1-2939B983F47C}"/>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dirty="0">
                      <a:solidFill>
                        <a:schemeClr val="tx1"/>
                      </a:solidFill>
                    </a:endParaRPr>
                  </a:p>
                </p:txBody>
              </p:sp>
              <p:sp>
                <p:nvSpPr>
                  <p:cNvPr id="55" name="Vrije vorm: vorm 54">
                    <a:extLst>
                      <a:ext uri="{FF2B5EF4-FFF2-40B4-BE49-F238E27FC236}">
                        <a16:creationId xmlns:a16="http://schemas.microsoft.com/office/drawing/2014/main" id="{61BF15B4-3294-4F99-ACDB-4C9E44126DDD}"/>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dirty="0">
                      <a:solidFill>
                        <a:schemeClr val="tx1"/>
                      </a:solidFill>
                      <a:latin typeface="Arial" panose="020B0604020202020204" pitchFamily="34" charset="0"/>
                      <a:cs typeface="Arial" panose="020B0604020202020204" pitchFamily="34" charset="0"/>
                    </a:endParaRPr>
                  </a:p>
                </p:txBody>
              </p:sp>
            </p:grpSp>
          </p:grpSp>
          <p:cxnSp>
            <p:nvCxnSpPr>
              <p:cNvPr id="33" name="Rechte verbindingslijn 32">
                <a:extLst>
                  <a:ext uri="{FF2B5EF4-FFF2-40B4-BE49-F238E27FC236}">
                    <a16:creationId xmlns:a16="http://schemas.microsoft.com/office/drawing/2014/main" id="{024EC0A0-413D-4BFA-BC1D-D758A7FF5B1A}"/>
                  </a:ext>
                </a:extLst>
              </p:cNvPr>
              <p:cNvCxnSpPr>
                <a:cxnSpLocks/>
              </p:cNvCxnSpPr>
              <p:nvPr userDrawn="1"/>
            </p:nvCxnSpPr>
            <p:spPr>
              <a:xfrm>
                <a:off x="-3417581" y="3528675"/>
                <a:ext cx="3816000" cy="0"/>
              </a:xfrm>
              <a:prstGeom prst="line">
                <a:avLst/>
              </a:prstGeom>
              <a:noFill/>
              <a:ln w="3175" cap="flat" cmpd="sng" algn="ctr">
                <a:solidFill>
                  <a:schemeClr val="tx2"/>
                </a:solidFill>
                <a:prstDash val="solid"/>
              </a:ln>
              <a:effectLst/>
            </p:spPr>
          </p:cxnSp>
          <p:sp>
            <p:nvSpPr>
              <p:cNvPr id="34" name="Ovaal 33">
                <a:extLst>
                  <a:ext uri="{FF2B5EF4-FFF2-40B4-BE49-F238E27FC236}">
                    <a16:creationId xmlns:a16="http://schemas.microsoft.com/office/drawing/2014/main" id="{85FDE656-064B-4882-91A1-3615472F6422}"/>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5" name="Rechthoek 34">
                <a:extLst>
                  <a:ext uri="{FF2B5EF4-FFF2-40B4-BE49-F238E27FC236}">
                    <a16:creationId xmlns:a16="http://schemas.microsoft.com/office/drawing/2014/main" id="{A3BA5E91-3EEA-4EDC-A162-C6A9F2DA250F}"/>
                  </a:ext>
                </a:extLst>
              </p:cNvPr>
              <p:cNvSpPr/>
              <p:nvPr userDrawn="1"/>
            </p:nvSpPr>
            <p:spPr>
              <a:xfrm>
                <a:off x="-3057559" y="4905128"/>
                <a:ext cx="3485051"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de rechthoek aan en gebruik de sneltoets:</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Ctrl + K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een hyperlink toe te voegen. Klik aan de linker kant van het venster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‘Plaats in dit document’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selecteer in de lijst de juiste dia. Klik vervolgens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6" name="Ovaal 35">
                <a:extLst>
                  <a:ext uri="{FF2B5EF4-FFF2-40B4-BE49-F238E27FC236}">
                    <a16:creationId xmlns:a16="http://schemas.microsoft.com/office/drawing/2014/main" id="{A51F9A4E-D0B3-44FE-86D6-378FCFA9947E}"/>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37" name="Rechthoek 36">
                <a:extLst>
                  <a:ext uri="{FF2B5EF4-FFF2-40B4-BE49-F238E27FC236}">
                    <a16:creationId xmlns:a16="http://schemas.microsoft.com/office/drawing/2014/main" id="{47825D18-F218-4411-86DD-E0CF321560DC}"/>
                  </a:ext>
                </a:extLst>
              </p:cNvPr>
              <p:cNvSpPr/>
              <p:nvPr userDrawn="1"/>
            </p:nvSpPr>
            <p:spPr>
              <a:xfrm>
                <a:off x="-3057559" y="6274316"/>
                <a:ext cx="3485051"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Kopieer de rechthoek op andere menuknoppen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pas de hyperlinks aan door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stap 4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te herhalen. </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8" name="Groep 37">
                <a:extLst>
                  <a:ext uri="{FF2B5EF4-FFF2-40B4-BE49-F238E27FC236}">
                    <a16:creationId xmlns:a16="http://schemas.microsoft.com/office/drawing/2014/main" id="{A7D455DA-ACEE-421F-9098-D65365261CC0}"/>
                  </a:ext>
                </a:extLst>
              </p:cNvPr>
              <p:cNvGrpSpPr/>
              <p:nvPr userDrawn="1"/>
            </p:nvGrpSpPr>
            <p:grpSpPr>
              <a:xfrm>
                <a:off x="-3059446" y="4284710"/>
                <a:ext cx="2765843" cy="337337"/>
                <a:chOff x="5114260" y="1150425"/>
                <a:chExt cx="2545193" cy="310425"/>
              </a:xfrm>
            </p:grpSpPr>
            <p:sp>
              <p:nvSpPr>
                <p:cNvPr id="39" name="Rechthoek 38">
                  <a:extLst>
                    <a:ext uri="{FF2B5EF4-FFF2-40B4-BE49-F238E27FC236}">
                      <a16:creationId xmlns:a16="http://schemas.microsoft.com/office/drawing/2014/main" id="{7B83CFEB-F3C2-4EB1-9AC4-10D24934EB0E}"/>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dirty="0">
                    <a:solidFill>
                      <a:schemeClr val="tx1"/>
                    </a:solidFill>
                  </a:endParaRPr>
                </a:p>
              </p:txBody>
            </p:sp>
            <p:sp>
              <p:nvSpPr>
                <p:cNvPr id="40" name="Tekstvak 39">
                  <a:extLst>
                    <a:ext uri="{FF2B5EF4-FFF2-40B4-BE49-F238E27FC236}">
                      <a16:creationId xmlns:a16="http://schemas.microsoft.com/office/drawing/2014/main" id="{25B8439F-D543-41E4-94FA-EA103040F62B}"/>
                    </a:ext>
                  </a:extLst>
                </p:cNvPr>
                <p:cNvSpPr txBox="1"/>
                <p:nvPr userDrawn="1"/>
              </p:nvSpPr>
              <p:spPr>
                <a:xfrm>
                  <a:off x="5129419" y="1227111"/>
                  <a:ext cx="1156604" cy="1741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u="none" kern="1200" noProof="0" dirty="0">
                      <a:solidFill>
                        <a:schemeClr val="tx1"/>
                      </a:solidFill>
                      <a:latin typeface="Arial" panose="020B0604020202020204" pitchFamily="34" charset="0"/>
                      <a:ea typeface="+mn-ea"/>
                      <a:cs typeface="Arial" panose="020B0604020202020204" pitchFamily="34" charset="0"/>
                    </a:rPr>
                    <a:t>Door</a:t>
                  </a:r>
                  <a:r>
                    <a:rPr lang="nl-NL" sz="700" b="0" u="sng" kern="1200" noProof="0" dirty="0">
                      <a:solidFill>
                        <a:schemeClr val="tx1"/>
                      </a:solidFill>
                      <a:latin typeface="Arial" panose="020B0604020202020204" pitchFamily="34" charset="0"/>
                      <a:ea typeface="+mn-ea"/>
                      <a:cs typeface="Arial" panose="020B0604020202020204" pitchFamily="34" charset="0"/>
                    </a:rPr>
                    <a:t>z</a:t>
                  </a:r>
                  <a:r>
                    <a:rPr lang="nl-NL" sz="700" b="0" u="none" kern="1200" noProof="0" dirty="0">
                      <a:solidFill>
                        <a:schemeClr val="tx1"/>
                      </a:solidFill>
                      <a:latin typeface="Arial" panose="020B0604020202020204" pitchFamily="34" charset="0"/>
                      <a:ea typeface="+mn-ea"/>
                      <a:cs typeface="Arial" panose="020B0604020202020204" pitchFamily="34" charset="0"/>
                    </a:rPr>
                    <a:t>ichtigheid</a:t>
                  </a:r>
                </a:p>
              </p:txBody>
            </p:sp>
            <p:sp>
              <p:nvSpPr>
                <p:cNvPr id="41" name="Rechthoek 40">
                  <a:extLst>
                    <a:ext uri="{FF2B5EF4-FFF2-40B4-BE49-F238E27FC236}">
                      <a16:creationId xmlns:a16="http://schemas.microsoft.com/office/drawing/2014/main" id="{A93BA017-12FC-40C9-A483-B95F69267D05}"/>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dirty="0">
                    <a:solidFill>
                      <a:schemeClr val="tx1"/>
                    </a:solidFill>
                  </a:endParaRPr>
                </a:p>
              </p:txBody>
            </p:sp>
            <p:cxnSp>
              <p:nvCxnSpPr>
                <p:cNvPr id="42" name="Rechte verbindingslijn 41">
                  <a:extLst>
                    <a:ext uri="{FF2B5EF4-FFF2-40B4-BE49-F238E27FC236}">
                      <a16:creationId xmlns:a16="http://schemas.microsoft.com/office/drawing/2014/main" id="{A989B425-F25F-444F-8EA2-A0EF63DB3590}"/>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43" name="Rechthoek 42">
                  <a:extLst>
                    <a:ext uri="{FF2B5EF4-FFF2-40B4-BE49-F238E27FC236}">
                      <a16:creationId xmlns:a16="http://schemas.microsoft.com/office/drawing/2014/main" id="{066BAA8D-1370-4820-9E01-EE75BA31A93D}"/>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700" b="0" dirty="0">
                      <a:solidFill>
                        <a:schemeClr val="tx1"/>
                      </a:solidFill>
                      <a:latin typeface="Arial" panose="020B0604020202020204" pitchFamily="34" charset="0"/>
                      <a:cs typeface="Arial" panose="020B0604020202020204" pitchFamily="34" charset="0"/>
                    </a:rPr>
                    <a:t>100%</a:t>
                  </a:r>
                </a:p>
              </p:txBody>
            </p:sp>
            <p:sp>
              <p:nvSpPr>
                <p:cNvPr id="44" name="Gelijkbenige driehoek 43">
                  <a:extLst>
                    <a:ext uri="{FF2B5EF4-FFF2-40B4-BE49-F238E27FC236}">
                      <a16:creationId xmlns:a16="http://schemas.microsoft.com/office/drawing/2014/main" id="{571BFC69-964A-4AC3-B8CD-428F057C384E}"/>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dirty="0">
                    <a:solidFill>
                      <a:schemeClr val="tx1"/>
                    </a:solidFill>
                  </a:endParaRPr>
                </a:p>
              </p:txBody>
            </p:sp>
            <p:sp>
              <p:nvSpPr>
                <p:cNvPr id="45" name="Gelijkbenige driehoek 44">
                  <a:extLst>
                    <a:ext uri="{FF2B5EF4-FFF2-40B4-BE49-F238E27FC236}">
                      <a16:creationId xmlns:a16="http://schemas.microsoft.com/office/drawing/2014/main" id="{EF2F408C-03F7-412F-9B50-F5E1BEC1DA26}"/>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dirty="0">
                    <a:solidFill>
                      <a:schemeClr val="tx1"/>
                    </a:solidFill>
                  </a:endParaRPr>
                </a:p>
              </p:txBody>
            </p:sp>
          </p:grpSp>
        </p:grpSp>
      </p:grpSp>
      <p:grpSp>
        <p:nvGrpSpPr>
          <p:cNvPr id="10" name="COVER">
            <a:extLst>
              <a:ext uri="{FF2B5EF4-FFF2-40B4-BE49-F238E27FC236}">
                <a16:creationId xmlns:a16="http://schemas.microsoft.com/office/drawing/2014/main" id="{62425A88-8092-4BD4-A700-57BF869CC47D}"/>
              </a:ext>
            </a:extLst>
          </p:cNvPr>
          <p:cNvGrpSpPr/>
          <p:nvPr userDrawn="1"/>
        </p:nvGrpSpPr>
        <p:grpSpPr>
          <a:xfrm>
            <a:off x="-2400" y="0"/>
            <a:ext cx="12196800" cy="6858001"/>
            <a:chOff x="-2402" y="-104108"/>
            <a:chExt cx="12196800" cy="6858001"/>
          </a:xfrm>
        </p:grpSpPr>
        <p:sp>
          <p:nvSpPr>
            <p:cNvPr id="11" name="COVER">
              <a:extLst>
                <a:ext uri="{FF2B5EF4-FFF2-40B4-BE49-F238E27FC236}">
                  <a16:creationId xmlns:a16="http://schemas.microsoft.com/office/drawing/2014/main" id="{0928969D-31BC-4FA4-B2A2-E5801A917829}"/>
                </a:ext>
              </a:extLst>
            </p:cNvPr>
            <p:cNvSpPr/>
            <p:nvPr/>
          </p:nvSpPr>
          <p:spPr>
            <a:xfrm rot="10800000">
              <a:off x="-2402" y="-104108"/>
              <a:ext cx="12196800" cy="6858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 name="VERLOOP">
              <a:extLst>
                <a:ext uri="{FF2B5EF4-FFF2-40B4-BE49-F238E27FC236}">
                  <a16:creationId xmlns:a16="http://schemas.microsoft.com/office/drawing/2014/main" id="{7DBCE4B3-6FB5-4D99-902D-59CE76C6CA87}"/>
                </a:ext>
              </a:extLst>
            </p:cNvPr>
            <p:cNvSpPr/>
            <p:nvPr/>
          </p:nvSpPr>
          <p:spPr>
            <a:xfrm>
              <a:off x="-2402" y="5673893"/>
              <a:ext cx="12196800" cy="1080000"/>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a:xfrm rot="16200000">
            <a:off x="-2112900" y="4747500"/>
            <a:ext cx="3429000" cy="792000"/>
          </a:xfrm>
        </p:spPr>
        <p:txBody>
          <a:bodyPr/>
          <a:lstStyle/>
          <a:p>
            <a:r>
              <a:rPr lang="nl-NL"/>
              <a:t>Klik om stijl te bewerken</a:t>
            </a:r>
          </a:p>
        </p:txBody>
      </p:sp>
      <p:sp>
        <p:nvSpPr>
          <p:cNvPr id="14" name="Tijdelijke aanduiding voor tekst 82">
            <a:extLst>
              <a:ext uri="{FF2B5EF4-FFF2-40B4-BE49-F238E27FC236}">
                <a16:creationId xmlns:a16="http://schemas.microsoft.com/office/drawing/2014/main" id="{E27AA8EE-9BDC-466A-A537-EDFE92A8C60E}"/>
              </a:ext>
            </a:extLst>
          </p:cNvPr>
          <p:cNvSpPr>
            <a:spLocks noGrp="1"/>
          </p:cNvSpPr>
          <p:nvPr>
            <p:ph type="body" sz="quarter" idx="26" hasCustomPrompt="1"/>
          </p:nvPr>
        </p:nvSpPr>
        <p:spPr>
          <a:xfrm>
            <a:off x="325438" y="285749"/>
            <a:ext cx="850900" cy="657225"/>
          </a:xfrm>
          <a:blipFill>
            <a:blip r:embed="rId3"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76" name="Tijdelijke aanduiding voor tekst 7">
            <a:extLst>
              <a:ext uri="{FF2B5EF4-FFF2-40B4-BE49-F238E27FC236}">
                <a16:creationId xmlns:a16="http://schemas.microsoft.com/office/drawing/2014/main" id="{E860F5B4-5FB0-44AE-9B7C-345C939FED15}"/>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82243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useBgFill="1">
        <p:nvSpPr>
          <p:cNvPr id="2" name="Rechthoek 1">
            <a:extLst>
              <a:ext uri="{FF2B5EF4-FFF2-40B4-BE49-F238E27FC236}">
                <a16:creationId xmlns:a16="http://schemas.microsoft.com/office/drawing/2014/main" id="{791D7213-6FDB-4559-B79A-F2059F03C2AF}"/>
              </a:ext>
            </a:extLst>
          </p:cNvPr>
          <p:cNvSpPr/>
          <p:nvPr/>
        </p:nvSpPr>
        <p:spPr>
          <a:xfrm>
            <a:off x="-2400" y="0"/>
            <a:ext cx="12196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25" name="GRENSLIJN">
            <a:extLst>
              <a:ext uri="{FF2B5EF4-FFF2-40B4-BE49-F238E27FC236}">
                <a16:creationId xmlns:a16="http://schemas.microsoft.com/office/drawing/2014/main" id="{425079AB-59C1-4E6E-B97B-D0CE340F1CC0}"/>
              </a:ext>
            </a:extLst>
          </p:cNvPr>
          <p:cNvCxnSpPr>
            <a:cxnSpLocks/>
          </p:cNvCxnSpPr>
          <p:nvPr/>
        </p:nvCxnSpPr>
        <p:spPr>
          <a:xfrm>
            <a:off x="11323168" y="0"/>
            <a:ext cx="0" cy="6858000"/>
          </a:xfrm>
          <a:prstGeom prst="line">
            <a:avLst/>
          </a:prstGeom>
          <a:noFill/>
          <a:ln w="76200" cap="rnd">
            <a:solidFill>
              <a:schemeClr val="bg1"/>
            </a:solidFill>
            <a:prstDash val="dashDot"/>
            <a:round/>
          </a:ln>
        </p:spPr>
        <p:style>
          <a:lnRef idx="2">
            <a:schemeClr val="accent1">
              <a:shade val="50000"/>
            </a:schemeClr>
          </a:lnRef>
          <a:fillRef idx="1">
            <a:schemeClr val="accent1"/>
          </a:fillRef>
          <a:effectRef idx="0">
            <a:schemeClr val="accent1"/>
          </a:effectRef>
          <a:fontRef idx="minor">
            <a:schemeClr val="lt1"/>
          </a:fontRef>
        </p:style>
      </p:cxnSp>
      <p:sp>
        <p:nvSpPr>
          <p:cNvPr id="29" name="Rechthoek 28">
            <a:extLst>
              <a:ext uri="{FF2B5EF4-FFF2-40B4-BE49-F238E27FC236}">
                <a16:creationId xmlns:a16="http://schemas.microsoft.com/office/drawing/2014/main" id="{5D0189BB-EEE2-4042-9590-39DF39B95D73}"/>
              </a:ext>
            </a:extLst>
          </p:cNvPr>
          <p:cNvSpPr/>
          <p:nvPr/>
        </p:nvSpPr>
        <p:spPr>
          <a:xfrm rot="10800000">
            <a:off x="-2400" y="6750000"/>
            <a:ext cx="121968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 name="SCHADUW">
            <a:extLst>
              <a:ext uri="{FF2B5EF4-FFF2-40B4-BE49-F238E27FC236}">
                <a16:creationId xmlns:a16="http://schemas.microsoft.com/office/drawing/2014/main" id="{00415798-FD3E-4305-A13B-57A9AC647679}"/>
              </a:ext>
            </a:extLst>
          </p:cNvPr>
          <p:cNvSpPr/>
          <p:nvPr/>
        </p:nvSpPr>
        <p:spPr>
          <a:xfrm rot="1800000">
            <a:off x="2391147" y="-486692"/>
            <a:ext cx="2744853" cy="7831384"/>
          </a:xfrm>
          <a:prstGeom prst="ellipse">
            <a:avLst/>
          </a:prstGeom>
          <a:solidFill>
            <a:schemeClr val="tx2">
              <a:lumMod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3" name="WIT">
            <a:extLst>
              <a:ext uri="{FF2B5EF4-FFF2-40B4-BE49-F238E27FC236}">
                <a16:creationId xmlns:a16="http://schemas.microsoft.com/office/drawing/2014/main" id="{7734F256-C44F-43DA-A8FD-545E07404952}"/>
              </a:ext>
            </a:extLst>
          </p:cNvPr>
          <p:cNvSpPr/>
          <p:nvPr/>
        </p:nvSpPr>
        <p:spPr>
          <a:xfrm>
            <a:off x="0" y="760"/>
            <a:ext cx="6400800" cy="6859023"/>
          </a:xfrm>
          <a:custGeom>
            <a:avLst/>
            <a:gdLst>
              <a:gd name="connsiteX0" fmla="*/ 0 w 6400800"/>
              <a:gd name="connsiteY0" fmla="*/ 0 h 6859023"/>
              <a:gd name="connsiteX1" fmla="*/ 6400800 w 6400800"/>
              <a:gd name="connsiteY1" fmla="*/ 0 h 6859023"/>
              <a:gd name="connsiteX2" fmla="*/ 2523463 w 6400800"/>
              <a:gd name="connsiteY2" fmla="*/ 6859023 h 6859023"/>
              <a:gd name="connsiteX3" fmla="*/ 0 w 6400800"/>
              <a:gd name="connsiteY3" fmla="*/ 6859023 h 6859023"/>
            </a:gdLst>
            <a:ahLst/>
            <a:cxnLst>
              <a:cxn ang="0">
                <a:pos x="connsiteX0" y="connsiteY0"/>
              </a:cxn>
              <a:cxn ang="0">
                <a:pos x="connsiteX1" y="connsiteY1"/>
              </a:cxn>
              <a:cxn ang="0">
                <a:pos x="connsiteX2" y="connsiteY2"/>
              </a:cxn>
              <a:cxn ang="0">
                <a:pos x="connsiteX3" y="connsiteY3"/>
              </a:cxn>
            </a:cxnLst>
            <a:rect l="l" t="t" r="r" b="b"/>
            <a:pathLst>
              <a:path w="6400800" h="6859023">
                <a:moveTo>
                  <a:pt x="0" y="0"/>
                </a:moveTo>
                <a:lnTo>
                  <a:pt x="6400800" y="0"/>
                </a:lnTo>
                <a:lnTo>
                  <a:pt x="2523463" y="6859023"/>
                </a:lnTo>
                <a:lnTo>
                  <a:pt x="0" y="6859023"/>
                </a:lnTo>
                <a:close/>
              </a:path>
            </a:pathLst>
          </a:custGeom>
          <a:gradFill flip="none" rotWithShape="1">
            <a:gsLst>
              <a:gs pos="0">
                <a:schemeClr val="bg1"/>
              </a:gs>
              <a:gs pos="54000">
                <a:srgbClr val="F2F8F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p>
        </p:txBody>
      </p:sp>
      <p:sp>
        <p:nvSpPr>
          <p:cNvPr id="28" name="Rechthoek 27">
            <a:extLst>
              <a:ext uri="{FF2B5EF4-FFF2-40B4-BE49-F238E27FC236}">
                <a16:creationId xmlns:a16="http://schemas.microsoft.com/office/drawing/2014/main" id="{CD488DD5-6F91-4380-BE3A-FF83F576EA3C}"/>
              </a:ext>
            </a:extLst>
          </p:cNvPr>
          <p:cNvSpPr/>
          <p:nvPr/>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dirty="0"/>
          </a:p>
        </p:txBody>
      </p:sp>
      <p:sp>
        <p:nvSpPr>
          <p:cNvPr id="122" name="K">
            <a:extLst>
              <a:ext uri="{FF2B5EF4-FFF2-40B4-BE49-F238E27FC236}">
                <a16:creationId xmlns:a16="http://schemas.microsoft.com/office/drawing/2014/main" id="{A7C8FBA3-557B-408B-9D0B-E73615B70DCA}"/>
              </a:ext>
            </a:extLst>
          </p:cNvPr>
          <p:cNvSpPr>
            <a:spLocks/>
          </p:cNvSpPr>
          <p:nvPr/>
        </p:nvSpPr>
        <p:spPr bwMode="auto">
          <a:xfrm>
            <a:off x="874713" y="813043"/>
            <a:ext cx="158436" cy="295562"/>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23" name="a">
            <a:extLst>
              <a:ext uri="{FF2B5EF4-FFF2-40B4-BE49-F238E27FC236}">
                <a16:creationId xmlns:a16="http://schemas.microsoft.com/office/drawing/2014/main" id="{E2C8211E-CEC6-46BF-9AA1-9DDC6591AF2C}"/>
              </a:ext>
            </a:extLst>
          </p:cNvPr>
          <p:cNvSpPr>
            <a:spLocks noEditPoints="1"/>
          </p:cNvSpPr>
          <p:nvPr/>
        </p:nvSpPr>
        <p:spPr bwMode="auto">
          <a:xfrm>
            <a:off x="1055386" y="912182"/>
            <a:ext cx="152877" cy="198277"/>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24" name="d">
            <a:extLst>
              <a:ext uri="{FF2B5EF4-FFF2-40B4-BE49-F238E27FC236}">
                <a16:creationId xmlns:a16="http://schemas.microsoft.com/office/drawing/2014/main" id="{FB35664D-F90A-413C-88D3-A8FD676A2DFC}"/>
              </a:ext>
            </a:extLst>
          </p:cNvPr>
          <p:cNvSpPr>
            <a:spLocks noEditPoints="1"/>
          </p:cNvSpPr>
          <p:nvPr/>
        </p:nvSpPr>
        <p:spPr bwMode="auto">
          <a:xfrm>
            <a:off x="1249957" y="813043"/>
            <a:ext cx="163995" cy="29741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25" name="a">
            <a:extLst>
              <a:ext uri="{FF2B5EF4-FFF2-40B4-BE49-F238E27FC236}">
                <a16:creationId xmlns:a16="http://schemas.microsoft.com/office/drawing/2014/main" id="{2932499B-B7D7-447A-8F7D-A505FDA2D5F2}"/>
              </a:ext>
            </a:extLst>
          </p:cNvPr>
          <p:cNvSpPr>
            <a:spLocks noEditPoints="1"/>
          </p:cNvSpPr>
          <p:nvPr/>
        </p:nvSpPr>
        <p:spPr bwMode="auto">
          <a:xfrm>
            <a:off x="1444527" y="912182"/>
            <a:ext cx="151950" cy="198277"/>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26" name="s">
            <a:extLst>
              <a:ext uri="{FF2B5EF4-FFF2-40B4-BE49-F238E27FC236}">
                <a16:creationId xmlns:a16="http://schemas.microsoft.com/office/drawing/2014/main" id="{E09B66B2-FA87-40CC-BAE6-C93C7AF81C6B}"/>
              </a:ext>
            </a:extLst>
          </p:cNvPr>
          <p:cNvSpPr>
            <a:spLocks/>
          </p:cNvSpPr>
          <p:nvPr/>
        </p:nvSpPr>
        <p:spPr bwMode="auto">
          <a:xfrm>
            <a:off x="1627052" y="912182"/>
            <a:ext cx="116742" cy="198277"/>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27" name="t">
            <a:extLst>
              <a:ext uri="{FF2B5EF4-FFF2-40B4-BE49-F238E27FC236}">
                <a16:creationId xmlns:a16="http://schemas.microsoft.com/office/drawing/2014/main" id="{2FEF6D2E-4FDF-4613-B6B5-D0E0D0E19213}"/>
              </a:ext>
            </a:extLst>
          </p:cNvPr>
          <p:cNvSpPr>
            <a:spLocks/>
          </p:cNvSpPr>
          <p:nvPr/>
        </p:nvSpPr>
        <p:spPr bwMode="auto">
          <a:xfrm>
            <a:off x="1774370" y="849178"/>
            <a:ext cx="108404" cy="261280"/>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28" name="e">
            <a:extLst>
              <a:ext uri="{FF2B5EF4-FFF2-40B4-BE49-F238E27FC236}">
                <a16:creationId xmlns:a16="http://schemas.microsoft.com/office/drawing/2014/main" id="{4A623B5E-1BE9-421F-9A1F-9BBA477AA682}"/>
              </a:ext>
            </a:extLst>
          </p:cNvPr>
          <p:cNvSpPr>
            <a:spLocks noEditPoints="1"/>
          </p:cNvSpPr>
          <p:nvPr/>
        </p:nvSpPr>
        <p:spPr bwMode="auto">
          <a:xfrm>
            <a:off x="1909643" y="912182"/>
            <a:ext cx="140832" cy="198277"/>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29" name="r">
            <a:extLst>
              <a:ext uri="{FF2B5EF4-FFF2-40B4-BE49-F238E27FC236}">
                <a16:creationId xmlns:a16="http://schemas.microsoft.com/office/drawing/2014/main" id="{08BDC818-8675-4B31-BBDB-BB883FB768E4}"/>
              </a:ext>
            </a:extLst>
          </p:cNvPr>
          <p:cNvSpPr>
            <a:spLocks/>
          </p:cNvSpPr>
          <p:nvPr/>
        </p:nvSpPr>
        <p:spPr bwMode="auto">
          <a:xfrm>
            <a:off x="2092168" y="914035"/>
            <a:ext cx="115816" cy="19457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30" name="STAAF 2">
            <a:extLst>
              <a:ext uri="{FF2B5EF4-FFF2-40B4-BE49-F238E27FC236}">
                <a16:creationId xmlns:a16="http://schemas.microsoft.com/office/drawing/2014/main" id="{5C4763F0-E251-44E5-AD9F-440093E7EDDB}"/>
              </a:ext>
            </a:extLst>
          </p:cNvPr>
          <p:cNvSpPr>
            <a:spLocks/>
          </p:cNvSpPr>
          <p:nvPr/>
        </p:nvSpPr>
        <p:spPr bwMode="auto">
          <a:xfrm>
            <a:off x="2673100" y="1645990"/>
            <a:ext cx="918188" cy="1272121"/>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rgbClr val="0038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31" name="STAAF 1">
            <a:extLst>
              <a:ext uri="{FF2B5EF4-FFF2-40B4-BE49-F238E27FC236}">
                <a16:creationId xmlns:a16="http://schemas.microsoft.com/office/drawing/2014/main" id="{1CB14919-B184-413F-A075-DF8B8AA86AB6}"/>
              </a:ext>
            </a:extLst>
          </p:cNvPr>
          <p:cNvSpPr>
            <a:spLocks/>
          </p:cNvSpPr>
          <p:nvPr/>
        </p:nvSpPr>
        <p:spPr bwMode="auto">
          <a:xfrm>
            <a:off x="2002296" y="849178"/>
            <a:ext cx="809784" cy="1747429"/>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61" name="Titel 2">
            <a:extLst>
              <a:ext uri="{FF2B5EF4-FFF2-40B4-BE49-F238E27FC236}">
                <a16:creationId xmlns:a16="http://schemas.microsoft.com/office/drawing/2014/main" id="{EE6E517B-C27E-4BE6-BE5A-99D810AC51EB}"/>
              </a:ext>
            </a:extLst>
          </p:cNvPr>
          <p:cNvSpPr>
            <a:spLocks noGrp="1"/>
          </p:cNvSpPr>
          <p:nvPr>
            <p:ph type="title" hasCustomPrompt="1"/>
          </p:nvPr>
        </p:nvSpPr>
        <p:spPr>
          <a:xfrm>
            <a:off x="5651235" y="3934325"/>
            <a:ext cx="5130914" cy="1978029"/>
          </a:xfrm>
        </p:spPr>
        <p:txBody>
          <a:bodyPr lIns="0" rIns="0" anchor="b"/>
          <a:lstStyle>
            <a:lvl1pPr algn="r">
              <a:lnSpc>
                <a:spcPct val="90000"/>
              </a:lnSpc>
              <a:defRPr sz="6600" baseline="0">
                <a:solidFill>
                  <a:schemeClr val="bg1"/>
                </a:solidFill>
              </a:defRPr>
            </a:lvl1pPr>
          </a:lstStyle>
          <a:p>
            <a:r>
              <a:rPr lang="nl-NL" noProof="0" dirty="0"/>
              <a:t>Plaats hier</a:t>
            </a:r>
            <a:br>
              <a:rPr lang="nl-NL" noProof="0" dirty="0"/>
            </a:br>
            <a:r>
              <a:rPr lang="nl-NL" noProof="0" dirty="0"/>
              <a:t>je titel</a:t>
            </a:r>
            <a:endParaRPr lang="nl-NL" dirty="0"/>
          </a:p>
        </p:txBody>
      </p:sp>
      <p:sp>
        <p:nvSpPr>
          <p:cNvPr id="62" name="Tijdelijke aanduiding voor verticale tekst 2">
            <a:extLst>
              <a:ext uri="{FF2B5EF4-FFF2-40B4-BE49-F238E27FC236}">
                <a16:creationId xmlns:a16="http://schemas.microsoft.com/office/drawing/2014/main" id="{075C462F-D39F-45C4-BD55-32485EE5875B}"/>
              </a:ext>
            </a:extLst>
          </p:cNvPr>
          <p:cNvSpPr>
            <a:spLocks noGrp="1"/>
          </p:cNvSpPr>
          <p:nvPr>
            <p:ph type="body" orient="vert" idx="1" hasCustomPrompt="1"/>
          </p:nvPr>
        </p:nvSpPr>
        <p:spPr>
          <a:xfrm>
            <a:off x="864957" y="5403053"/>
            <a:ext cx="2115437" cy="408839"/>
          </a:xfrm>
        </p:spPr>
        <p:txBody>
          <a:bodyPr vert="horz" lIns="0" rIns="0"/>
          <a:lstStyle>
            <a:lvl1pPr marL="0" indent="0" algn="l">
              <a:spcBef>
                <a:spcPts val="700"/>
              </a:spcBef>
              <a:buNone/>
              <a:defRPr sz="1000">
                <a:solidFill>
                  <a:schemeClr val="tx2"/>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vl6pPr algn="ctr">
              <a:defRPr>
                <a:solidFill>
                  <a:schemeClr val="bg1"/>
                </a:solidFill>
              </a:defRPr>
            </a:lvl6pPr>
            <a:lvl7pPr algn="ctr">
              <a:buClr>
                <a:schemeClr val="accent1"/>
              </a:buClr>
              <a:defRPr>
                <a:solidFill>
                  <a:schemeClr val="bg1"/>
                </a:solidFill>
              </a:defRPr>
            </a:lvl7pPr>
            <a:lvl8pPr algn="ctr">
              <a:defRPr>
                <a:solidFill>
                  <a:schemeClr val="bg1"/>
                </a:solidFill>
              </a:defRPr>
            </a:lvl8pPr>
            <a:lvl9pPr algn="ctr">
              <a:defRPr>
                <a:solidFill>
                  <a:schemeClr val="bg1"/>
                </a:solidFill>
              </a:defRPr>
            </a:lvl9pPr>
          </a:lstStyle>
          <a:p>
            <a:pPr lvl="0"/>
            <a:r>
              <a:rPr lang="nl-NL" noProof="0" dirty="0"/>
              <a:t>Naam | datum</a:t>
            </a:r>
          </a:p>
        </p:txBody>
      </p:sp>
      <p:sp>
        <p:nvSpPr>
          <p:cNvPr id="43" name="Tijdelijke aanduiding voor tekst 6">
            <a:extLst>
              <a:ext uri="{FF2B5EF4-FFF2-40B4-BE49-F238E27FC236}">
                <a16:creationId xmlns:a16="http://schemas.microsoft.com/office/drawing/2014/main" id="{D98F09DF-A10D-4F51-BA70-276C24CF1B01}"/>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useBgFill="1">
        <p:nvSpPr>
          <p:cNvPr id="21" name="Rechthoek 20">
            <a:extLst>
              <a:ext uri="{FF2B5EF4-FFF2-40B4-BE49-F238E27FC236}">
                <a16:creationId xmlns:a16="http://schemas.microsoft.com/office/drawing/2014/main" id="{C1515493-83BC-4457-8A9F-C2E24F2389EE}"/>
              </a:ext>
            </a:extLst>
          </p:cNvPr>
          <p:cNvSpPr/>
          <p:nvPr userDrawn="1"/>
        </p:nvSpPr>
        <p:spPr>
          <a:xfrm>
            <a:off x="-2400" y="0"/>
            <a:ext cx="12196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22" name="GRENSLIJN">
            <a:extLst>
              <a:ext uri="{FF2B5EF4-FFF2-40B4-BE49-F238E27FC236}">
                <a16:creationId xmlns:a16="http://schemas.microsoft.com/office/drawing/2014/main" id="{C1D10665-C9A6-4B1B-9DA3-B5C5A45CEFC2}"/>
              </a:ext>
            </a:extLst>
          </p:cNvPr>
          <p:cNvCxnSpPr>
            <a:cxnSpLocks/>
          </p:cNvCxnSpPr>
          <p:nvPr userDrawn="1"/>
        </p:nvCxnSpPr>
        <p:spPr>
          <a:xfrm>
            <a:off x="11323168" y="0"/>
            <a:ext cx="0" cy="6858000"/>
          </a:xfrm>
          <a:prstGeom prst="line">
            <a:avLst/>
          </a:prstGeom>
          <a:noFill/>
          <a:ln w="76200" cap="rnd">
            <a:solidFill>
              <a:schemeClr val="bg1"/>
            </a:solidFill>
            <a:prstDash val="dashDot"/>
            <a:round/>
          </a:ln>
        </p:spPr>
        <p:style>
          <a:lnRef idx="2">
            <a:schemeClr val="accent1">
              <a:shade val="50000"/>
            </a:schemeClr>
          </a:lnRef>
          <a:fillRef idx="1">
            <a:schemeClr val="accent1"/>
          </a:fillRef>
          <a:effectRef idx="0">
            <a:schemeClr val="accent1"/>
          </a:effectRef>
          <a:fontRef idx="minor">
            <a:schemeClr val="lt1"/>
          </a:fontRef>
        </p:style>
      </p:cxnSp>
      <p:sp>
        <p:nvSpPr>
          <p:cNvPr id="24" name="Rechthoek 23">
            <a:extLst>
              <a:ext uri="{FF2B5EF4-FFF2-40B4-BE49-F238E27FC236}">
                <a16:creationId xmlns:a16="http://schemas.microsoft.com/office/drawing/2014/main" id="{5F43F072-6651-4376-ACFC-9F0126254B78}"/>
              </a:ext>
            </a:extLst>
          </p:cNvPr>
          <p:cNvSpPr/>
          <p:nvPr userDrawn="1"/>
        </p:nvSpPr>
        <p:spPr>
          <a:xfrm rot="10800000">
            <a:off x="-2400" y="6750000"/>
            <a:ext cx="121968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6" name="SCHADUW">
            <a:extLst>
              <a:ext uri="{FF2B5EF4-FFF2-40B4-BE49-F238E27FC236}">
                <a16:creationId xmlns:a16="http://schemas.microsoft.com/office/drawing/2014/main" id="{8AE1088A-8AFB-4EE9-BDFA-60BA8AD49E24}"/>
              </a:ext>
            </a:extLst>
          </p:cNvPr>
          <p:cNvSpPr/>
          <p:nvPr userDrawn="1"/>
        </p:nvSpPr>
        <p:spPr>
          <a:xfrm rot="1800000">
            <a:off x="2391147" y="-486692"/>
            <a:ext cx="2744853" cy="7831384"/>
          </a:xfrm>
          <a:prstGeom prst="ellipse">
            <a:avLst/>
          </a:prstGeom>
          <a:solidFill>
            <a:schemeClr val="tx2">
              <a:lumMod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7" name="WIT">
            <a:extLst>
              <a:ext uri="{FF2B5EF4-FFF2-40B4-BE49-F238E27FC236}">
                <a16:creationId xmlns:a16="http://schemas.microsoft.com/office/drawing/2014/main" id="{A140409C-A1F9-4B44-8785-49DA63DD02C8}"/>
              </a:ext>
            </a:extLst>
          </p:cNvPr>
          <p:cNvSpPr/>
          <p:nvPr userDrawn="1"/>
        </p:nvSpPr>
        <p:spPr>
          <a:xfrm>
            <a:off x="0" y="760"/>
            <a:ext cx="6400800" cy="6859023"/>
          </a:xfrm>
          <a:custGeom>
            <a:avLst/>
            <a:gdLst>
              <a:gd name="connsiteX0" fmla="*/ 0 w 6400800"/>
              <a:gd name="connsiteY0" fmla="*/ 0 h 6859023"/>
              <a:gd name="connsiteX1" fmla="*/ 6400800 w 6400800"/>
              <a:gd name="connsiteY1" fmla="*/ 0 h 6859023"/>
              <a:gd name="connsiteX2" fmla="*/ 2523463 w 6400800"/>
              <a:gd name="connsiteY2" fmla="*/ 6859023 h 6859023"/>
              <a:gd name="connsiteX3" fmla="*/ 0 w 6400800"/>
              <a:gd name="connsiteY3" fmla="*/ 6859023 h 6859023"/>
            </a:gdLst>
            <a:ahLst/>
            <a:cxnLst>
              <a:cxn ang="0">
                <a:pos x="connsiteX0" y="connsiteY0"/>
              </a:cxn>
              <a:cxn ang="0">
                <a:pos x="connsiteX1" y="connsiteY1"/>
              </a:cxn>
              <a:cxn ang="0">
                <a:pos x="connsiteX2" y="connsiteY2"/>
              </a:cxn>
              <a:cxn ang="0">
                <a:pos x="connsiteX3" y="connsiteY3"/>
              </a:cxn>
            </a:cxnLst>
            <a:rect l="l" t="t" r="r" b="b"/>
            <a:pathLst>
              <a:path w="6400800" h="6859023">
                <a:moveTo>
                  <a:pt x="0" y="0"/>
                </a:moveTo>
                <a:lnTo>
                  <a:pt x="6400800" y="0"/>
                </a:lnTo>
                <a:lnTo>
                  <a:pt x="2523463" y="6859023"/>
                </a:lnTo>
                <a:lnTo>
                  <a:pt x="0" y="6859023"/>
                </a:lnTo>
                <a:close/>
              </a:path>
            </a:pathLst>
          </a:custGeom>
          <a:gradFill flip="none" rotWithShape="1">
            <a:gsLst>
              <a:gs pos="0">
                <a:schemeClr val="bg1"/>
              </a:gs>
              <a:gs pos="54000">
                <a:srgbClr val="F2F8F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p>
        </p:txBody>
      </p:sp>
      <p:sp>
        <p:nvSpPr>
          <p:cNvPr id="30" name="Rechthoek 29">
            <a:extLst>
              <a:ext uri="{FF2B5EF4-FFF2-40B4-BE49-F238E27FC236}">
                <a16:creationId xmlns:a16="http://schemas.microsoft.com/office/drawing/2014/main" id="{FBA94E04-87F4-43A3-9CB8-F5E905081D7E}"/>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dirty="0"/>
          </a:p>
        </p:txBody>
      </p:sp>
      <p:sp>
        <p:nvSpPr>
          <p:cNvPr id="31" name="K">
            <a:extLst>
              <a:ext uri="{FF2B5EF4-FFF2-40B4-BE49-F238E27FC236}">
                <a16:creationId xmlns:a16="http://schemas.microsoft.com/office/drawing/2014/main" id="{8DE0D0BA-F27A-480A-9FFE-E29669BBAD0A}"/>
              </a:ext>
            </a:extLst>
          </p:cNvPr>
          <p:cNvSpPr>
            <a:spLocks/>
          </p:cNvSpPr>
          <p:nvPr userDrawn="1"/>
        </p:nvSpPr>
        <p:spPr bwMode="auto">
          <a:xfrm>
            <a:off x="874713" y="813043"/>
            <a:ext cx="158436" cy="295562"/>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32" name="a">
            <a:extLst>
              <a:ext uri="{FF2B5EF4-FFF2-40B4-BE49-F238E27FC236}">
                <a16:creationId xmlns:a16="http://schemas.microsoft.com/office/drawing/2014/main" id="{6FBEF90B-F53B-4E68-96FA-12E4274F37F2}"/>
              </a:ext>
            </a:extLst>
          </p:cNvPr>
          <p:cNvSpPr>
            <a:spLocks noEditPoints="1"/>
          </p:cNvSpPr>
          <p:nvPr userDrawn="1"/>
        </p:nvSpPr>
        <p:spPr bwMode="auto">
          <a:xfrm>
            <a:off x="1055386" y="912182"/>
            <a:ext cx="152877" cy="198277"/>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33" name="d">
            <a:extLst>
              <a:ext uri="{FF2B5EF4-FFF2-40B4-BE49-F238E27FC236}">
                <a16:creationId xmlns:a16="http://schemas.microsoft.com/office/drawing/2014/main" id="{2252D57B-FDD6-4781-96A9-05919E167257}"/>
              </a:ext>
            </a:extLst>
          </p:cNvPr>
          <p:cNvSpPr>
            <a:spLocks noEditPoints="1"/>
          </p:cNvSpPr>
          <p:nvPr userDrawn="1"/>
        </p:nvSpPr>
        <p:spPr bwMode="auto">
          <a:xfrm>
            <a:off x="1249957" y="813043"/>
            <a:ext cx="163995" cy="29741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34" name="a">
            <a:extLst>
              <a:ext uri="{FF2B5EF4-FFF2-40B4-BE49-F238E27FC236}">
                <a16:creationId xmlns:a16="http://schemas.microsoft.com/office/drawing/2014/main" id="{F6BB60B1-6CA4-4E11-A910-D9B5779318DF}"/>
              </a:ext>
            </a:extLst>
          </p:cNvPr>
          <p:cNvSpPr>
            <a:spLocks noEditPoints="1"/>
          </p:cNvSpPr>
          <p:nvPr userDrawn="1"/>
        </p:nvSpPr>
        <p:spPr bwMode="auto">
          <a:xfrm>
            <a:off x="1444527" y="912182"/>
            <a:ext cx="151950" cy="198277"/>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35" name="s">
            <a:extLst>
              <a:ext uri="{FF2B5EF4-FFF2-40B4-BE49-F238E27FC236}">
                <a16:creationId xmlns:a16="http://schemas.microsoft.com/office/drawing/2014/main" id="{65EAB74A-EE8A-42F4-9839-4ED03EDBB86B}"/>
              </a:ext>
            </a:extLst>
          </p:cNvPr>
          <p:cNvSpPr>
            <a:spLocks/>
          </p:cNvSpPr>
          <p:nvPr userDrawn="1"/>
        </p:nvSpPr>
        <p:spPr bwMode="auto">
          <a:xfrm>
            <a:off x="1627052" y="912182"/>
            <a:ext cx="116742" cy="198277"/>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36" name="t">
            <a:extLst>
              <a:ext uri="{FF2B5EF4-FFF2-40B4-BE49-F238E27FC236}">
                <a16:creationId xmlns:a16="http://schemas.microsoft.com/office/drawing/2014/main" id="{9A94F0C7-ABB9-415E-AE7F-42FA4334D9CB}"/>
              </a:ext>
            </a:extLst>
          </p:cNvPr>
          <p:cNvSpPr>
            <a:spLocks/>
          </p:cNvSpPr>
          <p:nvPr userDrawn="1"/>
        </p:nvSpPr>
        <p:spPr bwMode="auto">
          <a:xfrm>
            <a:off x="1774370" y="849178"/>
            <a:ext cx="108404" cy="261280"/>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37" name="e">
            <a:extLst>
              <a:ext uri="{FF2B5EF4-FFF2-40B4-BE49-F238E27FC236}">
                <a16:creationId xmlns:a16="http://schemas.microsoft.com/office/drawing/2014/main" id="{8084A255-D33A-41EE-91BD-D7FDC8297EED}"/>
              </a:ext>
            </a:extLst>
          </p:cNvPr>
          <p:cNvSpPr>
            <a:spLocks noEditPoints="1"/>
          </p:cNvSpPr>
          <p:nvPr userDrawn="1"/>
        </p:nvSpPr>
        <p:spPr bwMode="auto">
          <a:xfrm>
            <a:off x="1909643" y="912182"/>
            <a:ext cx="140832" cy="198277"/>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38" name="r">
            <a:extLst>
              <a:ext uri="{FF2B5EF4-FFF2-40B4-BE49-F238E27FC236}">
                <a16:creationId xmlns:a16="http://schemas.microsoft.com/office/drawing/2014/main" id="{F4D9B393-C5E7-4841-8707-D6303D8088DD}"/>
              </a:ext>
            </a:extLst>
          </p:cNvPr>
          <p:cNvSpPr>
            <a:spLocks/>
          </p:cNvSpPr>
          <p:nvPr userDrawn="1"/>
        </p:nvSpPr>
        <p:spPr bwMode="auto">
          <a:xfrm>
            <a:off x="2092168" y="914035"/>
            <a:ext cx="115816" cy="19457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39" name="STAAF 2">
            <a:extLst>
              <a:ext uri="{FF2B5EF4-FFF2-40B4-BE49-F238E27FC236}">
                <a16:creationId xmlns:a16="http://schemas.microsoft.com/office/drawing/2014/main" id="{E39DCF59-B337-4F95-A01D-FB29F90F2272}"/>
              </a:ext>
            </a:extLst>
          </p:cNvPr>
          <p:cNvSpPr>
            <a:spLocks/>
          </p:cNvSpPr>
          <p:nvPr userDrawn="1"/>
        </p:nvSpPr>
        <p:spPr bwMode="auto">
          <a:xfrm>
            <a:off x="2673100" y="1645990"/>
            <a:ext cx="918188" cy="1272121"/>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rgbClr val="0038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40" name="STAAF 1">
            <a:extLst>
              <a:ext uri="{FF2B5EF4-FFF2-40B4-BE49-F238E27FC236}">
                <a16:creationId xmlns:a16="http://schemas.microsoft.com/office/drawing/2014/main" id="{39569306-6F53-4AD6-B7AD-1D0B2E6EE8D5}"/>
              </a:ext>
            </a:extLst>
          </p:cNvPr>
          <p:cNvSpPr>
            <a:spLocks/>
          </p:cNvSpPr>
          <p:nvPr userDrawn="1"/>
        </p:nvSpPr>
        <p:spPr bwMode="auto">
          <a:xfrm>
            <a:off x="2002296" y="849178"/>
            <a:ext cx="809784" cy="1747429"/>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41" name="Titel 2">
            <a:extLst>
              <a:ext uri="{FF2B5EF4-FFF2-40B4-BE49-F238E27FC236}">
                <a16:creationId xmlns:a16="http://schemas.microsoft.com/office/drawing/2014/main" id="{8CADAA32-FB6A-4486-A763-CA0337864F71}"/>
              </a:ext>
            </a:extLst>
          </p:cNvPr>
          <p:cNvSpPr>
            <a:spLocks noGrp="1"/>
          </p:cNvSpPr>
          <p:nvPr>
            <p:ph type="title" hasCustomPrompt="1"/>
          </p:nvPr>
        </p:nvSpPr>
        <p:spPr>
          <a:xfrm>
            <a:off x="5651235" y="3934325"/>
            <a:ext cx="5130914" cy="1978029"/>
          </a:xfrm>
        </p:spPr>
        <p:txBody>
          <a:bodyPr lIns="0" rIns="0" anchor="b"/>
          <a:lstStyle>
            <a:lvl1pPr algn="r">
              <a:lnSpc>
                <a:spcPct val="90000"/>
              </a:lnSpc>
              <a:defRPr sz="6600" baseline="0">
                <a:solidFill>
                  <a:schemeClr val="bg1"/>
                </a:solidFill>
              </a:defRPr>
            </a:lvl1pPr>
          </a:lstStyle>
          <a:p>
            <a:r>
              <a:rPr lang="nl-NL" noProof="0" dirty="0"/>
              <a:t>Plaats hier</a:t>
            </a:r>
            <a:br>
              <a:rPr lang="nl-NL" noProof="0" dirty="0"/>
            </a:br>
            <a:r>
              <a:rPr lang="nl-NL" noProof="0" dirty="0"/>
              <a:t>je titel</a:t>
            </a:r>
            <a:endParaRPr lang="nl-NL" dirty="0"/>
          </a:p>
        </p:txBody>
      </p:sp>
      <p:sp>
        <p:nvSpPr>
          <p:cNvPr id="42" name="Tijdelijke aanduiding voor verticale tekst 2">
            <a:extLst>
              <a:ext uri="{FF2B5EF4-FFF2-40B4-BE49-F238E27FC236}">
                <a16:creationId xmlns:a16="http://schemas.microsoft.com/office/drawing/2014/main" id="{B785F727-BD92-4523-B4BE-1AB20F27531B}"/>
              </a:ext>
            </a:extLst>
          </p:cNvPr>
          <p:cNvSpPr>
            <a:spLocks noGrp="1"/>
          </p:cNvSpPr>
          <p:nvPr>
            <p:ph type="body" orient="vert" idx="1" hasCustomPrompt="1"/>
          </p:nvPr>
        </p:nvSpPr>
        <p:spPr>
          <a:xfrm>
            <a:off x="864957" y="5403053"/>
            <a:ext cx="2115437" cy="408839"/>
          </a:xfrm>
        </p:spPr>
        <p:txBody>
          <a:bodyPr vert="horz" lIns="0" rIns="0"/>
          <a:lstStyle>
            <a:lvl1pPr marL="0" indent="0" algn="l">
              <a:spcBef>
                <a:spcPts val="700"/>
              </a:spcBef>
              <a:buNone/>
              <a:defRPr sz="1000">
                <a:solidFill>
                  <a:schemeClr val="tx2"/>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vl6pPr algn="ctr">
              <a:defRPr>
                <a:solidFill>
                  <a:schemeClr val="bg1"/>
                </a:solidFill>
              </a:defRPr>
            </a:lvl6pPr>
            <a:lvl7pPr algn="ctr">
              <a:buClr>
                <a:schemeClr val="accent1"/>
              </a:buClr>
              <a:defRPr>
                <a:solidFill>
                  <a:schemeClr val="bg1"/>
                </a:solidFill>
              </a:defRPr>
            </a:lvl7pPr>
            <a:lvl8pPr algn="ctr">
              <a:defRPr>
                <a:solidFill>
                  <a:schemeClr val="bg1"/>
                </a:solidFill>
              </a:defRPr>
            </a:lvl8pPr>
            <a:lvl9pPr algn="ctr">
              <a:defRPr>
                <a:solidFill>
                  <a:schemeClr val="bg1"/>
                </a:solidFill>
              </a:defRPr>
            </a:lvl9pPr>
          </a:lstStyle>
          <a:p>
            <a:pPr lvl="0"/>
            <a:r>
              <a:rPr lang="nl-NL" noProof="0" dirty="0"/>
              <a:t>Naam | datum</a:t>
            </a:r>
          </a:p>
        </p:txBody>
      </p:sp>
      <p:sp>
        <p:nvSpPr>
          <p:cNvPr id="44" name="Tijdelijke aanduiding voor tekst 6">
            <a:extLst>
              <a:ext uri="{FF2B5EF4-FFF2-40B4-BE49-F238E27FC236}">
                <a16:creationId xmlns:a16="http://schemas.microsoft.com/office/drawing/2014/main" id="{3EC17E69-EAD8-4612-9CF5-96061E2D73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Tree>
    <p:extLst>
      <p:ext uri="{BB962C8B-B14F-4D97-AF65-F5344CB8AC3E}">
        <p14:creationId xmlns:p14="http://schemas.microsoft.com/office/powerpoint/2010/main" val="384565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1+#ppt_w/2"/>
                                          </p:val>
                                        </p:tav>
                                        <p:tav tm="100000">
                                          <p:val>
                                            <p:strVal val="#ppt_x"/>
                                          </p:val>
                                        </p:tav>
                                      </p:tavLst>
                                    </p:anim>
                                    <p:anim calcmode="lin" valueType="num">
                                      <p:cBhvr additive="base">
                                        <p:cTn id="8" dur="1000" fill="hold"/>
                                        <p:tgtEl>
                                          <p:spTgt spid="6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par>
                                <p:cTn id="12" presetID="2" presetClass="entr" presetSubtype="8" decel="10000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1250" fill="hold"/>
                                        <p:tgtEl>
                                          <p:spTgt spid="12"/>
                                        </p:tgtEl>
                                        <p:attrNameLst>
                                          <p:attrName>ppt_x</p:attrName>
                                        </p:attrNameLst>
                                      </p:cBhvr>
                                      <p:tavLst>
                                        <p:tav tm="0">
                                          <p:val>
                                            <p:strVal val="0-#ppt_w/2"/>
                                          </p:val>
                                        </p:tav>
                                        <p:tav tm="100000">
                                          <p:val>
                                            <p:strVal val="#ppt_x"/>
                                          </p:val>
                                        </p:tav>
                                      </p:tavLst>
                                    </p:anim>
                                    <p:anim calcmode="lin" valueType="num">
                                      <p:cBhvr additive="base">
                                        <p:cTn id="15" dur="1250" fill="hold"/>
                                        <p:tgtEl>
                                          <p:spTgt spid="12"/>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1250" fill="hold"/>
                                        <p:tgtEl>
                                          <p:spTgt spid="23"/>
                                        </p:tgtEl>
                                        <p:attrNameLst>
                                          <p:attrName>ppt_x</p:attrName>
                                        </p:attrNameLst>
                                      </p:cBhvr>
                                      <p:tavLst>
                                        <p:tav tm="0">
                                          <p:val>
                                            <p:strVal val="0-#ppt_w/2"/>
                                          </p:val>
                                        </p:tav>
                                        <p:tav tm="100000">
                                          <p:val>
                                            <p:strVal val="#ppt_x"/>
                                          </p:val>
                                        </p:tav>
                                      </p:tavLst>
                                    </p:anim>
                                    <p:anim calcmode="lin" valueType="num">
                                      <p:cBhvr additive="base">
                                        <p:cTn id="19" dur="125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1250"/>
                            </p:stCondLst>
                            <p:childTnLst>
                              <p:par>
                                <p:cTn id="21" presetID="2" presetClass="entr" presetSubtype="3" decel="100000" fill="hold" grpId="0" nodeType="afterEffect">
                                  <p:stCondLst>
                                    <p:cond delay="0"/>
                                  </p:stCondLst>
                                  <p:childTnLst>
                                    <p:set>
                                      <p:cBhvr>
                                        <p:cTn id="22" dur="1" fill="hold">
                                          <p:stCondLst>
                                            <p:cond delay="0"/>
                                          </p:stCondLst>
                                        </p:cTn>
                                        <p:tgtEl>
                                          <p:spTgt spid="131"/>
                                        </p:tgtEl>
                                        <p:attrNameLst>
                                          <p:attrName>style.visibility</p:attrName>
                                        </p:attrNameLst>
                                      </p:cBhvr>
                                      <p:to>
                                        <p:strVal val="visible"/>
                                      </p:to>
                                    </p:set>
                                    <p:anim calcmode="lin" valueType="num">
                                      <p:cBhvr additive="base">
                                        <p:cTn id="23" dur="1500" fill="hold"/>
                                        <p:tgtEl>
                                          <p:spTgt spid="131"/>
                                        </p:tgtEl>
                                        <p:attrNameLst>
                                          <p:attrName>ppt_x</p:attrName>
                                        </p:attrNameLst>
                                      </p:cBhvr>
                                      <p:tavLst>
                                        <p:tav tm="0">
                                          <p:val>
                                            <p:strVal val="1+#ppt_w/2"/>
                                          </p:val>
                                        </p:tav>
                                        <p:tav tm="100000">
                                          <p:val>
                                            <p:strVal val="#ppt_x"/>
                                          </p:val>
                                        </p:tav>
                                      </p:tavLst>
                                    </p:anim>
                                    <p:anim calcmode="lin" valueType="num">
                                      <p:cBhvr additive="base">
                                        <p:cTn id="24" dur="1500" fill="hold"/>
                                        <p:tgtEl>
                                          <p:spTgt spid="131"/>
                                        </p:tgtEl>
                                        <p:attrNameLst>
                                          <p:attrName>ppt_y</p:attrName>
                                        </p:attrNameLst>
                                      </p:cBhvr>
                                      <p:tavLst>
                                        <p:tav tm="0">
                                          <p:val>
                                            <p:strVal val="0-#ppt_h/2"/>
                                          </p:val>
                                        </p:tav>
                                        <p:tav tm="100000">
                                          <p:val>
                                            <p:strVal val="#ppt_y"/>
                                          </p:val>
                                        </p:tav>
                                      </p:tavLst>
                                    </p:anim>
                                  </p:childTnLst>
                                </p:cTn>
                              </p:par>
                              <p:par>
                                <p:cTn id="25" presetID="8" presetClass="emph" presetSubtype="0" decel="100000" fill="hold" grpId="1" nodeType="withEffect">
                                  <p:stCondLst>
                                    <p:cond delay="0"/>
                                  </p:stCondLst>
                                  <p:childTnLst>
                                    <p:animRot by="21600000">
                                      <p:cBhvr>
                                        <p:cTn id="26" dur="2000" fill="hold"/>
                                        <p:tgtEl>
                                          <p:spTgt spid="131"/>
                                        </p:tgtEl>
                                        <p:attrNameLst>
                                          <p:attrName>r</p:attrName>
                                        </p:attrNameLst>
                                      </p:cBhvr>
                                    </p:animRot>
                                  </p:childTnLst>
                                </p:cTn>
                              </p:par>
                              <p:par>
                                <p:cTn id="27" presetID="2" presetClass="entr" presetSubtype="6" decel="100000" fill="hold" grpId="0" nodeType="withEffect">
                                  <p:stCondLst>
                                    <p:cond delay="250"/>
                                  </p:stCondLst>
                                  <p:childTnLst>
                                    <p:set>
                                      <p:cBhvr>
                                        <p:cTn id="28" dur="1" fill="hold">
                                          <p:stCondLst>
                                            <p:cond delay="0"/>
                                          </p:stCondLst>
                                        </p:cTn>
                                        <p:tgtEl>
                                          <p:spTgt spid="130"/>
                                        </p:tgtEl>
                                        <p:attrNameLst>
                                          <p:attrName>style.visibility</p:attrName>
                                        </p:attrNameLst>
                                      </p:cBhvr>
                                      <p:to>
                                        <p:strVal val="visible"/>
                                      </p:to>
                                    </p:set>
                                    <p:anim calcmode="lin" valueType="num">
                                      <p:cBhvr additive="base">
                                        <p:cTn id="29" dur="1500" fill="hold"/>
                                        <p:tgtEl>
                                          <p:spTgt spid="130"/>
                                        </p:tgtEl>
                                        <p:attrNameLst>
                                          <p:attrName>ppt_x</p:attrName>
                                        </p:attrNameLst>
                                      </p:cBhvr>
                                      <p:tavLst>
                                        <p:tav tm="0">
                                          <p:val>
                                            <p:strVal val="1+#ppt_w/2"/>
                                          </p:val>
                                        </p:tav>
                                        <p:tav tm="100000">
                                          <p:val>
                                            <p:strVal val="#ppt_x"/>
                                          </p:val>
                                        </p:tav>
                                      </p:tavLst>
                                    </p:anim>
                                    <p:anim calcmode="lin" valueType="num">
                                      <p:cBhvr additive="base">
                                        <p:cTn id="30" dur="1500" fill="hold"/>
                                        <p:tgtEl>
                                          <p:spTgt spid="130"/>
                                        </p:tgtEl>
                                        <p:attrNameLst>
                                          <p:attrName>ppt_y</p:attrName>
                                        </p:attrNameLst>
                                      </p:cBhvr>
                                      <p:tavLst>
                                        <p:tav tm="0">
                                          <p:val>
                                            <p:strVal val="1+#ppt_h/2"/>
                                          </p:val>
                                        </p:tav>
                                        <p:tav tm="100000">
                                          <p:val>
                                            <p:strVal val="#ppt_y"/>
                                          </p:val>
                                        </p:tav>
                                      </p:tavLst>
                                    </p:anim>
                                  </p:childTnLst>
                                </p:cTn>
                              </p:par>
                              <p:par>
                                <p:cTn id="31" presetID="8" presetClass="emph" presetSubtype="0" decel="100000" fill="hold" grpId="1" nodeType="withEffect">
                                  <p:stCondLst>
                                    <p:cond delay="250"/>
                                  </p:stCondLst>
                                  <p:childTnLst>
                                    <p:animRot by="-21600000">
                                      <p:cBhvr>
                                        <p:cTn id="32" dur="2000" fill="hold"/>
                                        <p:tgtEl>
                                          <p:spTgt spid="130"/>
                                        </p:tgtEl>
                                        <p:attrNameLst>
                                          <p:attrName>r</p:attrName>
                                        </p:attrNameLst>
                                      </p:cBhvr>
                                    </p:animRot>
                                  </p:childTnLst>
                                </p:cTn>
                              </p:par>
                              <p:par>
                                <p:cTn id="33" presetID="2" presetClass="entr" presetSubtype="2" decel="100000" fill="hold" grpId="0" nodeType="withEffect">
                                  <p:stCondLst>
                                    <p:cond delay="0"/>
                                  </p:stCondLst>
                                  <p:childTnLst>
                                    <p:set>
                                      <p:cBhvr>
                                        <p:cTn id="34" dur="1" fill="hold">
                                          <p:stCondLst>
                                            <p:cond delay="0"/>
                                          </p:stCondLst>
                                        </p:cTn>
                                        <p:tgtEl>
                                          <p:spTgt spid="122"/>
                                        </p:tgtEl>
                                        <p:attrNameLst>
                                          <p:attrName>style.visibility</p:attrName>
                                        </p:attrNameLst>
                                      </p:cBhvr>
                                      <p:to>
                                        <p:strVal val="visible"/>
                                      </p:to>
                                    </p:set>
                                    <p:anim calcmode="lin" valueType="num">
                                      <p:cBhvr additive="base">
                                        <p:cTn id="35" dur="750" fill="hold"/>
                                        <p:tgtEl>
                                          <p:spTgt spid="122"/>
                                        </p:tgtEl>
                                        <p:attrNameLst>
                                          <p:attrName>ppt_x</p:attrName>
                                        </p:attrNameLst>
                                      </p:cBhvr>
                                      <p:tavLst>
                                        <p:tav tm="0">
                                          <p:val>
                                            <p:strVal val="1+#ppt_w/2"/>
                                          </p:val>
                                        </p:tav>
                                        <p:tav tm="100000">
                                          <p:val>
                                            <p:strVal val="#ppt_x"/>
                                          </p:val>
                                        </p:tav>
                                      </p:tavLst>
                                    </p:anim>
                                    <p:anim calcmode="lin" valueType="num">
                                      <p:cBhvr additive="base">
                                        <p:cTn id="36" dur="750" fill="hold"/>
                                        <p:tgtEl>
                                          <p:spTgt spid="122"/>
                                        </p:tgtEl>
                                        <p:attrNameLst>
                                          <p:attrName>ppt_y</p:attrName>
                                        </p:attrNameLst>
                                      </p:cBhvr>
                                      <p:tavLst>
                                        <p:tav tm="0">
                                          <p:val>
                                            <p:strVal val="#ppt_y"/>
                                          </p:val>
                                        </p:tav>
                                        <p:tav tm="100000">
                                          <p:val>
                                            <p:strVal val="#ppt_y"/>
                                          </p:val>
                                        </p:tav>
                                      </p:tavLst>
                                    </p:anim>
                                  </p:childTnLst>
                                </p:cTn>
                              </p:par>
                              <p:par>
                                <p:cTn id="37" presetID="6" presetClass="emph" presetSubtype="0" accel="100000" autoRev="1" fill="hold" grpId="1" nodeType="withEffect">
                                  <p:stCondLst>
                                    <p:cond delay="0"/>
                                  </p:stCondLst>
                                  <p:childTnLst>
                                    <p:animScale>
                                      <p:cBhvr>
                                        <p:cTn id="38" dur="750" fill="hold"/>
                                        <p:tgtEl>
                                          <p:spTgt spid="122"/>
                                        </p:tgtEl>
                                      </p:cBhvr>
                                      <p:by x="115000" y="115000"/>
                                    </p:animScale>
                                  </p:childTnLst>
                                </p:cTn>
                              </p:par>
                              <p:par>
                                <p:cTn id="39" presetID="2" presetClass="entr" presetSubtype="2" decel="100000" fill="hold" grpId="0" nodeType="withEffect">
                                  <p:stCondLst>
                                    <p:cond delay="50"/>
                                  </p:stCondLst>
                                  <p:childTnLst>
                                    <p:set>
                                      <p:cBhvr>
                                        <p:cTn id="40" dur="1" fill="hold">
                                          <p:stCondLst>
                                            <p:cond delay="0"/>
                                          </p:stCondLst>
                                        </p:cTn>
                                        <p:tgtEl>
                                          <p:spTgt spid="123"/>
                                        </p:tgtEl>
                                        <p:attrNameLst>
                                          <p:attrName>style.visibility</p:attrName>
                                        </p:attrNameLst>
                                      </p:cBhvr>
                                      <p:to>
                                        <p:strVal val="visible"/>
                                      </p:to>
                                    </p:set>
                                    <p:anim calcmode="lin" valueType="num">
                                      <p:cBhvr additive="base">
                                        <p:cTn id="41" dur="750" fill="hold"/>
                                        <p:tgtEl>
                                          <p:spTgt spid="123"/>
                                        </p:tgtEl>
                                        <p:attrNameLst>
                                          <p:attrName>ppt_x</p:attrName>
                                        </p:attrNameLst>
                                      </p:cBhvr>
                                      <p:tavLst>
                                        <p:tav tm="0">
                                          <p:val>
                                            <p:strVal val="1+#ppt_w/2"/>
                                          </p:val>
                                        </p:tav>
                                        <p:tav tm="100000">
                                          <p:val>
                                            <p:strVal val="#ppt_x"/>
                                          </p:val>
                                        </p:tav>
                                      </p:tavLst>
                                    </p:anim>
                                    <p:anim calcmode="lin" valueType="num">
                                      <p:cBhvr additive="base">
                                        <p:cTn id="42" dur="750" fill="hold"/>
                                        <p:tgtEl>
                                          <p:spTgt spid="123"/>
                                        </p:tgtEl>
                                        <p:attrNameLst>
                                          <p:attrName>ppt_y</p:attrName>
                                        </p:attrNameLst>
                                      </p:cBhvr>
                                      <p:tavLst>
                                        <p:tav tm="0">
                                          <p:val>
                                            <p:strVal val="#ppt_y"/>
                                          </p:val>
                                        </p:tav>
                                        <p:tav tm="100000">
                                          <p:val>
                                            <p:strVal val="#ppt_y"/>
                                          </p:val>
                                        </p:tav>
                                      </p:tavLst>
                                    </p:anim>
                                  </p:childTnLst>
                                </p:cTn>
                              </p:par>
                              <p:par>
                                <p:cTn id="43" presetID="6" presetClass="emph" presetSubtype="0" accel="100000" autoRev="1" fill="hold" grpId="1" nodeType="withEffect">
                                  <p:stCondLst>
                                    <p:cond delay="50"/>
                                  </p:stCondLst>
                                  <p:childTnLst>
                                    <p:animScale>
                                      <p:cBhvr>
                                        <p:cTn id="44" dur="750" fill="hold"/>
                                        <p:tgtEl>
                                          <p:spTgt spid="123"/>
                                        </p:tgtEl>
                                      </p:cBhvr>
                                      <p:by x="115000" y="115000"/>
                                    </p:animScale>
                                  </p:childTnLst>
                                </p:cTn>
                              </p:par>
                              <p:par>
                                <p:cTn id="45" presetID="2" presetClass="entr" presetSubtype="2" decel="100000" fill="hold" grpId="0" nodeType="withEffect">
                                  <p:stCondLst>
                                    <p:cond delay="100"/>
                                  </p:stCondLst>
                                  <p:childTnLst>
                                    <p:set>
                                      <p:cBhvr>
                                        <p:cTn id="46" dur="1" fill="hold">
                                          <p:stCondLst>
                                            <p:cond delay="0"/>
                                          </p:stCondLst>
                                        </p:cTn>
                                        <p:tgtEl>
                                          <p:spTgt spid="124"/>
                                        </p:tgtEl>
                                        <p:attrNameLst>
                                          <p:attrName>style.visibility</p:attrName>
                                        </p:attrNameLst>
                                      </p:cBhvr>
                                      <p:to>
                                        <p:strVal val="visible"/>
                                      </p:to>
                                    </p:set>
                                    <p:anim calcmode="lin" valueType="num">
                                      <p:cBhvr additive="base">
                                        <p:cTn id="47" dur="750" fill="hold"/>
                                        <p:tgtEl>
                                          <p:spTgt spid="124"/>
                                        </p:tgtEl>
                                        <p:attrNameLst>
                                          <p:attrName>ppt_x</p:attrName>
                                        </p:attrNameLst>
                                      </p:cBhvr>
                                      <p:tavLst>
                                        <p:tav tm="0">
                                          <p:val>
                                            <p:strVal val="1+#ppt_w/2"/>
                                          </p:val>
                                        </p:tav>
                                        <p:tav tm="100000">
                                          <p:val>
                                            <p:strVal val="#ppt_x"/>
                                          </p:val>
                                        </p:tav>
                                      </p:tavLst>
                                    </p:anim>
                                    <p:anim calcmode="lin" valueType="num">
                                      <p:cBhvr additive="base">
                                        <p:cTn id="48" dur="750" fill="hold"/>
                                        <p:tgtEl>
                                          <p:spTgt spid="124"/>
                                        </p:tgtEl>
                                        <p:attrNameLst>
                                          <p:attrName>ppt_y</p:attrName>
                                        </p:attrNameLst>
                                      </p:cBhvr>
                                      <p:tavLst>
                                        <p:tav tm="0">
                                          <p:val>
                                            <p:strVal val="#ppt_y"/>
                                          </p:val>
                                        </p:tav>
                                        <p:tav tm="100000">
                                          <p:val>
                                            <p:strVal val="#ppt_y"/>
                                          </p:val>
                                        </p:tav>
                                      </p:tavLst>
                                    </p:anim>
                                  </p:childTnLst>
                                </p:cTn>
                              </p:par>
                              <p:par>
                                <p:cTn id="49" presetID="6" presetClass="emph" presetSubtype="0" accel="100000" autoRev="1" fill="hold" grpId="1" nodeType="withEffect">
                                  <p:stCondLst>
                                    <p:cond delay="100"/>
                                  </p:stCondLst>
                                  <p:childTnLst>
                                    <p:animScale>
                                      <p:cBhvr>
                                        <p:cTn id="50" dur="750" fill="hold"/>
                                        <p:tgtEl>
                                          <p:spTgt spid="124"/>
                                        </p:tgtEl>
                                      </p:cBhvr>
                                      <p:by x="115000" y="115000"/>
                                    </p:animScale>
                                  </p:childTnLst>
                                </p:cTn>
                              </p:par>
                              <p:par>
                                <p:cTn id="51" presetID="2" presetClass="entr" presetSubtype="2" decel="100000" fill="hold" grpId="0" nodeType="withEffect">
                                  <p:stCondLst>
                                    <p:cond delay="150"/>
                                  </p:stCondLst>
                                  <p:childTnLst>
                                    <p:set>
                                      <p:cBhvr>
                                        <p:cTn id="52" dur="1" fill="hold">
                                          <p:stCondLst>
                                            <p:cond delay="0"/>
                                          </p:stCondLst>
                                        </p:cTn>
                                        <p:tgtEl>
                                          <p:spTgt spid="125"/>
                                        </p:tgtEl>
                                        <p:attrNameLst>
                                          <p:attrName>style.visibility</p:attrName>
                                        </p:attrNameLst>
                                      </p:cBhvr>
                                      <p:to>
                                        <p:strVal val="visible"/>
                                      </p:to>
                                    </p:set>
                                    <p:anim calcmode="lin" valueType="num">
                                      <p:cBhvr additive="base">
                                        <p:cTn id="53" dur="750" fill="hold"/>
                                        <p:tgtEl>
                                          <p:spTgt spid="125"/>
                                        </p:tgtEl>
                                        <p:attrNameLst>
                                          <p:attrName>ppt_x</p:attrName>
                                        </p:attrNameLst>
                                      </p:cBhvr>
                                      <p:tavLst>
                                        <p:tav tm="0">
                                          <p:val>
                                            <p:strVal val="1+#ppt_w/2"/>
                                          </p:val>
                                        </p:tav>
                                        <p:tav tm="100000">
                                          <p:val>
                                            <p:strVal val="#ppt_x"/>
                                          </p:val>
                                        </p:tav>
                                      </p:tavLst>
                                    </p:anim>
                                    <p:anim calcmode="lin" valueType="num">
                                      <p:cBhvr additive="base">
                                        <p:cTn id="54" dur="750" fill="hold"/>
                                        <p:tgtEl>
                                          <p:spTgt spid="125"/>
                                        </p:tgtEl>
                                        <p:attrNameLst>
                                          <p:attrName>ppt_y</p:attrName>
                                        </p:attrNameLst>
                                      </p:cBhvr>
                                      <p:tavLst>
                                        <p:tav tm="0">
                                          <p:val>
                                            <p:strVal val="#ppt_y"/>
                                          </p:val>
                                        </p:tav>
                                        <p:tav tm="100000">
                                          <p:val>
                                            <p:strVal val="#ppt_y"/>
                                          </p:val>
                                        </p:tav>
                                      </p:tavLst>
                                    </p:anim>
                                  </p:childTnLst>
                                </p:cTn>
                              </p:par>
                              <p:par>
                                <p:cTn id="55" presetID="6" presetClass="emph" presetSubtype="0" accel="100000" autoRev="1" fill="hold" grpId="1" nodeType="withEffect">
                                  <p:stCondLst>
                                    <p:cond delay="150"/>
                                  </p:stCondLst>
                                  <p:childTnLst>
                                    <p:animScale>
                                      <p:cBhvr>
                                        <p:cTn id="56" dur="750" fill="hold"/>
                                        <p:tgtEl>
                                          <p:spTgt spid="125"/>
                                        </p:tgtEl>
                                      </p:cBhvr>
                                      <p:by x="115000" y="115000"/>
                                    </p:animScale>
                                  </p:childTnLst>
                                </p:cTn>
                              </p:par>
                              <p:par>
                                <p:cTn id="57" presetID="2" presetClass="entr" presetSubtype="2" decel="100000" fill="hold" grpId="0" nodeType="withEffect">
                                  <p:stCondLst>
                                    <p:cond delay="200"/>
                                  </p:stCondLst>
                                  <p:childTnLst>
                                    <p:set>
                                      <p:cBhvr>
                                        <p:cTn id="58" dur="1" fill="hold">
                                          <p:stCondLst>
                                            <p:cond delay="0"/>
                                          </p:stCondLst>
                                        </p:cTn>
                                        <p:tgtEl>
                                          <p:spTgt spid="126"/>
                                        </p:tgtEl>
                                        <p:attrNameLst>
                                          <p:attrName>style.visibility</p:attrName>
                                        </p:attrNameLst>
                                      </p:cBhvr>
                                      <p:to>
                                        <p:strVal val="visible"/>
                                      </p:to>
                                    </p:set>
                                    <p:anim calcmode="lin" valueType="num">
                                      <p:cBhvr additive="base">
                                        <p:cTn id="59" dur="750" fill="hold"/>
                                        <p:tgtEl>
                                          <p:spTgt spid="126"/>
                                        </p:tgtEl>
                                        <p:attrNameLst>
                                          <p:attrName>ppt_x</p:attrName>
                                        </p:attrNameLst>
                                      </p:cBhvr>
                                      <p:tavLst>
                                        <p:tav tm="0">
                                          <p:val>
                                            <p:strVal val="1+#ppt_w/2"/>
                                          </p:val>
                                        </p:tav>
                                        <p:tav tm="100000">
                                          <p:val>
                                            <p:strVal val="#ppt_x"/>
                                          </p:val>
                                        </p:tav>
                                      </p:tavLst>
                                    </p:anim>
                                    <p:anim calcmode="lin" valueType="num">
                                      <p:cBhvr additive="base">
                                        <p:cTn id="60" dur="750" fill="hold"/>
                                        <p:tgtEl>
                                          <p:spTgt spid="126"/>
                                        </p:tgtEl>
                                        <p:attrNameLst>
                                          <p:attrName>ppt_y</p:attrName>
                                        </p:attrNameLst>
                                      </p:cBhvr>
                                      <p:tavLst>
                                        <p:tav tm="0">
                                          <p:val>
                                            <p:strVal val="#ppt_y"/>
                                          </p:val>
                                        </p:tav>
                                        <p:tav tm="100000">
                                          <p:val>
                                            <p:strVal val="#ppt_y"/>
                                          </p:val>
                                        </p:tav>
                                      </p:tavLst>
                                    </p:anim>
                                  </p:childTnLst>
                                </p:cTn>
                              </p:par>
                              <p:par>
                                <p:cTn id="61" presetID="6" presetClass="emph" presetSubtype="0" accel="100000" autoRev="1" fill="hold" grpId="1" nodeType="withEffect">
                                  <p:stCondLst>
                                    <p:cond delay="200"/>
                                  </p:stCondLst>
                                  <p:childTnLst>
                                    <p:animScale>
                                      <p:cBhvr>
                                        <p:cTn id="62" dur="750" fill="hold"/>
                                        <p:tgtEl>
                                          <p:spTgt spid="126"/>
                                        </p:tgtEl>
                                      </p:cBhvr>
                                      <p:by x="115000" y="115000"/>
                                    </p:animScale>
                                  </p:childTnLst>
                                </p:cTn>
                              </p:par>
                              <p:par>
                                <p:cTn id="63" presetID="2" presetClass="entr" presetSubtype="2" decel="100000" fill="hold" grpId="0" nodeType="withEffect">
                                  <p:stCondLst>
                                    <p:cond delay="250"/>
                                  </p:stCondLst>
                                  <p:childTnLst>
                                    <p:set>
                                      <p:cBhvr>
                                        <p:cTn id="64" dur="1" fill="hold">
                                          <p:stCondLst>
                                            <p:cond delay="0"/>
                                          </p:stCondLst>
                                        </p:cTn>
                                        <p:tgtEl>
                                          <p:spTgt spid="127"/>
                                        </p:tgtEl>
                                        <p:attrNameLst>
                                          <p:attrName>style.visibility</p:attrName>
                                        </p:attrNameLst>
                                      </p:cBhvr>
                                      <p:to>
                                        <p:strVal val="visible"/>
                                      </p:to>
                                    </p:set>
                                    <p:anim calcmode="lin" valueType="num">
                                      <p:cBhvr additive="base">
                                        <p:cTn id="65" dur="750" fill="hold"/>
                                        <p:tgtEl>
                                          <p:spTgt spid="127"/>
                                        </p:tgtEl>
                                        <p:attrNameLst>
                                          <p:attrName>ppt_x</p:attrName>
                                        </p:attrNameLst>
                                      </p:cBhvr>
                                      <p:tavLst>
                                        <p:tav tm="0">
                                          <p:val>
                                            <p:strVal val="1+#ppt_w/2"/>
                                          </p:val>
                                        </p:tav>
                                        <p:tav tm="100000">
                                          <p:val>
                                            <p:strVal val="#ppt_x"/>
                                          </p:val>
                                        </p:tav>
                                      </p:tavLst>
                                    </p:anim>
                                    <p:anim calcmode="lin" valueType="num">
                                      <p:cBhvr additive="base">
                                        <p:cTn id="66" dur="750" fill="hold"/>
                                        <p:tgtEl>
                                          <p:spTgt spid="127"/>
                                        </p:tgtEl>
                                        <p:attrNameLst>
                                          <p:attrName>ppt_y</p:attrName>
                                        </p:attrNameLst>
                                      </p:cBhvr>
                                      <p:tavLst>
                                        <p:tav tm="0">
                                          <p:val>
                                            <p:strVal val="#ppt_y"/>
                                          </p:val>
                                        </p:tav>
                                        <p:tav tm="100000">
                                          <p:val>
                                            <p:strVal val="#ppt_y"/>
                                          </p:val>
                                        </p:tav>
                                      </p:tavLst>
                                    </p:anim>
                                  </p:childTnLst>
                                </p:cTn>
                              </p:par>
                              <p:par>
                                <p:cTn id="67" presetID="6" presetClass="emph" presetSubtype="0" accel="100000" autoRev="1" fill="hold" grpId="1" nodeType="withEffect">
                                  <p:stCondLst>
                                    <p:cond delay="250"/>
                                  </p:stCondLst>
                                  <p:childTnLst>
                                    <p:animScale>
                                      <p:cBhvr>
                                        <p:cTn id="68" dur="750" fill="hold"/>
                                        <p:tgtEl>
                                          <p:spTgt spid="127"/>
                                        </p:tgtEl>
                                      </p:cBhvr>
                                      <p:by x="115000" y="115000"/>
                                    </p:animScale>
                                  </p:childTnLst>
                                </p:cTn>
                              </p:par>
                              <p:par>
                                <p:cTn id="69" presetID="2" presetClass="entr" presetSubtype="2" decel="100000" fill="hold" grpId="0" nodeType="withEffect">
                                  <p:stCondLst>
                                    <p:cond delay="3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750" fill="hold"/>
                                        <p:tgtEl>
                                          <p:spTgt spid="128"/>
                                        </p:tgtEl>
                                        <p:attrNameLst>
                                          <p:attrName>ppt_x</p:attrName>
                                        </p:attrNameLst>
                                      </p:cBhvr>
                                      <p:tavLst>
                                        <p:tav tm="0">
                                          <p:val>
                                            <p:strVal val="1+#ppt_w/2"/>
                                          </p:val>
                                        </p:tav>
                                        <p:tav tm="100000">
                                          <p:val>
                                            <p:strVal val="#ppt_x"/>
                                          </p:val>
                                        </p:tav>
                                      </p:tavLst>
                                    </p:anim>
                                    <p:anim calcmode="lin" valueType="num">
                                      <p:cBhvr additive="base">
                                        <p:cTn id="72" dur="750" fill="hold"/>
                                        <p:tgtEl>
                                          <p:spTgt spid="128"/>
                                        </p:tgtEl>
                                        <p:attrNameLst>
                                          <p:attrName>ppt_y</p:attrName>
                                        </p:attrNameLst>
                                      </p:cBhvr>
                                      <p:tavLst>
                                        <p:tav tm="0">
                                          <p:val>
                                            <p:strVal val="#ppt_y"/>
                                          </p:val>
                                        </p:tav>
                                        <p:tav tm="100000">
                                          <p:val>
                                            <p:strVal val="#ppt_y"/>
                                          </p:val>
                                        </p:tav>
                                      </p:tavLst>
                                    </p:anim>
                                  </p:childTnLst>
                                </p:cTn>
                              </p:par>
                              <p:par>
                                <p:cTn id="73" presetID="6" presetClass="emph" presetSubtype="0" accel="100000" autoRev="1" fill="hold" grpId="1" nodeType="withEffect">
                                  <p:stCondLst>
                                    <p:cond delay="300"/>
                                  </p:stCondLst>
                                  <p:childTnLst>
                                    <p:animScale>
                                      <p:cBhvr>
                                        <p:cTn id="74" dur="750" fill="hold"/>
                                        <p:tgtEl>
                                          <p:spTgt spid="128"/>
                                        </p:tgtEl>
                                      </p:cBhvr>
                                      <p:by x="115000" y="115000"/>
                                    </p:animScale>
                                  </p:childTnLst>
                                </p:cTn>
                              </p:par>
                              <p:par>
                                <p:cTn id="75" presetID="2" presetClass="entr" presetSubtype="2" decel="100000" fill="hold" grpId="0" nodeType="withEffect">
                                  <p:stCondLst>
                                    <p:cond delay="350"/>
                                  </p:stCondLst>
                                  <p:childTnLst>
                                    <p:set>
                                      <p:cBhvr>
                                        <p:cTn id="76" dur="1" fill="hold">
                                          <p:stCondLst>
                                            <p:cond delay="0"/>
                                          </p:stCondLst>
                                        </p:cTn>
                                        <p:tgtEl>
                                          <p:spTgt spid="129"/>
                                        </p:tgtEl>
                                        <p:attrNameLst>
                                          <p:attrName>style.visibility</p:attrName>
                                        </p:attrNameLst>
                                      </p:cBhvr>
                                      <p:to>
                                        <p:strVal val="visible"/>
                                      </p:to>
                                    </p:set>
                                    <p:anim calcmode="lin" valueType="num">
                                      <p:cBhvr additive="base">
                                        <p:cTn id="77" dur="750" fill="hold"/>
                                        <p:tgtEl>
                                          <p:spTgt spid="129"/>
                                        </p:tgtEl>
                                        <p:attrNameLst>
                                          <p:attrName>ppt_x</p:attrName>
                                        </p:attrNameLst>
                                      </p:cBhvr>
                                      <p:tavLst>
                                        <p:tav tm="0">
                                          <p:val>
                                            <p:strVal val="1+#ppt_w/2"/>
                                          </p:val>
                                        </p:tav>
                                        <p:tav tm="100000">
                                          <p:val>
                                            <p:strVal val="#ppt_x"/>
                                          </p:val>
                                        </p:tav>
                                      </p:tavLst>
                                    </p:anim>
                                    <p:anim calcmode="lin" valueType="num">
                                      <p:cBhvr additive="base">
                                        <p:cTn id="78" dur="750" fill="hold"/>
                                        <p:tgtEl>
                                          <p:spTgt spid="129"/>
                                        </p:tgtEl>
                                        <p:attrNameLst>
                                          <p:attrName>ppt_y</p:attrName>
                                        </p:attrNameLst>
                                      </p:cBhvr>
                                      <p:tavLst>
                                        <p:tav tm="0">
                                          <p:val>
                                            <p:strVal val="#ppt_y"/>
                                          </p:val>
                                        </p:tav>
                                        <p:tav tm="100000">
                                          <p:val>
                                            <p:strVal val="#ppt_y"/>
                                          </p:val>
                                        </p:tav>
                                      </p:tavLst>
                                    </p:anim>
                                  </p:childTnLst>
                                </p:cTn>
                              </p:par>
                              <p:par>
                                <p:cTn id="79" presetID="6" presetClass="emph" presetSubtype="0" accel="100000" autoRev="1" fill="hold" grpId="1" nodeType="withEffect">
                                  <p:stCondLst>
                                    <p:cond delay="350"/>
                                  </p:stCondLst>
                                  <p:childTnLst>
                                    <p:animScale>
                                      <p:cBhvr>
                                        <p:cTn id="80" dur="750" fill="hold"/>
                                        <p:tgtEl>
                                          <p:spTgt spid="129"/>
                                        </p:tgtEl>
                                      </p:cBhvr>
                                      <p:by x="115000" y="115000"/>
                                    </p:animScale>
                                  </p:childTnLst>
                                </p:cTn>
                              </p:par>
                            </p:childTnLst>
                          </p:cTn>
                        </p:par>
                        <p:par>
                          <p:cTn id="81" fill="hold">
                            <p:stCondLst>
                              <p:cond delay="3500"/>
                            </p:stCondLst>
                            <p:childTnLst>
                              <p:par>
                                <p:cTn id="82" presetID="2" presetClass="entr" presetSubtype="2" decel="100000" fill="hold" grpId="0" nodeType="after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additive="base">
                                        <p:cTn id="84" dur="1000" fill="hold"/>
                                        <p:tgtEl>
                                          <p:spTgt spid="41"/>
                                        </p:tgtEl>
                                        <p:attrNameLst>
                                          <p:attrName>ppt_x</p:attrName>
                                        </p:attrNameLst>
                                      </p:cBhvr>
                                      <p:tavLst>
                                        <p:tav tm="0">
                                          <p:val>
                                            <p:strVal val="1+#ppt_w/2"/>
                                          </p:val>
                                        </p:tav>
                                        <p:tav tm="100000">
                                          <p:val>
                                            <p:strVal val="#ppt_x"/>
                                          </p:val>
                                        </p:tav>
                                      </p:tavLst>
                                    </p:anim>
                                    <p:anim calcmode="lin" valueType="num">
                                      <p:cBhvr additive="base">
                                        <p:cTn id="85" dur="1000" fill="hold"/>
                                        <p:tgtEl>
                                          <p:spTgt spid="41"/>
                                        </p:tgtEl>
                                        <p:attrNameLst>
                                          <p:attrName>ppt_y</p:attrName>
                                        </p:attrNameLst>
                                      </p:cBhvr>
                                      <p:tavLst>
                                        <p:tav tm="0">
                                          <p:val>
                                            <p:strVal val="#ppt_y"/>
                                          </p:val>
                                        </p:tav>
                                        <p:tav tm="100000">
                                          <p:val>
                                            <p:strVal val="#ppt_y"/>
                                          </p:val>
                                        </p:tav>
                                      </p:tavLst>
                                    </p:anim>
                                  </p:childTnLst>
                                </p:cTn>
                              </p:par>
                              <p:par>
                                <p:cTn id="86" presetID="10" presetClass="entr" presetSubtype="0" fill="hold" grpId="0" nodeType="withEffect">
                                  <p:stCondLst>
                                    <p:cond delay="75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500"/>
                                        <p:tgtEl>
                                          <p:spTgt spid="42"/>
                                        </p:tgtEl>
                                      </p:cBhvr>
                                    </p:animEffect>
                                  </p:childTnLst>
                                </p:cTn>
                              </p:par>
                              <p:par>
                                <p:cTn id="89" presetID="2" presetClass="entr" presetSubtype="8" decel="10000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1250" fill="hold"/>
                                        <p:tgtEl>
                                          <p:spTgt spid="26"/>
                                        </p:tgtEl>
                                        <p:attrNameLst>
                                          <p:attrName>ppt_x</p:attrName>
                                        </p:attrNameLst>
                                      </p:cBhvr>
                                      <p:tavLst>
                                        <p:tav tm="0">
                                          <p:val>
                                            <p:strVal val="0-#ppt_w/2"/>
                                          </p:val>
                                        </p:tav>
                                        <p:tav tm="100000">
                                          <p:val>
                                            <p:strVal val="#ppt_x"/>
                                          </p:val>
                                        </p:tav>
                                      </p:tavLst>
                                    </p:anim>
                                    <p:anim calcmode="lin" valueType="num">
                                      <p:cBhvr additive="base">
                                        <p:cTn id="92" dur="1250" fill="hold"/>
                                        <p:tgtEl>
                                          <p:spTgt spid="26"/>
                                        </p:tgtEl>
                                        <p:attrNameLst>
                                          <p:attrName>ppt_y</p:attrName>
                                        </p:attrNameLst>
                                      </p:cBhvr>
                                      <p:tavLst>
                                        <p:tav tm="0">
                                          <p:val>
                                            <p:strVal val="#ppt_y"/>
                                          </p:val>
                                        </p:tav>
                                        <p:tav tm="100000">
                                          <p:val>
                                            <p:strVal val="#ppt_y"/>
                                          </p:val>
                                        </p:tav>
                                      </p:tavLst>
                                    </p:anim>
                                  </p:childTnLst>
                                </p:cTn>
                              </p:par>
                              <p:par>
                                <p:cTn id="93" presetID="2" presetClass="entr" presetSubtype="8" decel="100000"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1250" fill="hold"/>
                                        <p:tgtEl>
                                          <p:spTgt spid="27"/>
                                        </p:tgtEl>
                                        <p:attrNameLst>
                                          <p:attrName>ppt_x</p:attrName>
                                        </p:attrNameLst>
                                      </p:cBhvr>
                                      <p:tavLst>
                                        <p:tav tm="0">
                                          <p:val>
                                            <p:strVal val="0-#ppt_w/2"/>
                                          </p:val>
                                        </p:tav>
                                        <p:tav tm="100000">
                                          <p:val>
                                            <p:strVal val="#ppt_x"/>
                                          </p:val>
                                        </p:tav>
                                      </p:tavLst>
                                    </p:anim>
                                    <p:anim calcmode="lin" valueType="num">
                                      <p:cBhvr additive="base">
                                        <p:cTn id="96" dur="1250" fill="hold"/>
                                        <p:tgtEl>
                                          <p:spTgt spid="27"/>
                                        </p:tgtEl>
                                        <p:attrNameLst>
                                          <p:attrName>ppt_y</p:attrName>
                                        </p:attrNameLst>
                                      </p:cBhvr>
                                      <p:tavLst>
                                        <p:tav tm="0">
                                          <p:val>
                                            <p:strVal val="#ppt_y"/>
                                          </p:val>
                                        </p:tav>
                                        <p:tav tm="100000">
                                          <p:val>
                                            <p:strVal val="#ppt_y"/>
                                          </p:val>
                                        </p:tav>
                                      </p:tavLst>
                                    </p:anim>
                                  </p:childTnLst>
                                </p:cTn>
                              </p:par>
                            </p:childTnLst>
                          </p:cTn>
                        </p:par>
                        <p:par>
                          <p:cTn id="97" fill="hold">
                            <p:stCondLst>
                              <p:cond delay="4750"/>
                            </p:stCondLst>
                            <p:childTnLst>
                              <p:par>
                                <p:cTn id="98" presetID="2" presetClass="entr" presetSubtype="3" decel="100000" fill="hold" grpId="0" nodeType="afterEffect">
                                  <p:stCondLst>
                                    <p:cond delay="0"/>
                                  </p:stCondLst>
                                  <p:childTnLst>
                                    <p:set>
                                      <p:cBhvr>
                                        <p:cTn id="99" dur="1" fill="hold">
                                          <p:stCondLst>
                                            <p:cond delay="0"/>
                                          </p:stCondLst>
                                        </p:cTn>
                                        <p:tgtEl>
                                          <p:spTgt spid="40"/>
                                        </p:tgtEl>
                                        <p:attrNameLst>
                                          <p:attrName>style.visibility</p:attrName>
                                        </p:attrNameLst>
                                      </p:cBhvr>
                                      <p:to>
                                        <p:strVal val="visible"/>
                                      </p:to>
                                    </p:set>
                                    <p:anim calcmode="lin" valueType="num">
                                      <p:cBhvr additive="base">
                                        <p:cTn id="100" dur="1500" fill="hold"/>
                                        <p:tgtEl>
                                          <p:spTgt spid="40"/>
                                        </p:tgtEl>
                                        <p:attrNameLst>
                                          <p:attrName>ppt_x</p:attrName>
                                        </p:attrNameLst>
                                      </p:cBhvr>
                                      <p:tavLst>
                                        <p:tav tm="0">
                                          <p:val>
                                            <p:strVal val="1+#ppt_w/2"/>
                                          </p:val>
                                        </p:tav>
                                        <p:tav tm="100000">
                                          <p:val>
                                            <p:strVal val="#ppt_x"/>
                                          </p:val>
                                        </p:tav>
                                      </p:tavLst>
                                    </p:anim>
                                    <p:anim calcmode="lin" valueType="num">
                                      <p:cBhvr additive="base">
                                        <p:cTn id="101" dur="1500" fill="hold"/>
                                        <p:tgtEl>
                                          <p:spTgt spid="40"/>
                                        </p:tgtEl>
                                        <p:attrNameLst>
                                          <p:attrName>ppt_y</p:attrName>
                                        </p:attrNameLst>
                                      </p:cBhvr>
                                      <p:tavLst>
                                        <p:tav tm="0">
                                          <p:val>
                                            <p:strVal val="0-#ppt_h/2"/>
                                          </p:val>
                                        </p:tav>
                                        <p:tav tm="100000">
                                          <p:val>
                                            <p:strVal val="#ppt_y"/>
                                          </p:val>
                                        </p:tav>
                                      </p:tavLst>
                                    </p:anim>
                                  </p:childTnLst>
                                </p:cTn>
                              </p:par>
                              <p:par>
                                <p:cTn id="102" presetID="8" presetClass="emph" presetSubtype="0" decel="100000" fill="hold" grpId="1" nodeType="withEffect">
                                  <p:stCondLst>
                                    <p:cond delay="0"/>
                                  </p:stCondLst>
                                  <p:childTnLst>
                                    <p:animRot by="21600000">
                                      <p:cBhvr>
                                        <p:cTn id="103" dur="2000" fill="hold"/>
                                        <p:tgtEl>
                                          <p:spTgt spid="40"/>
                                        </p:tgtEl>
                                        <p:attrNameLst>
                                          <p:attrName>r</p:attrName>
                                        </p:attrNameLst>
                                      </p:cBhvr>
                                    </p:animRot>
                                  </p:childTnLst>
                                </p:cTn>
                              </p:par>
                              <p:par>
                                <p:cTn id="104" presetID="2" presetClass="entr" presetSubtype="6" decel="100000" fill="hold" grpId="0" nodeType="withEffect">
                                  <p:stCondLst>
                                    <p:cond delay="250"/>
                                  </p:stCondLst>
                                  <p:childTnLst>
                                    <p:set>
                                      <p:cBhvr>
                                        <p:cTn id="105" dur="1" fill="hold">
                                          <p:stCondLst>
                                            <p:cond delay="0"/>
                                          </p:stCondLst>
                                        </p:cTn>
                                        <p:tgtEl>
                                          <p:spTgt spid="39"/>
                                        </p:tgtEl>
                                        <p:attrNameLst>
                                          <p:attrName>style.visibility</p:attrName>
                                        </p:attrNameLst>
                                      </p:cBhvr>
                                      <p:to>
                                        <p:strVal val="visible"/>
                                      </p:to>
                                    </p:set>
                                    <p:anim calcmode="lin" valueType="num">
                                      <p:cBhvr additive="base">
                                        <p:cTn id="106" dur="1500" fill="hold"/>
                                        <p:tgtEl>
                                          <p:spTgt spid="39"/>
                                        </p:tgtEl>
                                        <p:attrNameLst>
                                          <p:attrName>ppt_x</p:attrName>
                                        </p:attrNameLst>
                                      </p:cBhvr>
                                      <p:tavLst>
                                        <p:tav tm="0">
                                          <p:val>
                                            <p:strVal val="1+#ppt_w/2"/>
                                          </p:val>
                                        </p:tav>
                                        <p:tav tm="100000">
                                          <p:val>
                                            <p:strVal val="#ppt_x"/>
                                          </p:val>
                                        </p:tav>
                                      </p:tavLst>
                                    </p:anim>
                                    <p:anim calcmode="lin" valueType="num">
                                      <p:cBhvr additive="base">
                                        <p:cTn id="107" dur="1500" fill="hold"/>
                                        <p:tgtEl>
                                          <p:spTgt spid="39"/>
                                        </p:tgtEl>
                                        <p:attrNameLst>
                                          <p:attrName>ppt_y</p:attrName>
                                        </p:attrNameLst>
                                      </p:cBhvr>
                                      <p:tavLst>
                                        <p:tav tm="0">
                                          <p:val>
                                            <p:strVal val="1+#ppt_h/2"/>
                                          </p:val>
                                        </p:tav>
                                        <p:tav tm="100000">
                                          <p:val>
                                            <p:strVal val="#ppt_y"/>
                                          </p:val>
                                        </p:tav>
                                      </p:tavLst>
                                    </p:anim>
                                  </p:childTnLst>
                                </p:cTn>
                              </p:par>
                              <p:par>
                                <p:cTn id="108" presetID="8" presetClass="emph" presetSubtype="0" decel="100000" fill="hold" grpId="1" nodeType="withEffect">
                                  <p:stCondLst>
                                    <p:cond delay="250"/>
                                  </p:stCondLst>
                                  <p:childTnLst>
                                    <p:animRot by="-21600000">
                                      <p:cBhvr>
                                        <p:cTn id="109" dur="2000" fill="hold"/>
                                        <p:tgtEl>
                                          <p:spTgt spid="39"/>
                                        </p:tgtEl>
                                        <p:attrNameLst>
                                          <p:attrName>r</p:attrName>
                                        </p:attrNameLst>
                                      </p:cBhvr>
                                    </p:animRot>
                                  </p:childTnLst>
                                </p:cTn>
                              </p:par>
                              <p:par>
                                <p:cTn id="110" presetID="2" presetClass="entr" presetSubtype="2" decel="100000" fill="hold" grpId="0" nodeType="withEffect">
                                  <p:stCondLst>
                                    <p:cond delay="0"/>
                                  </p:stCondLst>
                                  <p:childTnLst>
                                    <p:set>
                                      <p:cBhvr>
                                        <p:cTn id="111" dur="1" fill="hold">
                                          <p:stCondLst>
                                            <p:cond delay="0"/>
                                          </p:stCondLst>
                                        </p:cTn>
                                        <p:tgtEl>
                                          <p:spTgt spid="31"/>
                                        </p:tgtEl>
                                        <p:attrNameLst>
                                          <p:attrName>style.visibility</p:attrName>
                                        </p:attrNameLst>
                                      </p:cBhvr>
                                      <p:to>
                                        <p:strVal val="visible"/>
                                      </p:to>
                                    </p:set>
                                    <p:anim calcmode="lin" valueType="num">
                                      <p:cBhvr additive="base">
                                        <p:cTn id="112" dur="750" fill="hold"/>
                                        <p:tgtEl>
                                          <p:spTgt spid="31"/>
                                        </p:tgtEl>
                                        <p:attrNameLst>
                                          <p:attrName>ppt_x</p:attrName>
                                        </p:attrNameLst>
                                      </p:cBhvr>
                                      <p:tavLst>
                                        <p:tav tm="0">
                                          <p:val>
                                            <p:strVal val="1+#ppt_w/2"/>
                                          </p:val>
                                        </p:tav>
                                        <p:tav tm="100000">
                                          <p:val>
                                            <p:strVal val="#ppt_x"/>
                                          </p:val>
                                        </p:tav>
                                      </p:tavLst>
                                    </p:anim>
                                    <p:anim calcmode="lin" valueType="num">
                                      <p:cBhvr additive="base">
                                        <p:cTn id="113" dur="750" fill="hold"/>
                                        <p:tgtEl>
                                          <p:spTgt spid="31"/>
                                        </p:tgtEl>
                                        <p:attrNameLst>
                                          <p:attrName>ppt_y</p:attrName>
                                        </p:attrNameLst>
                                      </p:cBhvr>
                                      <p:tavLst>
                                        <p:tav tm="0">
                                          <p:val>
                                            <p:strVal val="#ppt_y"/>
                                          </p:val>
                                        </p:tav>
                                        <p:tav tm="100000">
                                          <p:val>
                                            <p:strVal val="#ppt_y"/>
                                          </p:val>
                                        </p:tav>
                                      </p:tavLst>
                                    </p:anim>
                                  </p:childTnLst>
                                </p:cTn>
                              </p:par>
                              <p:par>
                                <p:cTn id="114" presetID="6" presetClass="emph" presetSubtype="0" accel="100000" autoRev="1" fill="hold" grpId="1" nodeType="withEffect">
                                  <p:stCondLst>
                                    <p:cond delay="0"/>
                                  </p:stCondLst>
                                  <p:childTnLst>
                                    <p:animScale>
                                      <p:cBhvr>
                                        <p:cTn id="115" dur="750" fill="hold"/>
                                        <p:tgtEl>
                                          <p:spTgt spid="31"/>
                                        </p:tgtEl>
                                      </p:cBhvr>
                                      <p:by x="115000" y="115000"/>
                                    </p:animScale>
                                  </p:childTnLst>
                                </p:cTn>
                              </p:par>
                              <p:par>
                                <p:cTn id="116" presetID="2" presetClass="entr" presetSubtype="2" decel="100000" fill="hold" grpId="0" nodeType="withEffect">
                                  <p:stCondLst>
                                    <p:cond delay="50"/>
                                  </p:stCondLst>
                                  <p:childTnLst>
                                    <p:set>
                                      <p:cBhvr>
                                        <p:cTn id="117" dur="1" fill="hold">
                                          <p:stCondLst>
                                            <p:cond delay="0"/>
                                          </p:stCondLst>
                                        </p:cTn>
                                        <p:tgtEl>
                                          <p:spTgt spid="32"/>
                                        </p:tgtEl>
                                        <p:attrNameLst>
                                          <p:attrName>style.visibility</p:attrName>
                                        </p:attrNameLst>
                                      </p:cBhvr>
                                      <p:to>
                                        <p:strVal val="visible"/>
                                      </p:to>
                                    </p:set>
                                    <p:anim calcmode="lin" valueType="num">
                                      <p:cBhvr additive="base">
                                        <p:cTn id="118" dur="750" fill="hold"/>
                                        <p:tgtEl>
                                          <p:spTgt spid="32"/>
                                        </p:tgtEl>
                                        <p:attrNameLst>
                                          <p:attrName>ppt_x</p:attrName>
                                        </p:attrNameLst>
                                      </p:cBhvr>
                                      <p:tavLst>
                                        <p:tav tm="0">
                                          <p:val>
                                            <p:strVal val="1+#ppt_w/2"/>
                                          </p:val>
                                        </p:tav>
                                        <p:tav tm="100000">
                                          <p:val>
                                            <p:strVal val="#ppt_x"/>
                                          </p:val>
                                        </p:tav>
                                      </p:tavLst>
                                    </p:anim>
                                    <p:anim calcmode="lin" valueType="num">
                                      <p:cBhvr additive="base">
                                        <p:cTn id="119" dur="750" fill="hold"/>
                                        <p:tgtEl>
                                          <p:spTgt spid="32"/>
                                        </p:tgtEl>
                                        <p:attrNameLst>
                                          <p:attrName>ppt_y</p:attrName>
                                        </p:attrNameLst>
                                      </p:cBhvr>
                                      <p:tavLst>
                                        <p:tav tm="0">
                                          <p:val>
                                            <p:strVal val="#ppt_y"/>
                                          </p:val>
                                        </p:tav>
                                        <p:tav tm="100000">
                                          <p:val>
                                            <p:strVal val="#ppt_y"/>
                                          </p:val>
                                        </p:tav>
                                      </p:tavLst>
                                    </p:anim>
                                  </p:childTnLst>
                                </p:cTn>
                              </p:par>
                              <p:par>
                                <p:cTn id="120" presetID="6" presetClass="emph" presetSubtype="0" accel="100000" autoRev="1" fill="hold" grpId="1" nodeType="withEffect">
                                  <p:stCondLst>
                                    <p:cond delay="50"/>
                                  </p:stCondLst>
                                  <p:childTnLst>
                                    <p:animScale>
                                      <p:cBhvr>
                                        <p:cTn id="121" dur="750" fill="hold"/>
                                        <p:tgtEl>
                                          <p:spTgt spid="32"/>
                                        </p:tgtEl>
                                      </p:cBhvr>
                                      <p:by x="115000" y="115000"/>
                                    </p:animScale>
                                  </p:childTnLst>
                                </p:cTn>
                              </p:par>
                              <p:par>
                                <p:cTn id="122" presetID="2" presetClass="entr" presetSubtype="2" decel="100000" fill="hold" grpId="0" nodeType="withEffect">
                                  <p:stCondLst>
                                    <p:cond delay="100"/>
                                  </p:stCondLst>
                                  <p:childTnLst>
                                    <p:set>
                                      <p:cBhvr>
                                        <p:cTn id="123" dur="1" fill="hold">
                                          <p:stCondLst>
                                            <p:cond delay="0"/>
                                          </p:stCondLst>
                                        </p:cTn>
                                        <p:tgtEl>
                                          <p:spTgt spid="33"/>
                                        </p:tgtEl>
                                        <p:attrNameLst>
                                          <p:attrName>style.visibility</p:attrName>
                                        </p:attrNameLst>
                                      </p:cBhvr>
                                      <p:to>
                                        <p:strVal val="visible"/>
                                      </p:to>
                                    </p:set>
                                    <p:anim calcmode="lin" valueType="num">
                                      <p:cBhvr additive="base">
                                        <p:cTn id="124" dur="750" fill="hold"/>
                                        <p:tgtEl>
                                          <p:spTgt spid="33"/>
                                        </p:tgtEl>
                                        <p:attrNameLst>
                                          <p:attrName>ppt_x</p:attrName>
                                        </p:attrNameLst>
                                      </p:cBhvr>
                                      <p:tavLst>
                                        <p:tav tm="0">
                                          <p:val>
                                            <p:strVal val="1+#ppt_w/2"/>
                                          </p:val>
                                        </p:tav>
                                        <p:tav tm="100000">
                                          <p:val>
                                            <p:strVal val="#ppt_x"/>
                                          </p:val>
                                        </p:tav>
                                      </p:tavLst>
                                    </p:anim>
                                    <p:anim calcmode="lin" valueType="num">
                                      <p:cBhvr additive="base">
                                        <p:cTn id="125" dur="750" fill="hold"/>
                                        <p:tgtEl>
                                          <p:spTgt spid="33"/>
                                        </p:tgtEl>
                                        <p:attrNameLst>
                                          <p:attrName>ppt_y</p:attrName>
                                        </p:attrNameLst>
                                      </p:cBhvr>
                                      <p:tavLst>
                                        <p:tav tm="0">
                                          <p:val>
                                            <p:strVal val="#ppt_y"/>
                                          </p:val>
                                        </p:tav>
                                        <p:tav tm="100000">
                                          <p:val>
                                            <p:strVal val="#ppt_y"/>
                                          </p:val>
                                        </p:tav>
                                      </p:tavLst>
                                    </p:anim>
                                  </p:childTnLst>
                                </p:cTn>
                              </p:par>
                              <p:par>
                                <p:cTn id="126" presetID="6" presetClass="emph" presetSubtype="0" accel="100000" autoRev="1" fill="hold" grpId="1" nodeType="withEffect">
                                  <p:stCondLst>
                                    <p:cond delay="100"/>
                                  </p:stCondLst>
                                  <p:childTnLst>
                                    <p:animScale>
                                      <p:cBhvr>
                                        <p:cTn id="127" dur="750" fill="hold"/>
                                        <p:tgtEl>
                                          <p:spTgt spid="33"/>
                                        </p:tgtEl>
                                      </p:cBhvr>
                                      <p:by x="115000" y="115000"/>
                                    </p:animScale>
                                  </p:childTnLst>
                                </p:cTn>
                              </p:par>
                              <p:par>
                                <p:cTn id="128" presetID="2" presetClass="entr" presetSubtype="2" decel="100000" fill="hold" grpId="0" nodeType="withEffect">
                                  <p:stCondLst>
                                    <p:cond delay="150"/>
                                  </p:stCondLst>
                                  <p:childTnLst>
                                    <p:set>
                                      <p:cBhvr>
                                        <p:cTn id="129" dur="1" fill="hold">
                                          <p:stCondLst>
                                            <p:cond delay="0"/>
                                          </p:stCondLst>
                                        </p:cTn>
                                        <p:tgtEl>
                                          <p:spTgt spid="34"/>
                                        </p:tgtEl>
                                        <p:attrNameLst>
                                          <p:attrName>style.visibility</p:attrName>
                                        </p:attrNameLst>
                                      </p:cBhvr>
                                      <p:to>
                                        <p:strVal val="visible"/>
                                      </p:to>
                                    </p:set>
                                    <p:anim calcmode="lin" valueType="num">
                                      <p:cBhvr additive="base">
                                        <p:cTn id="130" dur="750" fill="hold"/>
                                        <p:tgtEl>
                                          <p:spTgt spid="34"/>
                                        </p:tgtEl>
                                        <p:attrNameLst>
                                          <p:attrName>ppt_x</p:attrName>
                                        </p:attrNameLst>
                                      </p:cBhvr>
                                      <p:tavLst>
                                        <p:tav tm="0">
                                          <p:val>
                                            <p:strVal val="1+#ppt_w/2"/>
                                          </p:val>
                                        </p:tav>
                                        <p:tav tm="100000">
                                          <p:val>
                                            <p:strVal val="#ppt_x"/>
                                          </p:val>
                                        </p:tav>
                                      </p:tavLst>
                                    </p:anim>
                                    <p:anim calcmode="lin" valueType="num">
                                      <p:cBhvr additive="base">
                                        <p:cTn id="131" dur="750" fill="hold"/>
                                        <p:tgtEl>
                                          <p:spTgt spid="34"/>
                                        </p:tgtEl>
                                        <p:attrNameLst>
                                          <p:attrName>ppt_y</p:attrName>
                                        </p:attrNameLst>
                                      </p:cBhvr>
                                      <p:tavLst>
                                        <p:tav tm="0">
                                          <p:val>
                                            <p:strVal val="#ppt_y"/>
                                          </p:val>
                                        </p:tav>
                                        <p:tav tm="100000">
                                          <p:val>
                                            <p:strVal val="#ppt_y"/>
                                          </p:val>
                                        </p:tav>
                                      </p:tavLst>
                                    </p:anim>
                                  </p:childTnLst>
                                </p:cTn>
                              </p:par>
                              <p:par>
                                <p:cTn id="132" presetID="6" presetClass="emph" presetSubtype="0" accel="100000" autoRev="1" fill="hold" grpId="1" nodeType="withEffect">
                                  <p:stCondLst>
                                    <p:cond delay="150"/>
                                  </p:stCondLst>
                                  <p:childTnLst>
                                    <p:animScale>
                                      <p:cBhvr>
                                        <p:cTn id="133" dur="750" fill="hold"/>
                                        <p:tgtEl>
                                          <p:spTgt spid="34"/>
                                        </p:tgtEl>
                                      </p:cBhvr>
                                      <p:by x="115000" y="115000"/>
                                    </p:animScale>
                                  </p:childTnLst>
                                </p:cTn>
                              </p:par>
                              <p:par>
                                <p:cTn id="134" presetID="2" presetClass="entr" presetSubtype="2" decel="100000" fill="hold" grpId="0" nodeType="withEffect">
                                  <p:stCondLst>
                                    <p:cond delay="200"/>
                                  </p:stCondLst>
                                  <p:childTnLst>
                                    <p:set>
                                      <p:cBhvr>
                                        <p:cTn id="135" dur="1" fill="hold">
                                          <p:stCondLst>
                                            <p:cond delay="0"/>
                                          </p:stCondLst>
                                        </p:cTn>
                                        <p:tgtEl>
                                          <p:spTgt spid="35"/>
                                        </p:tgtEl>
                                        <p:attrNameLst>
                                          <p:attrName>style.visibility</p:attrName>
                                        </p:attrNameLst>
                                      </p:cBhvr>
                                      <p:to>
                                        <p:strVal val="visible"/>
                                      </p:to>
                                    </p:set>
                                    <p:anim calcmode="lin" valueType="num">
                                      <p:cBhvr additive="base">
                                        <p:cTn id="136" dur="750" fill="hold"/>
                                        <p:tgtEl>
                                          <p:spTgt spid="35"/>
                                        </p:tgtEl>
                                        <p:attrNameLst>
                                          <p:attrName>ppt_x</p:attrName>
                                        </p:attrNameLst>
                                      </p:cBhvr>
                                      <p:tavLst>
                                        <p:tav tm="0">
                                          <p:val>
                                            <p:strVal val="1+#ppt_w/2"/>
                                          </p:val>
                                        </p:tav>
                                        <p:tav tm="100000">
                                          <p:val>
                                            <p:strVal val="#ppt_x"/>
                                          </p:val>
                                        </p:tav>
                                      </p:tavLst>
                                    </p:anim>
                                    <p:anim calcmode="lin" valueType="num">
                                      <p:cBhvr additive="base">
                                        <p:cTn id="137" dur="750" fill="hold"/>
                                        <p:tgtEl>
                                          <p:spTgt spid="35"/>
                                        </p:tgtEl>
                                        <p:attrNameLst>
                                          <p:attrName>ppt_y</p:attrName>
                                        </p:attrNameLst>
                                      </p:cBhvr>
                                      <p:tavLst>
                                        <p:tav tm="0">
                                          <p:val>
                                            <p:strVal val="#ppt_y"/>
                                          </p:val>
                                        </p:tav>
                                        <p:tav tm="100000">
                                          <p:val>
                                            <p:strVal val="#ppt_y"/>
                                          </p:val>
                                        </p:tav>
                                      </p:tavLst>
                                    </p:anim>
                                  </p:childTnLst>
                                </p:cTn>
                              </p:par>
                              <p:par>
                                <p:cTn id="138" presetID="6" presetClass="emph" presetSubtype="0" accel="100000" autoRev="1" fill="hold" grpId="1" nodeType="withEffect">
                                  <p:stCondLst>
                                    <p:cond delay="200"/>
                                  </p:stCondLst>
                                  <p:childTnLst>
                                    <p:animScale>
                                      <p:cBhvr>
                                        <p:cTn id="139" dur="750" fill="hold"/>
                                        <p:tgtEl>
                                          <p:spTgt spid="35"/>
                                        </p:tgtEl>
                                      </p:cBhvr>
                                      <p:by x="115000" y="115000"/>
                                    </p:animScale>
                                  </p:childTnLst>
                                </p:cTn>
                              </p:par>
                              <p:par>
                                <p:cTn id="140" presetID="2" presetClass="entr" presetSubtype="2" decel="100000" fill="hold" grpId="0" nodeType="withEffect">
                                  <p:stCondLst>
                                    <p:cond delay="250"/>
                                  </p:stCondLst>
                                  <p:childTnLst>
                                    <p:set>
                                      <p:cBhvr>
                                        <p:cTn id="141" dur="1" fill="hold">
                                          <p:stCondLst>
                                            <p:cond delay="0"/>
                                          </p:stCondLst>
                                        </p:cTn>
                                        <p:tgtEl>
                                          <p:spTgt spid="36"/>
                                        </p:tgtEl>
                                        <p:attrNameLst>
                                          <p:attrName>style.visibility</p:attrName>
                                        </p:attrNameLst>
                                      </p:cBhvr>
                                      <p:to>
                                        <p:strVal val="visible"/>
                                      </p:to>
                                    </p:set>
                                    <p:anim calcmode="lin" valueType="num">
                                      <p:cBhvr additive="base">
                                        <p:cTn id="142" dur="750" fill="hold"/>
                                        <p:tgtEl>
                                          <p:spTgt spid="36"/>
                                        </p:tgtEl>
                                        <p:attrNameLst>
                                          <p:attrName>ppt_x</p:attrName>
                                        </p:attrNameLst>
                                      </p:cBhvr>
                                      <p:tavLst>
                                        <p:tav tm="0">
                                          <p:val>
                                            <p:strVal val="1+#ppt_w/2"/>
                                          </p:val>
                                        </p:tav>
                                        <p:tav tm="100000">
                                          <p:val>
                                            <p:strVal val="#ppt_x"/>
                                          </p:val>
                                        </p:tav>
                                      </p:tavLst>
                                    </p:anim>
                                    <p:anim calcmode="lin" valueType="num">
                                      <p:cBhvr additive="base">
                                        <p:cTn id="143" dur="750" fill="hold"/>
                                        <p:tgtEl>
                                          <p:spTgt spid="36"/>
                                        </p:tgtEl>
                                        <p:attrNameLst>
                                          <p:attrName>ppt_y</p:attrName>
                                        </p:attrNameLst>
                                      </p:cBhvr>
                                      <p:tavLst>
                                        <p:tav tm="0">
                                          <p:val>
                                            <p:strVal val="#ppt_y"/>
                                          </p:val>
                                        </p:tav>
                                        <p:tav tm="100000">
                                          <p:val>
                                            <p:strVal val="#ppt_y"/>
                                          </p:val>
                                        </p:tav>
                                      </p:tavLst>
                                    </p:anim>
                                  </p:childTnLst>
                                </p:cTn>
                              </p:par>
                              <p:par>
                                <p:cTn id="144" presetID="6" presetClass="emph" presetSubtype="0" accel="100000" autoRev="1" fill="hold" grpId="1" nodeType="withEffect">
                                  <p:stCondLst>
                                    <p:cond delay="250"/>
                                  </p:stCondLst>
                                  <p:childTnLst>
                                    <p:animScale>
                                      <p:cBhvr>
                                        <p:cTn id="145" dur="750" fill="hold"/>
                                        <p:tgtEl>
                                          <p:spTgt spid="36"/>
                                        </p:tgtEl>
                                      </p:cBhvr>
                                      <p:by x="115000" y="115000"/>
                                    </p:animScale>
                                  </p:childTnLst>
                                </p:cTn>
                              </p:par>
                              <p:par>
                                <p:cTn id="146" presetID="2" presetClass="entr" presetSubtype="2" decel="100000" fill="hold" grpId="0" nodeType="withEffect">
                                  <p:stCondLst>
                                    <p:cond delay="300"/>
                                  </p:stCondLst>
                                  <p:childTnLst>
                                    <p:set>
                                      <p:cBhvr>
                                        <p:cTn id="147" dur="1" fill="hold">
                                          <p:stCondLst>
                                            <p:cond delay="0"/>
                                          </p:stCondLst>
                                        </p:cTn>
                                        <p:tgtEl>
                                          <p:spTgt spid="37"/>
                                        </p:tgtEl>
                                        <p:attrNameLst>
                                          <p:attrName>style.visibility</p:attrName>
                                        </p:attrNameLst>
                                      </p:cBhvr>
                                      <p:to>
                                        <p:strVal val="visible"/>
                                      </p:to>
                                    </p:set>
                                    <p:anim calcmode="lin" valueType="num">
                                      <p:cBhvr additive="base">
                                        <p:cTn id="148" dur="750" fill="hold"/>
                                        <p:tgtEl>
                                          <p:spTgt spid="37"/>
                                        </p:tgtEl>
                                        <p:attrNameLst>
                                          <p:attrName>ppt_x</p:attrName>
                                        </p:attrNameLst>
                                      </p:cBhvr>
                                      <p:tavLst>
                                        <p:tav tm="0">
                                          <p:val>
                                            <p:strVal val="1+#ppt_w/2"/>
                                          </p:val>
                                        </p:tav>
                                        <p:tav tm="100000">
                                          <p:val>
                                            <p:strVal val="#ppt_x"/>
                                          </p:val>
                                        </p:tav>
                                      </p:tavLst>
                                    </p:anim>
                                    <p:anim calcmode="lin" valueType="num">
                                      <p:cBhvr additive="base">
                                        <p:cTn id="149" dur="750" fill="hold"/>
                                        <p:tgtEl>
                                          <p:spTgt spid="37"/>
                                        </p:tgtEl>
                                        <p:attrNameLst>
                                          <p:attrName>ppt_y</p:attrName>
                                        </p:attrNameLst>
                                      </p:cBhvr>
                                      <p:tavLst>
                                        <p:tav tm="0">
                                          <p:val>
                                            <p:strVal val="#ppt_y"/>
                                          </p:val>
                                        </p:tav>
                                        <p:tav tm="100000">
                                          <p:val>
                                            <p:strVal val="#ppt_y"/>
                                          </p:val>
                                        </p:tav>
                                      </p:tavLst>
                                    </p:anim>
                                  </p:childTnLst>
                                </p:cTn>
                              </p:par>
                              <p:par>
                                <p:cTn id="150" presetID="6" presetClass="emph" presetSubtype="0" accel="100000" autoRev="1" fill="hold" grpId="1" nodeType="withEffect">
                                  <p:stCondLst>
                                    <p:cond delay="300"/>
                                  </p:stCondLst>
                                  <p:childTnLst>
                                    <p:animScale>
                                      <p:cBhvr>
                                        <p:cTn id="151" dur="750" fill="hold"/>
                                        <p:tgtEl>
                                          <p:spTgt spid="37"/>
                                        </p:tgtEl>
                                      </p:cBhvr>
                                      <p:by x="115000" y="115000"/>
                                    </p:animScale>
                                  </p:childTnLst>
                                </p:cTn>
                              </p:par>
                              <p:par>
                                <p:cTn id="152" presetID="2" presetClass="entr" presetSubtype="2" decel="100000" fill="hold" grpId="0" nodeType="withEffect">
                                  <p:stCondLst>
                                    <p:cond delay="350"/>
                                  </p:stCondLst>
                                  <p:childTnLst>
                                    <p:set>
                                      <p:cBhvr>
                                        <p:cTn id="153" dur="1" fill="hold">
                                          <p:stCondLst>
                                            <p:cond delay="0"/>
                                          </p:stCondLst>
                                        </p:cTn>
                                        <p:tgtEl>
                                          <p:spTgt spid="38"/>
                                        </p:tgtEl>
                                        <p:attrNameLst>
                                          <p:attrName>style.visibility</p:attrName>
                                        </p:attrNameLst>
                                      </p:cBhvr>
                                      <p:to>
                                        <p:strVal val="visible"/>
                                      </p:to>
                                    </p:set>
                                    <p:anim calcmode="lin" valueType="num">
                                      <p:cBhvr additive="base">
                                        <p:cTn id="154" dur="750" fill="hold"/>
                                        <p:tgtEl>
                                          <p:spTgt spid="38"/>
                                        </p:tgtEl>
                                        <p:attrNameLst>
                                          <p:attrName>ppt_x</p:attrName>
                                        </p:attrNameLst>
                                      </p:cBhvr>
                                      <p:tavLst>
                                        <p:tav tm="0">
                                          <p:val>
                                            <p:strVal val="1+#ppt_w/2"/>
                                          </p:val>
                                        </p:tav>
                                        <p:tav tm="100000">
                                          <p:val>
                                            <p:strVal val="#ppt_x"/>
                                          </p:val>
                                        </p:tav>
                                      </p:tavLst>
                                    </p:anim>
                                    <p:anim calcmode="lin" valueType="num">
                                      <p:cBhvr additive="base">
                                        <p:cTn id="155" dur="750" fill="hold"/>
                                        <p:tgtEl>
                                          <p:spTgt spid="38"/>
                                        </p:tgtEl>
                                        <p:attrNameLst>
                                          <p:attrName>ppt_y</p:attrName>
                                        </p:attrNameLst>
                                      </p:cBhvr>
                                      <p:tavLst>
                                        <p:tav tm="0">
                                          <p:val>
                                            <p:strVal val="#ppt_y"/>
                                          </p:val>
                                        </p:tav>
                                        <p:tav tm="100000">
                                          <p:val>
                                            <p:strVal val="#ppt_y"/>
                                          </p:val>
                                        </p:tav>
                                      </p:tavLst>
                                    </p:anim>
                                  </p:childTnLst>
                                </p:cTn>
                              </p:par>
                              <p:par>
                                <p:cTn id="156" presetID="6" presetClass="emph" presetSubtype="0" accel="100000" autoRev="1" fill="hold" grpId="1" nodeType="withEffect">
                                  <p:stCondLst>
                                    <p:cond delay="350"/>
                                  </p:stCondLst>
                                  <p:childTnLst>
                                    <p:animScale>
                                      <p:cBhvr>
                                        <p:cTn id="157" dur="750" fill="hold"/>
                                        <p:tgtEl>
                                          <p:spTgt spid="38"/>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61" grpId="0"/>
      <p:bldP spid="62" grpId="0">
        <p:tmplLst>
          <p:tmpl>
            <p:tnLst>
              <p:par>
                <p:cTn presetID="10" presetClass="entr" presetSubtype="0" fill="hold" nodeType="withEffect">
                  <p:stCondLst>
                    <p:cond delay="75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26" grpId="0" animBg="1"/>
      <p:bldP spid="27" grpId="0"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p:bldP spid="42" grpId="0">
        <p:tmplLst>
          <p:tmpl>
            <p:tnLst>
              <p:par>
                <p:cTn presetID="10" presetClass="entr" presetSubtype="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lleen titel (lich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p:nvSpPr>
        <p:spPr>
          <a:xfrm>
            <a:off x="0" y="-399601"/>
            <a:ext cx="720000" cy="360000"/>
          </a:xfrm>
          <a:prstGeom prst="rect">
            <a:avLst/>
          </a:prstGeom>
        </p:spPr>
        <p:txBody>
          <a:bodyPr wrap="none" lIns="0" tIns="0" rIns="0" bIns="0">
            <a:noAutofit/>
          </a:bodyPr>
          <a:lstStyle/>
          <a:p>
            <a:r>
              <a:rPr lang="nl-NL" dirty="0"/>
              <a:t>Alleen titel (licht)</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8" name="Tijdelijke aanduiding voor verticale tekst 2">
            <a:extLst>
              <a:ext uri="{FF2B5EF4-FFF2-40B4-BE49-F238E27FC236}">
                <a16:creationId xmlns:a16="http://schemas.microsoft.com/office/drawing/2014/main" id="{763C6547-5000-41B9-8C76-3C49F068757A}"/>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D4326B90-3A70-4782-9C4D-84BC99BEB4DA}" type="datetime10">
              <a:rPr lang="nl-NL" smtClean="0"/>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2"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91" name="Rechthoek 90">
            <a:extLst>
              <a:ext uri="{FF2B5EF4-FFF2-40B4-BE49-F238E27FC236}">
                <a16:creationId xmlns:a16="http://schemas.microsoft.com/office/drawing/2014/main" id="{837CD9E5-5766-40B7-8B53-FF59EF7B99C6}"/>
              </a:ext>
            </a:extLst>
          </p:cNvPr>
          <p:cNvSpPr/>
          <p:nvPr userDrawn="1"/>
        </p:nvSpPr>
        <p:spPr>
          <a:xfrm>
            <a:off x="0" y="-399601"/>
            <a:ext cx="720000" cy="360000"/>
          </a:xfrm>
          <a:prstGeom prst="rect">
            <a:avLst/>
          </a:prstGeom>
        </p:spPr>
        <p:txBody>
          <a:bodyPr wrap="none" lIns="0" tIns="0" rIns="0" bIns="0">
            <a:noAutofit/>
          </a:bodyPr>
          <a:lstStyle/>
          <a:p>
            <a:r>
              <a:rPr lang="nl-NL" dirty="0"/>
              <a:t>Alleen titel (licht)</a:t>
            </a:r>
          </a:p>
        </p:txBody>
      </p:sp>
      <p:grpSp>
        <p:nvGrpSpPr>
          <p:cNvPr id="323" name="TEKSTINSTRUCTIES">
            <a:extLst>
              <a:ext uri="{FF2B5EF4-FFF2-40B4-BE49-F238E27FC236}">
                <a16:creationId xmlns:a16="http://schemas.microsoft.com/office/drawing/2014/main" id="{22C80DB2-C800-4AAA-A680-C2E1E41AB791}"/>
              </a:ext>
            </a:extLst>
          </p:cNvPr>
          <p:cNvGrpSpPr/>
          <p:nvPr userDrawn="1"/>
        </p:nvGrpSpPr>
        <p:grpSpPr>
          <a:xfrm>
            <a:off x="-4297881" y="-718670"/>
            <a:ext cx="4140000" cy="7198669"/>
            <a:chOff x="-4297881" y="-718670"/>
            <a:chExt cx="4140000" cy="7198669"/>
          </a:xfrm>
        </p:grpSpPr>
        <p:sp>
          <p:nvSpPr>
            <p:cNvPr id="324" name="Rechthoek: afgeronde hoeken 323">
              <a:extLst>
                <a:ext uri="{FF2B5EF4-FFF2-40B4-BE49-F238E27FC236}">
                  <a16:creationId xmlns:a16="http://schemas.microsoft.com/office/drawing/2014/main" id="{0BEB4D58-6BD4-4A35-9EB9-C42F3BA2603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325" name="Rechthoek: afgeronde hoeken 324">
              <a:extLst>
                <a:ext uri="{FF2B5EF4-FFF2-40B4-BE49-F238E27FC236}">
                  <a16:creationId xmlns:a16="http://schemas.microsoft.com/office/drawing/2014/main" id="{7CB73FD9-6763-4D99-935E-8DB7E1A4CBBD}"/>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326" name="Rechte verbindingslijn 325">
              <a:extLst>
                <a:ext uri="{FF2B5EF4-FFF2-40B4-BE49-F238E27FC236}">
                  <a16:creationId xmlns:a16="http://schemas.microsoft.com/office/drawing/2014/main" id="{404C89C8-3512-42D0-9AD3-C1C1CC444581}"/>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27" name="Groep 326">
              <a:extLst>
                <a:ext uri="{FF2B5EF4-FFF2-40B4-BE49-F238E27FC236}">
                  <a16:creationId xmlns:a16="http://schemas.microsoft.com/office/drawing/2014/main" id="{86260808-5C4E-47F5-A3EC-596343785260}"/>
                </a:ext>
              </a:extLst>
            </p:cNvPr>
            <p:cNvGrpSpPr/>
            <p:nvPr userDrawn="1"/>
          </p:nvGrpSpPr>
          <p:grpSpPr>
            <a:xfrm>
              <a:off x="-3905190" y="127747"/>
              <a:ext cx="3354618" cy="786653"/>
              <a:chOff x="-3419346" y="368233"/>
              <a:chExt cx="3170491" cy="743862"/>
            </a:xfrm>
          </p:grpSpPr>
          <p:sp>
            <p:nvSpPr>
              <p:cNvPr id="348" name="Rechthoek 347">
                <a:extLst>
                  <a:ext uri="{FF2B5EF4-FFF2-40B4-BE49-F238E27FC236}">
                    <a16:creationId xmlns:a16="http://schemas.microsoft.com/office/drawing/2014/main" id="{A5A847D3-8058-494A-B084-87BFF0B662F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349" name="Rechte verbindingslijn 348">
                <a:extLst>
                  <a:ext uri="{FF2B5EF4-FFF2-40B4-BE49-F238E27FC236}">
                    <a16:creationId xmlns:a16="http://schemas.microsoft.com/office/drawing/2014/main" id="{DCD7D497-A2DF-4625-A5FF-C48844F2150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0" name="Rechte verbindingslijn 349">
                <a:extLst>
                  <a:ext uri="{FF2B5EF4-FFF2-40B4-BE49-F238E27FC236}">
                    <a16:creationId xmlns:a16="http://schemas.microsoft.com/office/drawing/2014/main" id="{3A079C15-869A-4A44-8D8E-8C736E83D9D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1" name="Rechthoek 350">
                <a:extLst>
                  <a:ext uri="{FF2B5EF4-FFF2-40B4-BE49-F238E27FC236}">
                    <a16:creationId xmlns:a16="http://schemas.microsoft.com/office/drawing/2014/main" id="{58C8BFA4-80AC-4B20-ADC5-B8EC1627C334}"/>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52" name="Groep 351">
                <a:extLst>
                  <a:ext uri="{FF2B5EF4-FFF2-40B4-BE49-F238E27FC236}">
                    <a16:creationId xmlns:a16="http://schemas.microsoft.com/office/drawing/2014/main" id="{9514B0FC-7FF2-42C4-A4DA-08AEB9F99310}"/>
                  </a:ext>
                </a:extLst>
              </p:cNvPr>
              <p:cNvGrpSpPr/>
              <p:nvPr userDrawn="1"/>
            </p:nvGrpSpPr>
            <p:grpSpPr>
              <a:xfrm>
                <a:off x="-3002834" y="720303"/>
                <a:ext cx="182598" cy="143759"/>
                <a:chOff x="-3310843" y="700986"/>
                <a:chExt cx="182598" cy="143759"/>
              </a:xfrm>
            </p:grpSpPr>
            <p:grpSp>
              <p:nvGrpSpPr>
                <p:cNvPr id="391" name="Groep 390">
                  <a:extLst>
                    <a:ext uri="{FF2B5EF4-FFF2-40B4-BE49-F238E27FC236}">
                      <a16:creationId xmlns:a16="http://schemas.microsoft.com/office/drawing/2014/main" id="{9A46EB44-BFF2-446F-8DEE-711AC39A74C6}"/>
                    </a:ext>
                  </a:extLst>
                </p:cNvPr>
                <p:cNvGrpSpPr/>
                <p:nvPr userDrawn="1"/>
              </p:nvGrpSpPr>
              <p:grpSpPr>
                <a:xfrm>
                  <a:off x="-3310843" y="700986"/>
                  <a:ext cx="182598" cy="143759"/>
                  <a:chOff x="-3310843" y="700986"/>
                  <a:chExt cx="182598" cy="143759"/>
                </a:xfrm>
              </p:grpSpPr>
              <p:cxnSp>
                <p:nvCxnSpPr>
                  <p:cNvPr id="395" name="Rechte verbindingslijn 394">
                    <a:extLst>
                      <a:ext uri="{FF2B5EF4-FFF2-40B4-BE49-F238E27FC236}">
                        <a16:creationId xmlns:a16="http://schemas.microsoft.com/office/drawing/2014/main" id="{4BDECFE4-2166-4502-A468-D3FB2A89091D}"/>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96" name="Rechte verbindingslijn 395">
                    <a:extLst>
                      <a:ext uri="{FF2B5EF4-FFF2-40B4-BE49-F238E27FC236}">
                        <a16:creationId xmlns:a16="http://schemas.microsoft.com/office/drawing/2014/main" id="{5FC8C43C-E074-449B-983B-6A1B6A4C1516}"/>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97" name="Rechte verbindingslijn 396">
                    <a:extLst>
                      <a:ext uri="{FF2B5EF4-FFF2-40B4-BE49-F238E27FC236}">
                        <a16:creationId xmlns:a16="http://schemas.microsoft.com/office/drawing/2014/main" id="{73D7645A-6655-4953-9DF5-1EBF7C63741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98" name="Rechte verbindingslijn 397">
                    <a:extLst>
                      <a:ext uri="{FF2B5EF4-FFF2-40B4-BE49-F238E27FC236}">
                        <a16:creationId xmlns:a16="http://schemas.microsoft.com/office/drawing/2014/main" id="{5B1CCD6F-7B35-47C1-A03F-7CEEAABCD604}"/>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99" name="Rechte verbindingslijn 398">
                    <a:extLst>
                      <a:ext uri="{FF2B5EF4-FFF2-40B4-BE49-F238E27FC236}">
                        <a16:creationId xmlns:a16="http://schemas.microsoft.com/office/drawing/2014/main" id="{EA179A46-FF9B-4704-84C7-797D45544FE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92" name="Groep 391">
                  <a:extLst>
                    <a:ext uri="{FF2B5EF4-FFF2-40B4-BE49-F238E27FC236}">
                      <a16:creationId xmlns:a16="http://schemas.microsoft.com/office/drawing/2014/main" id="{235AA91E-5BF8-4BB7-A408-4E460B68FCCD}"/>
                    </a:ext>
                  </a:extLst>
                </p:cNvPr>
                <p:cNvGrpSpPr/>
                <p:nvPr userDrawn="1"/>
              </p:nvGrpSpPr>
              <p:grpSpPr>
                <a:xfrm flipH="1">
                  <a:off x="-3310774" y="735854"/>
                  <a:ext cx="88801" cy="72568"/>
                  <a:chOff x="-2091059" y="1395403"/>
                  <a:chExt cx="157316" cy="128558"/>
                </a:xfrm>
              </p:grpSpPr>
              <p:sp>
                <p:nvSpPr>
                  <p:cNvPr id="393" name="Rechthoek 392">
                    <a:extLst>
                      <a:ext uri="{FF2B5EF4-FFF2-40B4-BE49-F238E27FC236}">
                        <a16:creationId xmlns:a16="http://schemas.microsoft.com/office/drawing/2014/main" id="{ABEB4ED6-8254-45FC-B12B-29FF1CF45F9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94" name="Pijl: punthaak 393">
                    <a:extLst>
                      <a:ext uri="{FF2B5EF4-FFF2-40B4-BE49-F238E27FC236}">
                        <a16:creationId xmlns:a16="http://schemas.microsoft.com/office/drawing/2014/main" id="{0D171CC0-0053-42DB-B312-9EDDF7CE6AD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53" name="Groep 352">
                <a:extLst>
                  <a:ext uri="{FF2B5EF4-FFF2-40B4-BE49-F238E27FC236}">
                    <a16:creationId xmlns:a16="http://schemas.microsoft.com/office/drawing/2014/main" id="{6A61E2AD-306E-4104-9144-02A63C4DF8EC}"/>
                  </a:ext>
                </a:extLst>
              </p:cNvPr>
              <p:cNvGrpSpPr/>
              <p:nvPr userDrawn="1"/>
            </p:nvGrpSpPr>
            <p:grpSpPr>
              <a:xfrm>
                <a:off x="-3326107" y="720303"/>
                <a:ext cx="182598" cy="143759"/>
                <a:chOff x="-3634116" y="700986"/>
                <a:chExt cx="182598" cy="143759"/>
              </a:xfrm>
            </p:grpSpPr>
            <p:grpSp>
              <p:nvGrpSpPr>
                <p:cNvPr id="382" name="Groep 381">
                  <a:extLst>
                    <a:ext uri="{FF2B5EF4-FFF2-40B4-BE49-F238E27FC236}">
                      <a16:creationId xmlns:a16="http://schemas.microsoft.com/office/drawing/2014/main" id="{8F6E41C3-265A-4BA7-8443-0EDEF62943D5}"/>
                    </a:ext>
                  </a:extLst>
                </p:cNvPr>
                <p:cNvGrpSpPr/>
                <p:nvPr userDrawn="1"/>
              </p:nvGrpSpPr>
              <p:grpSpPr>
                <a:xfrm>
                  <a:off x="-3634116" y="700986"/>
                  <a:ext cx="182598" cy="143759"/>
                  <a:chOff x="-3634116" y="700986"/>
                  <a:chExt cx="182598" cy="143759"/>
                </a:xfrm>
              </p:grpSpPr>
              <p:cxnSp>
                <p:nvCxnSpPr>
                  <p:cNvPr id="386" name="Rechte verbindingslijn 385">
                    <a:extLst>
                      <a:ext uri="{FF2B5EF4-FFF2-40B4-BE49-F238E27FC236}">
                        <a16:creationId xmlns:a16="http://schemas.microsoft.com/office/drawing/2014/main" id="{E9BE9D5E-B1E0-4948-8775-9FFD2491695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87" name="Rechte verbindingslijn 386">
                    <a:extLst>
                      <a:ext uri="{FF2B5EF4-FFF2-40B4-BE49-F238E27FC236}">
                        <a16:creationId xmlns:a16="http://schemas.microsoft.com/office/drawing/2014/main" id="{A00E23D3-7FF0-4871-877E-E138FA4BFBC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88" name="Rechte verbindingslijn 387">
                    <a:extLst>
                      <a:ext uri="{FF2B5EF4-FFF2-40B4-BE49-F238E27FC236}">
                        <a16:creationId xmlns:a16="http://schemas.microsoft.com/office/drawing/2014/main" id="{0CED1F11-60DA-441B-8892-8A73D8D4A82E}"/>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89" name="Rechte verbindingslijn 388">
                    <a:extLst>
                      <a:ext uri="{FF2B5EF4-FFF2-40B4-BE49-F238E27FC236}">
                        <a16:creationId xmlns:a16="http://schemas.microsoft.com/office/drawing/2014/main" id="{E235D4B1-8E15-4683-8201-277C6596EA96}"/>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90" name="Rechte verbindingslijn 389">
                    <a:extLst>
                      <a:ext uri="{FF2B5EF4-FFF2-40B4-BE49-F238E27FC236}">
                        <a16:creationId xmlns:a16="http://schemas.microsoft.com/office/drawing/2014/main" id="{A7B0F45E-93D0-4EFC-A726-2CCFD1CBEF9B}"/>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83" name="Groep 382">
                  <a:extLst>
                    <a:ext uri="{FF2B5EF4-FFF2-40B4-BE49-F238E27FC236}">
                      <a16:creationId xmlns:a16="http://schemas.microsoft.com/office/drawing/2014/main" id="{F93CDB25-E074-43B8-93DE-73A6F891C5DD}"/>
                    </a:ext>
                  </a:extLst>
                </p:cNvPr>
                <p:cNvGrpSpPr/>
                <p:nvPr userDrawn="1"/>
              </p:nvGrpSpPr>
              <p:grpSpPr>
                <a:xfrm>
                  <a:off x="-3634047" y="735854"/>
                  <a:ext cx="88801" cy="72568"/>
                  <a:chOff x="-2091059" y="1395403"/>
                  <a:chExt cx="157316" cy="128558"/>
                </a:xfrm>
              </p:grpSpPr>
              <p:sp>
                <p:nvSpPr>
                  <p:cNvPr id="384" name="Rechthoek 383">
                    <a:extLst>
                      <a:ext uri="{FF2B5EF4-FFF2-40B4-BE49-F238E27FC236}">
                        <a16:creationId xmlns:a16="http://schemas.microsoft.com/office/drawing/2014/main" id="{42098CE8-F0C8-4F58-9E1E-541DEB6C949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85" name="Pijl: punthaak 384">
                    <a:extLst>
                      <a:ext uri="{FF2B5EF4-FFF2-40B4-BE49-F238E27FC236}">
                        <a16:creationId xmlns:a16="http://schemas.microsoft.com/office/drawing/2014/main" id="{BB49C9A1-27C3-44B3-AB7E-7722E2D7D99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354" name="Rechte verbindingslijn 353">
                <a:extLst>
                  <a:ext uri="{FF2B5EF4-FFF2-40B4-BE49-F238E27FC236}">
                    <a16:creationId xmlns:a16="http://schemas.microsoft.com/office/drawing/2014/main" id="{853786FA-4494-4A27-97AC-DDAC2C309B6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55" name="Rechte verbindingslijn 354">
                <a:extLst>
                  <a:ext uri="{FF2B5EF4-FFF2-40B4-BE49-F238E27FC236}">
                    <a16:creationId xmlns:a16="http://schemas.microsoft.com/office/drawing/2014/main" id="{42FFCCA2-7EEF-4340-B05C-B2C76CF83770}"/>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56" name="Groep 355">
                <a:extLst>
                  <a:ext uri="{FF2B5EF4-FFF2-40B4-BE49-F238E27FC236}">
                    <a16:creationId xmlns:a16="http://schemas.microsoft.com/office/drawing/2014/main" id="{3592FBCA-684E-42A1-9B36-11EB2287766B}"/>
                  </a:ext>
                </a:extLst>
              </p:cNvPr>
              <p:cNvGrpSpPr/>
              <p:nvPr userDrawn="1"/>
            </p:nvGrpSpPr>
            <p:grpSpPr>
              <a:xfrm>
                <a:off x="-2425037" y="370226"/>
                <a:ext cx="357690" cy="330595"/>
                <a:chOff x="-2721817" y="347336"/>
                <a:chExt cx="432805" cy="400021"/>
              </a:xfrm>
            </p:grpSpPr>
            <p:sp>
              <p:nvSpPr>
                <p:cNvPr id="371" name="Rechthoek 370">
                  <a:extLst>
                    <a:ext uri="{FF2B5EF4-FFF2-40B4-BE49-F238E27FC236}">
                      <a16:creationId xmlns:a16="http://schemas.microsoft.com/office/drawing/2014/main" id="{060BA47C-EE3E-403A-88B6-765659D4F7F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72" name="Groep 371">
                  <a:extLst>
                    <a:ext uri="{FF2B5EF4-FFF2-40B4-BE49-F238E27FC236}">
                      <a16:creationId xmlns:a16="http://schemas.microsoft.com/office/drawing/2014/main" id="{933BEF2D-FABF-4E40-9C89-B32DEA2881E8}"/>
                    </a:ext>
                  </a:extLst>
                </p:cNvPr>
                <p:cNvGrpSpPr/>
                <p:nvPr userDrawn="1"/>
              </p:nvGrpSpPr>
              <p:grpSpPr>
                <a:xfrm>
                  <a:off x="-2652453" y="431583"/>
                  <a:ext cx="294076" cy="231526"/>
                  <a:chOff x="-3634116" y="700986"/>
                  <a:chExt cx="182598" cy="143759"/>
                </a:xfrm>
              </p:grpSpPr>
              <p:grpSp>
                <p:nvGrpSpPr>
                  <p:cNvPr id="373" name="Groep 372">
                    <a:extLst>
                      <a:ext uri="{FF2B5EF4-FFF2-40B4-BE49-F238E27FC236}">
                        <a16:creationId xmlns:a16="http://schemas.microsoft.com/office/drawing/2014/main" id="{331BFB1B-5505-474D-A53D-236F1FB6FC73}"/>
                      </a:ext>
                    </a:extLst>
                  </p:cNvPr>
                  <p:cNvGrpSpPr/>
                  <p:nvPr userDrawn="1"/>
                </p:nvGrpSpPr>
                <p:grpSpPr>
                  <a:xfrm>
                    <a:off x="-3634116" y="700986"/>
                    <a:ext cx="182598" cy="143759"/>
                    <a:chOff x="-3634116" y="700986"/>
                    <a:chExt cx="182598" cy="143759"/>
                  </a:xfrm>
                </p:grpSpPr>
                <p:cxnSp>
                  <p:nvCxnSpPr>
                    <p:cNvPr id="377" name="Rechte verbindingslijn 376">
                      <a:extLst>
                        <a:ext uri="{FF2B5EF4-FFF2-40B4-BE49-F238E27FC236}">
                          <a16:creationId xmlns:a16="http://schemas.microsoft.com/office/drawing/2014/main" id="{93381C11-9F4F-4405-9874-5F9D5939D4B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78" name="Rechte verbindingslijn 377">
                      <a:extLst>
                        <a:ext uri="{FF2B5EF4-FFF2-40B4-BE49-F238E27FC236}">
                          <a16:creationId xmlns:a16="http://schemas.microsoft.com/office/drawing/2014/main" id="{2E828F07-44F8-4637-9FF8-03AD159FC99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79" name="Rechte verbindingslijn 378">
                      <a:extLst>
                        <a:ext uri="{FF2B5EF4-FFF2-40B4-BE49-F238E27FC236}">
                          <a16:creationId xmlns:a16="http://schemas.microsoft.com/office/drawing/2014/main" id="{4A238B9A-26DA-4FA4-858A-93F6FB27E4D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80" name="Rechte verbindingslijn 379">
                      <a:extLst>
                        <a:ext uri="{FF2B5EF4-FFF2-40B4-BE49-F238E27FC236}">
                          <a16:creationId xmlns:a16="http://schemas.microsoft.com/office/drawing/2014/main" id="{E59F38C3-2470-4FDA-8527-14009A3E013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81" name="Rechte verbindingslijn 380">
                      <a:extLst>
                        <a:ext uri="{FF2B5EF4-FFF2-40B4-BE49-F238E27FC236}">
                          <a16:creationId xmlns:a16="http://schemas.microsoft.com/office/drawing/2014/main" id="{2B162B3C-527A-42C6-A979-C59595C542A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74" name="Groep 373">
                    <a:extLst>
                      <a:ext uri="{FF2B5EF4-FFF2-40B4-BE49-F238E27FC236}">
                        <a16:creationId xmlns:a16="http://schemas.microsoft.com/office/drawing/2014/main" id="{A458636B-179B-4E10-8B00-3A2711D5D89F}"/>
                      </a:ext>
                    </a:extLst>
                  </p:cNvPr>
                  <p:cNvGrpSpPr/>
                  <p:nvPr userDrawn="1"/>
                </p:nvGrpSpPr>
                <p:grpSpPr>
                  <a:xfrm>
                    <a:off x="-3634047" y="735854"/>
                    <a:ext cx="88801" cy="72568"/>
                    <a:chOff x="-2091059" y="1395403"/>
                    <a:chExt cx="157316" cy="128558"/>
                  </a:xfrm>
                </p:grpSpPr>
                <p:sp>
                  <p:nvSpPr>
                    <p:cNvPr id="375" name="Rechthoek 374">
                      <a:extLst>
                        <a:ext uri="{FF2B5EF4-FFF2-40B4-BE49-F238E27FC236}">
                          <a16:creationId xmlns:a16="http://schemas.microsoft.com/office/drawing/2014/main" id="{535DFA9A-35A5-495E-8061-B8FEE883496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76" name="Pijl: punthaak 375">
                      <a:extLst>
                        <a:ext uri="{FF2B5EF4-FFF2-40B4-BE49-F238E27FC236}">
                          <a16:creationId xmlns:a16="http://schemas.microsoft.com/office/drawing/2014/main" id="{AC48F61F-B267-4EE8-BCEB-98A705258E2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357" name="Groep 356">
                <a:extLst>
                  <a:ext uri="{FF2B5EF4-FFF2-40B4-BE49-F238E27FC236}">
                    <a16:creationId xmlns:a16="http://schemas.microsoft.com/office/drawing/2014/main" id="{D725D571-4C4B-40E6-90A6-A4768DE82487}"/>
                  </a:ext>
                </a:extLst>
              </p:cNvPr>
              <p:cNvGrpSpPr/>
              <p:nvPr userDrawn="1"/>
            </p:nvGrpSpPr>
            <p:grpSpPr>
              <a:xfrm>
                <a:off x="-2425037" y="781500"/>
                <a:ext cx="357690" cy="330595"/>
                <a:chOff x="-2721817" y="782525"/>
                <a:chExt cx="432805" cy="400021"/>
              </a:xfrm>
            </p:grpSpPr>
            <p:sp>
              <p:nvSpPr>
                <p:cNvPr id="360" name="Rechthoek 359">
                  <a:extLst>
                    <a:ext uri="{FF2B5EF4-FFF2-40B4-BE49-F238E27FC236}">
                      <a16:creationId xmlns:a16="http://schemas.microsoft.com/office/drawing/2014/main" id="{92328773-C2DF-41EC-844A-1B6C86193A2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61" name="Groep 360">
                  <a:extLst>
                    <a:ext uri="{FF2B5EF4-FFF2-40B4-BE49-F238E27FC236}">
                      <a16:creationId xmlns:a16="http://schemas.microsoft.com/office/drawing/2014/main" id="{101D891A-DFFA-43AB-8DA4-3D8A7C9E22DB}"/>
                    </a:ext>
                  </a:extLst>
                </p:cNvPr>
                <p:cNvGrpSpPr/>
                <p:nvPr userDrawn="1"/>
              </p:nvGrpSpPr>
              <p:grpSpPr>
                <a:xfrm>
                  <a:off x="-2652453" y="866772"/>
                  <a:ext cx="294076" cy="231526"/>
                  <a:chOff x="-3310843" y="700986"/>
                  <a:chExt cx="182598" cy="143759"/>
                </a:xfrm>
              </p:grpSpPr>
              <p:grpSp>
                <p:nvGrpSpPr>
                  <p:cNvPr id="362" name="Groep 361">
                    <a:extLst>
                      <a:ext uri="{FF2B5EF4-FFF2-40B4-BE49-F238E27FC236}">
                        <a16:creationId xmlns:a16="http://schemas.microsoft.com/office/drawing/2014/main" id="{56DF5C37-E99D-485A-A82B-EB8A3C82C37F}"/>
                      </a:ext>
                    </a:extLst>
                  </p:cNvPr>
                  <p:cNvGrpSpPr/>
                  <p:nvPr userDrawn="1"/>
                </p:nvGrpSpPr>
                <p:grpSpPr>
                  <a:xfrm>
                    <a:off x="-3310843" y="700986"/>
                    <a:ext cx="182598" cy="143759"/>
                    <a:chOff x="-3310843" y="700986"/>
                    <a:chExt cx="182598" cy="143759"/>
                  </a:xfrm>
                </p:grpSpPr>
                <p:cxnSp>
                  <p:nvCxnSpPr>
                    <p:cNvPr id="366" name="Rechte verbindingslijn 365">
                      <a:extLst>
                        <a:ext uri="{FF2B5EF4-FFF2-40B4-BE49-F238E27FC236}">
                          <a16:creationId xmlns:a16="http://schemas.microsoft.com/office/drawing/2014/main" id="{5FDE06AF-70E9-4BBE-A540-629A2CE580D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67" name="Rechte verbindingslijn 366">
                      <a:extLst>
                        <a:ext uri="{FF2B5EF4-FFF2-40B4-BE49-F238E27FC236}">
                          <a16:creationId xmlns:a16="http://schemas.microsoft.com/office/drawing/2014/main" id="{2A9A16FE-BA04-48EF-9D4B-11B12774131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68" name="Rechte verbindingslijn 367">
                      <a:extLst>
                        <a:ext uri="{FF2B5EF4-FFF2-40B4-BE49-F238E27FC236}">
                          <a16:creationId xmlns:a16="http://schemas.microsoft.com/office/drawing/2014/main" id="{3DEB1115-8660-4567-B786-605A448A201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69" name="Rechte verbindingslijn 368">
                      <a:extLst>
                        <a:ext uri="{FF2B5EF4-FFF2-40B4-BE49-F238E27FC236}">
                          <a16:creationId xmlns:a16="http://schemas.microsoft.com/office/drawing/2014/main" id="{3DD9AF81-5727-4539-BE31-A3D8C3FD818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70" name="Rechte verbindingslijn 369">
                      <a:extLst>
                        <a:ext uri="{FF2B5EF4-FFF2-40B4-BE49-F238E27FC236}">
                          <a16:creationId xmlns:a16="http://schemas.microsoft.com/office/drawing/2014/main" id="{B8C5BF0D-B1BD-400B-9695-5D0506FCBCE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63" name="Groep 362">
                    <a:extLst>
                      <a:ext uri="{FF2B5EF4-FFF2-40B4-BE49-F238E27FC236}">
                        <a16:creationId xmlns:a16="http://schemas.microsoft.com/office/drawing/2014/main" id="{71AD5D7E-C456-49E9-AF20-7C2C00DAB2EB}"/>
                      </a:ext>
                    </a:extLst>
                  </p:cNvPr>
                  <p:cNvGrpSpPr/>
                  <p:nvPr userDrawn="1"/>
                </p:nvGrpSpPr>
                <p:grpSpPr>
                  <a:xfrm flipH="1">
                    <a:off x="-3310774" y="735854"/>
                    <a:ext cx="88801" cy="72568"/>
                    <a:chOff x="-2091059" y="1395403"/>
                    <a:chExt cx="157316" cy="128558"/>
                  </a:xfrm>
                </p:grpSpPr>
                <p:sp>
                  <p:nvSpPr>
                    <p:cNvPr id="364" name="Rechthoek 363">
                      <a:extLst>
                        <a:ext uri="{FF2B5EF4-FFF2-40B4-BE49-F238E27FC236}">
                          <a16:creationId xmlns:a16="http://schemas.microsoft.com/office/drawing/2014/main" id="{F6CADFEF-17F7-40D2-91F2-5AAFE597C67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65" name="Pijl: punthaak 364">
                      <a:extLst>
                        <a:ext uri="{FF2B5EF4-FFF2-40B4-BE49-F238E27FC236}">
                          <a16:creationId xmlns:a16="http://schemas.microsoft.com/office/drawing/2014/main" id="{C6F1E9B2-B9AD-445A-ACE8-7F598EF44C6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358" name="Rechthoek 357">
                <a:extLst>
                  <a:ext uri="{FF2B5EF4-FFF2-40B4-BE49-F238E27FC236}">
                    <a16:creationId xmlns:a16="http://schemas.microsoft.com/office/drawing/2014/main" id="{D1EB319D-DCA0-408C-8CA7-F1B1C36A8C61}"/>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359" name="Rechthoek 358">
                <a:extLst>
                  <a:ext uri="{FF2B5EF4-FFF2-40B4-BE49-F238E27FC236}">
                    <a16:creationId xmlns:a16="http://schemas.microsoft.com/office/drawing/2014/main" id="{D8A78D43-6F46-4DF2-9837-FBFBC228094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328" name="Rechte verbindingslijn 327">
              <a:extLst>
                <a:ext uri="{FF2B5EF4-FFF2-40B4-BE49-F238E27FC236}">
                  <a16:creationId xmlns:a16="http://schemas.microsoft.com/office/drawing/2014/main" id="{0FDA7043-C1A7-4203-B2F0-B5CCD6E28754}"/>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29" name="Rechthoek 328">
              <a:extLst>
                <a:ext uri="{FF2B5EF4-FFF2-40B4-BE49-F238E27FC236}">
                  <a16:creationId xmlns:a16="http://schemas.microsoft.com/office/drawing/2014/main" id="{C50E548E-4920-4C4C-B180-EF0F9DA3FC4E}"/>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330" name="Rechthoek 329">
              <a:extLst>
                <a:ext uri="{FF2B5EF4-FFF2-40B4-BE49-F238E27FC236}">
                  <a16:creationId xmlns:a16="http://schemas.microsoft.com/office/drawing/2014/main" id="{D710D6FC-5B39-4201-B276-BAEE7411BEC7}"/>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331" name="Ovaal 330">
              <a:extLst>
                <a:ext uri="{FF2B5EF4-FFF2-40B4-BE49-F238E27FC236}">
                  <a16:creationId xmlns:a16="http://schemas.microsoft.com/office/drawing/2014/main" id="{981F7682-584C-40DA-ACAD-AF8CD5C83C09}"/>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332" name="Ovaal 331">
              <a:extLst>
                <a:ext uri="{FF2B5EF4-FFF2-40B4-BE49-F238E27FC236}">
                  <a16:creationId xmlns:a16="http://schemas.microsoft.com/office/drawing/2014/main" id="{686E618B-BAAD-4482-9F22-BF8C8D5296C0}"/>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33" name="Ovaal 332">
              <a:extLst>
                <a:ext uri="{FF2B5EF4-FFF2-40B4-BE49-F238E27FC236}">
                  <a16:creationId xmlns:a16="http://schemas.microsoft.com/office/drawing/2014/main" id="{79D9DF61-0A14-4DBE-AFCD-3466CBF1EA23}"/>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34" name="Ovaal 333">
              <a:extLst>
                <a:ext uri="{FF2B5EF4-FFF2-40B4-BE49-F238E27FC236}">
                  <a16:creationId xmlns:a16="http://schemas.microsoft.com/office/drawing/2014/main" id="{6F6C90DD-F428-4604-BB05-362BE3B59BC0}"/>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35" name="Ovaal 334">
              <a:extLst>
                <a:ext uri="{FF2B5EF4-FFF2-40B4-BE49-F238E27FC236}">
                  <a16:creationId xmlns:a16="http://schemas.microsoft.com/office/drawing/2014/main" id="{E7213FE5-38BE-4226-A388-A6E659DA0E0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336" name="Ovaal 335">
              <a:extLst>
                <a:ext uri="{FF2B5EF4-FFF2-40B4-BE49-F238E27FC236}">
                  <a16:creationId xmlns:a16="http://schemas.microsoft.com/office/drawing/2014/main" id="{3E3EC9A9-E740-420B-90CE-0EA90D64629B}"/>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337" name="Ovaal 336">
              <a:extLst>
                <a:ext uri="{FF2B5EF4-FFF2-40B4-BE49-F238E27FC236}">
                  <a16:creationId xmlns:a16="http://schemas.microsoft.com/office/drawing/2014/main" id="{9C00047A-F049-4D04-B6F5-78E0985515B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338" name="Ovaal 337">
              <a:extLst>
                <a:ext uri="{FF2B5EF4-FFF2-40B4-BE49-F238E27FC236}">
                  <a16:creationId xmlns:a16="http://schemas.microsoft.com/office/drawing/2014/main" id="{1BEB34F2-1BA4-4C4D-A3F4-55D4BC416F81}"/>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339" name="Ovaal 338">
              <a:extLst>
                <a:ext uri="{FF2B5EF4-FFF2-40B4-BE49-F238E27FC236}">
                  <a16:creationId xmlns:a16="http://schemas.microsoft.com/office/drawing/2014/main" id="{A5F7F366-439E-4D8F-81D1-FBF9FD14C7B8}"/>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340" name="Rechthoek 339">
              <a:extLst>
                <a:ext uri="{FF2B5EF4-FFF2-40B4-BE49-F238E27FC236}">
                  <a16:creationId xmlns:a16="http://schemas.microsoft.com/office/drawing/2014/main" id="{780ECC48-2E6E-4A66-843C-F5F1EE0F51F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341" name="Rechthoek 340">
              <a:extLst>
                <a:ext uri="{FF2B5EF4-FFF2-40B4-BE49-F238E27FC236}">
                  <a16:creationId xmlns:a16="http://schemas.microsoft.com/office/drawing/2014/main" id="{38804F55-2203-4E09-BD63-95A5A555ACC9}"/>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342" name="Rechthoek 341">
              <a:extLst>
                <a:ext uri="{FF2B5EF4-FFF2-40B4-BE49-F238E27FC236}">
                  <a16:creationId xmlns:a16="http://schemas.microsoft.com/office/drawing/2014/main" id="{109BC408-E64F-4CF2-B5F2-7A493ACA8E27}"/>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343" name="Rechthoek 342">
              <a:extLst>
                <a:ext uri="{FF2B5EF4-FFF2-40B4-BE49-F238E27FC236}">
                  <a16:creationId xmlns:a16="http://schemas.microsoft.com/office/drawing/2014/main" id="{ED44918C-A59B-4B1A-905C-AD327994AA07}"/>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344" name="Rechthoek 343">
              <a:extLst>
                <a:ext uri="{FF2B5EF4-FFF2-40B4-BE49-F238E27FC236}">
                  <a16:creationId xmlns:a16="http://schemas.microsoft.com/office/drawing/2014/main" id="{21AD7628-4018-4223-96F6-4A0C80610166}"/>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345" name="Rechthoek 344">
              <a:extLst>
                <a:ext uri="{FF2B5EF4-FFF2-40B4-BE49-F238E27FC236}">
                  <a16:creationId xmlns:a16="http://schemas.microsoft.com/office/drawing/2014/main" id="{7C98474C-5323-4E2C-9266-ACBC9D8400A4}"/>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346" name="Rechthoek 345">
              <a:extLst>
                <a:ext uri="{FF2B5EF4-FFF2-40B4-BE49-F238E27FC236}">
                  <a16:creationId xmlns:a16="http://schemas.microsoft.com/office/drawing/2014/main" id="{CFA76EC6-FA22-4824-B570-564A507D834E}"/>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347" name="Rechthoek 346">
              <a:extLst>
                <a:ext uri="{FF2B5EF4-FFF2-40B4-BE49-F238E27FC236}">
                  <a16:creationId xmlns:a16="http://schemas.microsoft.com/office/drawing/2014/main" id="{71336ACC-FEA2-466F-A3FD-8D92349802A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92" name="Tijdelijke aanduiding voor tekst 7">
            <a:extLst>
              <a:ext uri="{FF2B5EF4-FFF2-40B4-BE49-F238E27FC236}">
                <a16:creationId xmlns:a16="http://schemas.microsoft.com/office/drawing/2014/main" id="{98A4B60A-5DFB-4C58-B715-F679BBF9FC9F}"/>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marL="87313" indent="0">
              <a:buFontTx/>
              <a:buNone/>
              <a:defRPr sz="700"/>
            </a:lvl2pPr>
          </a:lstStyle>
          <a:p>
            <a:pPr lvl="1"/>
            <a:r>
              <a:rPr lang="nl-NL" dirty="0"/>
              <a:t>[Vul hier uw voetnoot in]</a:t>
            </a:r>
            <a:endParaRPr lang="en-GB" dirty="0"/>
          </a:p>
        </p:txBody>
      </p:sp>
    </p:spTree>
    <p:extLst>
      <p:ext uri="{BB962C8B-B14F-4D97-AF65-F5344CB8AC3E}">
        <p14:creationId xmlns:p14="http://schemas.microsoft.com/office/powerpoint/2010/main" val="315050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lleen titel (donker)">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p:nvSpPr>
        <p:spPr>
          <a:xfrm>
            <a:off x="0" y="-399601"/>
            <a:ext cx="720000" cy="360000"/>
          </a:xfrm>
          <a:prstGeom prst="rect">
            <a:avLst/>
          </a:prstGeom>
        </p:spPr>
        <p:txBody>
          <a:bodyPr wrap="none" lIns="0" tIns="0" rIns="0" bIns="0">
            <a:noAutofit/>
          </a:bodyPr>
          <a:lstStyle/>
          <a:p>
            <a:r>
              <a:rPr lang="nl-NL" dirty="0"/>
              <a:t>Alleen titel (donker)</a:t>
            </a:r>
          </a:p>
        </p:txBody>
      </p:sp>
      <p:sp>
        <p:nvSpPr>
          <p:cNvPr id="307" name="LICHT BLAUW">
            <a:extLst>
              <a:ext uri="{FF2B5EF4-FFF2-40B4-BE49-F238E27FC236}">
                <a16:creationId xmlns:a16="http://schemas.microsoft.com/office/drawing/2014/main" id="{3F774C5F-B8A8-4E64-9E0B-1AD21542AEA5}"/>
              </a:ext>
            </a:extLst>
          </p:cNvPr>
          <p:cNvSpPr/>
          <p:nvPr/>
        </p:nvSpPr>
        <p:spPr>
          <a:xfrm>
            <a:off x="-2400" y="0"/>
            <a:ext cx="12196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dirty="0"/>
          </a:p>
        </p:txBody>
      </p:sp>
      <p:pic>
        <p:nvPicPr>
          <p:cNvPr id="308" name="LIJNEN">
            <a:extLst>
              <a:ext uri="{FF2B5EF4-FFF2-40B4-BE49-F238E27FC236}">
                <a16:creationId xmlns:a16="http://schemas.microsoft.com/office/drawing/2014/main" id="{ECC8C9F1-19B2-4594-AD04-51CEC9781A48}"/>
              </a:ext>
            </a:extLst>
          </p:cNvPr>
          <p:cNvPicPr preferRelativeResize="0">
            <a:picLocks/>
          </p:cNvPicPr>
          <p:nvPr/>
        </p:nvPicPr>
        <p:blipFill>
          <a:blip r:embed="rId2">
            <a:alphaModFix amt="10000"/>
            <a:extLst>
              <a:ext uri="{28A0092B-C50C-407E-A947-70E740481C1C}">
                <a14:useLocalDpi xmlns:a14="http://schemas.microsoft.com/office/drawing/2010/main"/>
              </a:ext>
            </a:extLst>
          </a:blip>
          <a:stretch>
            <a:fillRect/>
          </a:stretch>
        </p:blipFill>
        <p:spPr>
          <a:xfrm>
            <a:off x="-1200" y="1054"/>
            <a:ext cx="12196800" cy="6858000"/>
          </a:xfrm>
          <a:prstGeom prst="rect">
            <a:avLst/>
          </a:prstGeom>
        </p:spPr>
      </p:pic>
      <p:sp>
        <p:nvSpPr>
          <p:cNvPr id="309" name="VERLOOP">
            <a:extLst>
              <a:ext uri="{FF2B5EF4-FFF2-40B4-BE49-F238E27FC236}">
                <a16:creationId xmlns:a16="http://schemas.microsoft.com/office/drawing/2014/main" id="{C95FD691-AD98-413F-A68B-0E662E9540E3}"/>
              </a:ext>
            </a:extLst>
          </p:cNvPr>
          <p:cNvSpPr/>
          <p:nvPr/>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dirty="0"/>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endParaRPr lang="nl-NL" dirty="0"/>
          </a:p>
        </p:txBody>
      </p:sp>
      <p:sp>
        <p:nvSpPr>
          <p:cNvPr id="8" name="Tijdelijke aanduiding voor verticale tekst 2">
            <a:extLst>
              <a:ext uri="{FF2B5EF4-FFF2-40B4-BE49-F238E27FC236}">
                <a16:creationId xmlns:a16="http://schemas.microsoft.com/office/drawing/2014/main" id="{763C6547-5000-41B9-8C76-3C49F068757A}"/>
              </a:ext>
            </a:extLst>
          </p:cNvPr>
          <p:cNvSpPr>
            <a:spLocks noGrp="1"/>
          </p:cNvSpPr>
          <p:nvPr>
            <p:ph type="body" orient="vert" idx="1" hasCustomPrompt="1"/>
          </p:nvPr>
        </p:nvSpPr>
        <p:spPr>
          <a:xfrm>
            <a:off x="876000" y="1116707"/>
            <a:ext cx="10440000" cy="431356"/>
          </a:xfrm>
        </p:spPr>
        <p:txBody>
          <a:bodyPr vert="horz"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ln w="9525">
                  <a:solidFill>
                    <a:schemeClr val="bg1"/>
                  </a:solidFill>
                  <a:miter lim="800000"/>
                </a:ln>
                <a:solidFill>
                  <a:schemeClr val="bg1"/>
                </a:solidFill>
              </a:defRPr>
            </a:lvl5pPr>
            <a:lvl6pPr>
              <a:defRPr>
                <a:ln w="9525">
                  <a:solidFill>
                    <a:schemeClr val="bg1"/>
                  </a:solidFill>
                  <a:miter lim="800000"/>
                </a:ln>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D4326B90-3A70-4782-9C4D-84BC99BEB4DA}" type="datetime10">
              <a:rPr lang="nl-NL" smtClean="0"/>
              <a:pPr/>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tx2"/>
                </a:solidFill>
              </a:defRPr>
            </a:lvl1pPr>
          </a:lstStyle>
          <a:p>
            <a:pPr lvl="0"/>
            <a:r>
              <a:rPr lang="nl-NL" dirty="0"/>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95" name="Rechthoek 94">
            <a:extLst>
              <a:ext uri="{FF2B5EF4-FFF2-40B4-BE49-F238E27FC236}">
                <a16:creationId xmlns:a16="http://schemas.microsoft.com/office/drawing/2014/main" id="{B378DA89-091D-475B-8461-AA4175B201A4}"/>
              </a:ext>
            </a:extLst>
          </p:cNvPr>
          <p:cNvSpPr/>
          <p:nvPr userDrawn="1"/>
        </p:nvSpPr>
        <p:spPr>
          <a:xfrm>
            <a:off x="0" y="-399601"/>
            <a:ext cx="720000" cy="360000"/>
          </a:xfrm>
          <a:prstGeom prst="rect">
            <a:avLst/>
          </a:prstGeom>
        </p:spPr>
        <p:txBody>
          <a:bodyPr wrap="none" lIns="0" tIns="0" rIns="0" bIns="0">
            <a:noAutofit/>
          </a:bodyPr>
          <a:lstStyle/>
          <a:p>
            <a:r>
              <a:rPr lang="nl-NL" dirty="0"/>
              <a:t>Alleen titel (donker)</a:t>
            </a:r>
          </a:p>
        </p:txBody>
      </p:sp>
      <p:sp>
        <p:nvSpPr>
          <p:cNvPr id="176" name="LICHT BLAUW">
            <a:extLst>
              <a:ext uri="{FF2B5EF4-FFF2-40B4-BE49-F238E27FC236}">
                <a16:creationId xmlns:a16="http://schemas.microsoft.com/office/drawing/2014/main" id="{C6021CE9-D512-4245-9374-2FD2DCAA2A38}"/>
              </a:ext>
            </a:extLst>
          </p:cNvPr>
          <p:cNvSpPr/>
          <p:nvPr userDrawn="1"/>
        </p:nvSpPr>
        <p:spPr>
          <a:xfrm>
            <a:off x="-2400" y="0"/>
            <a:ext cx="12196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dirty="0"/>
          </a:p>
        </p:txBody>
      </p:sp>
      <p:pic>
        <p:nvPicPr>
          <p:cNvPr id="177" name="LIJNEN">
            <a:extLst>
              <a:ext uri="{FF2B5EF4-FFF2-40B4-BE49-F238E27FC236}">
                <a16:creationId xmlns:a16="http://schemas.microsoft.com/office/drawing/2014/main" id="{42F37362-5978-4464-AA48-426D4DE71F28}"/>
              </a:ext>
            </a:extLst>
          </p:cNvPr>
          <p:cNvPicPr preferRelativeResize="0">
            <a:picLocks/>
          </p:cNvPicPr>
          <p:nvPr userDrawn="1"/>
        </p:nvPicPr>
        <p:blipFill>
          <a:blip r:embed="rId2">
            <a:alphaModFix amt="10000"/>
            <a:extLst>
              <a:ext uri="{28A0092B-C50C-407E-A947-70E740481C1C}">
                <a14:useLocalDpi xmlns:a14="http://schemas.microsoft.com/office/drawing/2010/main"/>
              </a:ext>
            </a:extLst>
          </a:blip>
          <a:stretch>
            <a:fillRect/>
          </a:stretch>
        </p:blipFill>
        <p:spPr>
          <a:xfrm>
            <a:off x="-1200" y="1054"/>
            <a:ext cx="12196800" cy="6858000"/>
          </a:xfrm>
          <a:prstGeom prst="rect">
            <a:avLst/>
          </a:prstGeom>
        </p:spPr>
      </p:pic>
      <p:sp>
        <p:nvSpPr>
          <p:cNvPr id="178" name="VERLOOP">
            <a:extLst>
              <a:ext uri="{FF2B5EF4-FFF2-40B4-BE49-F238E27FC236}">
                <a16:creationId xmlns:a16="http://schemas.microsoft.com/office/drawing/2014/main" id="{D0760268-FC5D-40E9-AA66-67F29D193CEE}"/>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dirty="0"/>
          </a:p>
        </p:txBody>
      </p:sp>
      <p:grpSp>
        <p:nvGrpSpPr>
          <p:cNvPr id="336" name="TEKSTINSTRUCTIES">
            <a:extLst>
              <a:ext uri="{FF2B5EF4-FFF2-40B4-BE49-F238E27FC236}">
                <a16:creationId xmlns:a16="http://schemas.microsoft.com/office/drawing/2014/main" id="{16478170-9708-4453-B865-9F287362C9D9}"/>
              </a:ext>
            </a:extLst>
          </p:cNvPr>
          <p:cNvGrpSpPr/>
          <p:nvPr userDrawn="1"/>
        </p:nvGrpSpPr>
        <p:grpSpPr>
          <a:xfrm>
            <a:off x="-4297881" y="-718670"/>
            <a:ext cx="4140000" cy="7198669"/>
            <a:chOff x="-4297881" y="-718670"/>
            <a:chExt cx="4140000" cy="7198669"/>
          </a:xfrm>
        </p:grpSpPr>
        <p:sp>
          <p:nvSpPr>
            <p:cNvPr id="337" name="Rechthoek: afgeronde hoeken 336">
              <a:extLst>
                <a:ext uri="{FF2B5EF4-FFF2-40B4-BE49-F238E27FC236}">
                  <a16:creationId xmlns:a16="http://schemas.microsoft.com/office/drawing/2014/main" id="{1F290A79-149D-4695-B7E4-183993050E02}"/>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338" name="Rechthoek: afgeronde hoeken 337">
              <a:extLst>
                <a:ext uri="{FF2B5EF4-FFF2-40B4-BE49-F238E27FC236}">
                  <a16:creationId xmlns:a16="http://schemas.microsoft.com/office/drawing/2014/main" id="{E73999ED-5475-40FB-87D1-F713493450CD}"/>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339" name="Rechthoek: afgeronde hoeken 338">
              <a:extLst>
                <a:ext uri="{FF2B5EF4-FFF2-40B4-BE49-F238E27FC236}">
                  <a16:creationId xmlns:a16="http://schemas.microsoft.com/office/drawing/2014/main" id="{CE6358FE-6DC0-4549-B185-505D5E545BE4}"/>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340" name="Rechte verbindingslijn 339">
              <a:extLst>
                <a:ext uri="{FF2B5EF4-FFF2-40B4-BE49-F238E27FC236}">
                  <a16:creationId xmlns:a16="http://schemas.microsoft.com/office/drawing/2014/main" id="{DEDD4D28-CB2A-4E98-ABDA-49C7F4D61FD2}"/>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41" name="Groep 340">
              <a:extLst>
                <a:ext uri="{FF2B5EF4-FFF2-40B4-BE49-F238E27FC236}">
                  <a16:creationId xmlns:a16="http://schemas.microsoft.com/office/drawing/2014/main" id="{CAD45FBE-6229-467B-86EB-855772D7B921}"/>
                </a:ext>
              </a:extLst>
            </p:cNvPr>
            <p:cNvGrpSpPr/>
            <p:nvPr userDrawn="1"/>
          </p:nvGrpSpPr>
          <p:grpSpPr>
            <a:xfrm>
              <a:off x="-3905190" y="127747"/>
              <a:ext cx="3354618" cy="786653"/>
              <a:chOff x="-3419346" y="368233"/>
              <a:chExt cx="3170491" cy="743862"/>
            </a:xfrm>
          </p:grpSpPr>
          <p:sp>
            <p:nvSpPr>
              <p:cNvPr id="362" name="Rechthoek 361">
                <a:extLst>
                  <a:ext uri="{FF2B5EF4-FFF2-40B4-BE49-F238E27FC236}">
                    <a16:creationId xmlns:a16="http://schemas.microsoft.com/office/drawing/2014/main" id="{DB9B01F7-60E5-423B-9904-5A5F107187C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363" name="Rechte verbindingslijn 362">
                <a:extLst>
                  <a:ext uri="{FF2B5EF4-FFF2-40B4-BE49-F238E27FC236}">
                    <a16:creationId xmlns:a16="http://schemas.microsoft.com/office/drawing/2014/main" id="{A9F3E992-BCF9-402E-8264-29A3C1034A8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Rechte verbindingslijn 363">
                <a:extLst>
                  <a:ext uri="{FF2B5EF4-FFF2-40B4-BE49-F238E27FC236}">
                    <a16:creationId xmlns:a16="http://schemas.microsoft.com/office/drawing/2014/main" id="{26C3CB15-8AFC-46E1-A1C9-BD7B4ABFB3D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5" name="Rechthoek 364">
                <a:extLst>
                  <a:ext uri="{FF2B5EF4-FFF2-40B4-BE49-F238E27FC236}">
                    <a16:creationId xmlns:a16="http://schemas.microsoft.com/office/drawing/2014/main" id="{791034DA-13CD-4AF5-A5BA-65F5C0178FD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66" name="Groep 365">
                <a:extLst>
                  <a:ext uri="{FF2B5EF4-FFF2-40B4-BE49-F238E27FC236}">
                    <a16:creationId xmlns:a16="http://schemas.microsoft.com/office/drawing/2014/main" id="{7EDC49A8-2099-49F5-AB1A-F42A5E9D591F}"/>
                  </a:ext>
                </a:extLst>
              </p:cNvPr>
              <p:cNvGrpSpPr/>
              <p:nvPr userDrawn="1"/>
            </p:nvGrpSpPr>
            <p:grpSpPr>
              <a:xfrm>
                <a:off x="-3002834" y="720303"/>
                <a:ext cx="182598" cy="143759"/>
                <a:chOff x="-3310843" y="700986"/>
                <a:chExt cx="182598" cy="143759"/>
              </a:xfrm>
            </p:grpSpPr>
            <p:grpSp>
              <p:nvGrpSpPr>
                <p:cNvPr id="405" name="Groep 404">
                  <a:extLst>
                    <a:ext uri="{FF2B5EF4-FFF2-40B4-BE49-F238E27FC236}">
                      <a16:creationId xmlns:a16="http://schemas.microsoft.com/office/drawing/2014/main" id="{A58DC691-7861-4C35-95FD-2EB828ECF5DD}"/>
                    </a:ext>
                  </a:extLst>
                </p:cNvPr>
                <p:cNvGrpSpPr/>
                <p:nvPr userDrawn="1"/>
              </p:nvGrpSpPr>
              <p:grpSpPr>
                <a:xfrm>
                  <a:off x="-3310843" y="700986"/>
                  <a:ext cx="182598" cy="143759"/>
                  <a:chOff x="-3310843" y="700986"/>
                  <a:chExt cx="182598" cy="143759"/>
                </a:xfrm>
              </p:grpSpPr>
              <p:cxnSp>
                <p:nvCxnSpPr>
                  <p:cNvPr id="409" name="Rechte verbindingslijn 408">
                    <a:extLst>
                      <a:ext uri="{FF2B5EF4-FFF2-40B4-BE49-F238E27FC236}">
                        <a16:creationId xmlns:a16="http://schemas.microsoft.com/office/drawing/2014/main" id="{62879BE6-B153-4A59-A1E2-26E791E1D44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10" name="Rechte verbindingslijn 409">
                    <a:extLst>
                      <a:ext uri="{FF2B5EF4-FFF2-40B4-BE49-F238E27FC236}">
                        <a16:creationId xmlns:a16="http://schemas.microsoft.com/office/drawing/2014/main" id="{BC5DE84D-9972-4A61-BB3E-7AA0F26C31A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11" name="Rechte verbindingslijn 410">
                    <a:extLst>
                      <a:ext uri="{FF2B5EF4-FFF2-40B4-BE49-F238E27FC236}">
                        <a16:creationId xmlns:a16="http://schemas.microsoft.com/office/drawing/2014/main" id="{B243E577-25C3-4F96-9965-49CE046C510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A12A0CBE-CD3A-40D0-9F7B-9C72069543B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B2F329B0-9405-4C74-8A77-6821F0C897C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06" name="Groep 405">
                  <a:extLst>
                    <a:ext uri="{FF2B5EF4-FFF2-40B4-BE49-F238E27FC236}">
                      <a16:creationId xmlns:a16="http://schemas.microsoft.com/office/drawing/2014/main" id="{37172962-8408-48C0-9748-348EEBC0C268}"/>
                    </a:ext>
                  </a:extLst>
                </p:cNvPr>
                <p:cNvGrpSpPr/>
                <p:nvPr userDrawn="1"/>
              </p:nvGrpSpPr>
              <p:grpSpPr>
                <a:xfrm flipH="1">
                  <a:off x="-3310774" y="735854"/>
                  <a:ext cx="88801" cy="72568"/>
                  <a:chOff x="-2091059" y="1395403"/>
                  <a:chExt cx="157316" cy="128558"/>
                </a:xfrm>
              </p:grpSpPr>
              <p:sp>
                <p:nvSpPr>
                  <p:cNvPr id="407" name="Rechthoek 406">
                    <a:extLst>
                      <a:ext uri="{FF2B5EF4-FFF2-40B4-BE49-F238E27FC236}">
                        <a16:creationId xmlns:a16="http://schemas.microsoft.com/office/drawing/2014/main" id="{C517BFEF-1918-449F-AADE-5F52A0D93A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08" name="Pijl: punthaak 407">
                    <a:extLst>
                      <a:ext uri="{FF2B5EF4-FFF2-40B4-BE49-F238E27FC236}">
                        <a16:creationId xmlns:a16="http://schemas.microsoft.com/office/drawing/2014/main" id="{FF632DEA-1E92-4CA0-A2AA-E50F7B6CD07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67" name="Groep 366">
                <a:extLst>
                  <a:ext uri="{FF2B5EF4-FFF2-40B4-BE49-F238E27FC236}">
                    <a16:creationId xmlns:a16="http://schemas.microsoft.com/office/drawing/2014/main" id="{29280047-16D6-431F-9706-19350BCDBC3D}"/>
                  </a:ext>
                </a:extLst>
              </p:cNvPr>
              <p:cNvGrpSpPr/>
              <p:nvPr userDrawn="1"/>
            </p:nvGrpSpPr>
            <p:grpSpPr>
              <a:xfrm>
                <a:off x="-3326107" y="720303"/>
                <a:ext cx="182598" cy="143759"/>
                <a:chOff x="-3634116" y="700986"/>
                <a:chExt cx="182598" cy="143759"/>
              </a:xfrm>
            </p:grpSpPr>
            <p:grpSp>
              <p:nvGrpSpPr>
                <p:cNvPr id="396" name="Groep 395">
                  <a:extLst>
                    <a:ext uri="{FF2B5EF4-FFF2-40B4-BE49-F238E27FC236}">
                      <a16:creationId xmlns:a16="http://schemas.microsoft.com/office/drawing/2014/main" id="{2CCB3DC3-A29C-4B3D-95D2-8258F17170C4}"/>
                    </a:ext>
                  </a:extLst>
                </p:cNvPr>
                <p:cNvGrpSpPr/>
                <p:nvPr userDrawn="1"/>
              </p:nvGrpSpPr>
              <p:grpSpPr>
                <a:xfrm>
                  <a:off x="-3634116" y="700986"/>
                  <a:ext cx="182598" cy="143759"/>
                  <a:chOff x="-3634116" y="700986"/>
                  <a:chExt cx="182598" cy="143759"/>
                </a:xfrm>
              </p:grpSpPr>
              <p:cxnSp>
                <p:nvCxnSpPr>
                  <p:cNvPr id="400" name="Rechte verbindingslijn 399">
                    <a:extLst>
                      <a:ext uri="{FF2B5EF4-FFF2-40B4-BE49-F238E27FC236}">
                        <a16:creationId xmlns:a16="http://schemas.microsoft.com/office/drawing/2014/main" id="{F090FB24-41B2-4F4E-A143-89CD5B691ED7}"/>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01" name="Rechte verbindingslijn 400">
                    <a:extLst>
                      <a:ext uri="{FF2B5EF4-FFF2-40B4-BE49-F238E27FC236}">
                        <a16:creationId xmlns:a16="http://schemas.microsoft.com/office/drawing/2014/main" id="{7F8BB2C0-2A28-4A2F-8379-0BABA6F053B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02" name="Rechte verbindingslijn 401">
                    <a:extLst>
                      <a:ext uri="{FF2B5EF4-FFF2-40B4-BE49-F238E27FC236}">
                        <a16:creationId xmlns:a16="http://schemas.microsoft.com/office/drawing/2014/main" id="{4F10BC6D-FE99-40B7-BB73-87428AF900DF}"/>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03" name="Rechte verbindingslijn 402">
                    <a:extLst>
                      <a:ext uri="{FF2B5EF4-FFF2-40B4-BE49-F238E27FC236}">
                        <a16:creationId xmlns:a16="http://schemas.microsoft.com/office/drawing/2014/main" id="{DF1651E0-3AC8-4A17-B1B7-646234EAFB3F}"/>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04" name="Rechte verbindingslijn 403">
                    <a:extLst>
                      <a:ext uri="{FF2B5EF4-FFF2-40B4-BE49-F238E27FC236}">
                        <a16:creationId xmlns:a16="http://schemas.microsoft.com/office/drawing/2014/main" id="{AFAE32AB-82A9-4862-ACAE-1E4F91469AE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97" name="Groep 396">
                  <a:extLst>
                    <a:ext uri="{FF2B5EF4-FFF2-40B4-BE49-F238E27FC236}">
                      <a16:creationId xmlns:a16="http://schemas.microsoft.com/office/drawing/2014/main" id="{A03DB36C-1118-46A4-BEDC-036C5D400C89}"/>
                    </a:ext>
                  </a:extLst>
                </p:cNvPr>
                <p:cNvGrpSpPr/>
                <p:nvPr userDrawn="1"/>
              </p:nvGrpSpPr>
              <p:grpSpPr>
                <a:xfrm>
                  <a:off x="-3634047" y="735854"/>
                  <a:ext cx="88801" cy="72568"/>
                  <a:chOff x="-2091059" y="1395403"/>
                  <a:chExt cx="157316" cy="128558"/>
                </a:xfrm>
              </p:grpSpPr>
              <p:sp>
                <p:nvSpPr>
                  <p:cNvPr id="398" name="Rechthoek 397">
                    <a:extLst>
                      <a:ext uri="{FF2B5EF4-FFF2-40B4-BE49-F238E27FC236}">
                        <a16:creationId xmlns:a16="http://schemas.microsoft.com/office/drawing/2014/main" id="{73A60655-C0DB-4A2C-941F-C8BE977228F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99" name="Pijl: punthaak 398">
                    <a:extLst>
                      <a:ext uri="{FF2B5EF4-FFF2-40B4-BE49-F238E27FC236}">
                        <a16:creationId xmlns:a16="http://schemas.microsoft.com/office/drawing/2014/main" id="{40AB7D26-1555-4B63-83EE-BE049D37BAB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368" name="Rechte verbindingslijn 367">
                <a:extLst>
                  <a:ext uri="{FF2B5EF4-FFF2-40B4-BE49-F238E27FC236}">
                    <a16:creationId xmlns:a16="http://schemas.microsoft.com/office/drawing/2014/main" id="{36947DDC-41FB-4C0D-AABA-51E12A5F906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69" name="Rechte verbindingslijn 368">
                <a:extLst>
                  <a:ext uri="{FF2B5EF4-FFF2-40B4-BE49-F238E27FC236}">
                    <a16:creationId xmlns:a16="http://schemas.microsoft.com/office/drawing/2014/main" id="{B2508CC0-16A8-42B1-915E-844E79A1B257}"/>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70" name="Groep 369">
                <a:extLst>
                  <a:ext uri="{FF2B5EF4-FFF2-40B4-BE49-F238E27FC236}">
                    <a16:creationId xmlns:a16="http://schemas.microsoft.com/office/drawing/2014/main" id="{8A4B7ACE-C655-4BF3-9BA5-5B2DDCF6E0AA}"/>
                  </a:ext>
                </a:extLst>
              </p:cNvPr>
              <p:cNvGrpSpPr/>
              <p:nvPr userDrawn="1"/>
            </p:nvGrpSpPr>
            <p:grpSpPr>
              <a:xfrm>
                <a:off x="-2425037" y="370226"/>
                <a:ext cx="357690" cy="330595"/>
                <a:chOff x="-2721817" y="347336"/>
                <a:chExt cx="432805" cy="400021"/>
              </a:xfrm>
            </p:grpSpPr>
            <p:sp>
              <p:nvSpPr>
                <p:cNvPr id="385" name="Rechthoek 384">
                  <a:extLst>
                    <a:ext uri="{FF2B5EF4-FFF2-40B4-BE49-F238E27FC236}">
                      <a16:creationId xmlns:a16="http://schemas.microsoft.com/office/drawing/2014/main" id="{893CB580-05A8-40EE-84A2-71C26E23FB5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86" name="Groep 385">
                  <a:extLst>
                    <a:ext uri="{FF2B5EF4-FFF2-40B4-BE49-F238E27FC236}">
                      <a16:creationId xmlns:a16="http://schemas.microsoft.com/office/drawing/2014/main" id="{6A5F663A-EAA1-47DA-B645-698B38A37016}"/>
                    </a:ext>
                  </a:extLst>
                </p:cNvPr>
                <p:cNvGrpSpPr/>
                <p:nvPr userDrawn="1"/>
              </p:nvGrpSpPr>
              <p:grpSpPr>
                <a:xfrm>
                  <a:off x="-2652453" y="431583"/>
                  <a:ext cx="294076" cy="231526"/>
                  <a:chOff x="-3634116" y="700986"/>
                  <a:chExt cx="182598" cy="143759"/>
                </a:xfrm>
              </p:grpSpPr>
              <p:grpSp>
                <p:nvGrpSpPr>
                  <p:cNvPr id="387" name="Groep 386">
                    <a:extLst>
                      <a:ext uri="{FF2B5EF4-FFF2-40B4-BE49-F238E27FC236}">
                        <a16:creationId xmlns:a16="http://schemas.microsoft.com/office/drawing/2014/main" id="{D87DA912-44CC-4715-AE0F-5965D9AFB7BD}"/>
                      </a:ext>
                    </a:extLst>
                  </p:cNvPr>
                  <p:cNvGrpSpPr/>
                  <p:nvPr userDrawn="1"/>
                </p:nvGrpSpPr>
                <p:grpSpPr>
                  <a:xfrm>
                    <a:off x="-3634116" y="700986"/>
                    <a:ext cx="182598" cy="143759"/>
                    <a:chOff x="-3634116" y="700986"/>
                    <a:chExt cx="182598" cy="143759"/>
                  </a:xfrm>
                </p:grpSpPr>
                <p:cxnSp>
                  <p:nvCxnSpPr>
                    <p:cNvPr id="391" name="Rechte verbindingslijn 390">
                      <a:extLst>
                        <a:ext uri="{FF2B5EF4-FFF2-40B4-BE49-F238E27FC236}">
                          <a16:creationId xmlns:a16="http://schemas.microsoft.com/office/drawing/2014/main" id="{0E0467C5-D86E-4596-B9DD-15782232331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92" name="Rechte verbindingslijn 391">
                      <a:extLst>
                        <a:ext uri="{FF2B5EF4-FFF2-40B4-BE49-F238E27FC236}">
                          <a16:creationId xmlns:a16="http://schemas.microsoft.com/office/drawing/2014/main" id="{883F9397-33E7-4B21-B21F-A6ABE98FB7C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93" name="Rechte verbindingslijn 392">
                      <a:extLst>
                        <a:ext uri="{FF2B5EF4-FFF2-40B4-BE49-F238E27FC236}">
                          <a16:creationId xmlns:a16="http://schemas.microsoft.com/office/drawing/2014/main" id="{576C1BDD-D35D-47B6-B2C1-AC4FC69B846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94" name="Rechte verbindingslijn 393">
                      <a:extLst>
                        <a:ext uri="{FF2B5EF4-FFF2-40B4-BE49-F238E27FC236}">
                          <a16:creationId xmlns:a16="http://schemas.microsoft.com/office/drawing/2014/main" id="{93969C80-D077-4884-822A-AB98CF9D030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95" name="Rechte verbindingslijn 394">
                      <a:extLst>
                        <a:ext uri="{FF2B5EF4-FFF2-40B4-BE49-F238E27FC236}">
                          <a16:creationId xmlns:a16="http://schemas.microsoft.com/office/drawing/2014/main" id="{0BDFB44E-1C29-40B4-869C-F321430BD3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88" name="Groep 387">
                    <a:extLst>
                      <a:ext uri="{FF2B5EF4-FFF2-40B4-BE49-F238E27FC236}">
                        <a16:creationId xmlns:a16="http://schemas.microsoft.com/office/drawing/2014/main" id="{FB2D4C5E-DF04-4D55-8FEF-E1736427392C}"/>
                      </a:ext>
                    </a:extLst>
                  </p:cNvPr>
                  <p:cNvGrpSpPr/>
                  <p:nvPr userDrawn="1"/>
                </p:nvGrpSpPr>
                <p:grpSpPr>
                  <a:xfrm>
                    <a:off x="-3634047" y="735854"/>
                    <a:ext cx="88801" cy="72568"/>
                    <a:chOff x="-2091059" y="1395403"/>
                    <a:chExt cx="157316" cy="128558"/>
                  </a:xfrm>
                </p:grpSpPr>
                <p:sp>
                  <p:nvSpPr>
                    <p:cNvPr id="389" name="Rechthoek 388">
                      <a:extLst>
                        <a:ext uri="{FF2B5EF4-FFF2-40B4-BE49-F238E27FC236}">
                          <a16:creationId xmlns:a16="http://schemas.microsoft.com/office/drawing/2014/main" id="{F2D5A363-E9F7-404A-B327-C26A5F83F03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90" name="Pijl: punthaak 389">
                      <a:extLst>
                        <a:ext uri="{FF2B5EF4-FFF2-40B4-BE49-F238E27FC236}">
                          <a16:creationId xmlns:a16="http://schemas.microsoft.com/office/drawing/2014/main" id="{E42CB3CF-2E8E-46EC-B50C-6740CE3829C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371" name="Groep 370">
                <a:extLst>
                  <a:ext uri="{FF2B5EF4-FFF2-40B4-BE49-F238E27FC236}">
                    <a16:creationId xmlns:a16="http://schemas.microsoft.com/office/drawing/2014/main" id="{C5F1153A-0D4F-41CC-84C8-4C1D4BB3F4A6}"/>
                  </a:ext>
                </a:extLst>
              </p:cNvPr>
              <p:cNvGrpSpPr/>
              <p:nvPr userDrawn="1"/>
            </p:nvGrpSpPr>
            <p:grpSpPr>
              <a:xfrm>
                <a:off x="-2425037" y="781500"/>
                <a:ext cx="357690" cy="330595"/>
                <a:chOff x="-2721817" y="782525"/>
                <a:chExt cx="432805" cy="400021"/>
              </a:xfrm>
            </p:grpSpPr>
            <p:sp>
              <p:nvSpPr>
                <p:cNvPr id="374" name="Rechthoek 373">
                  <a:extLst>
                    <a:ext uri="{FF2B5EF4-FFF2-40B4-BE49-F238E27FC236}">
                      <a16:creationId xmlns:a16="http://schemas.microsoft.com/office/drawing/2014/main" id="{57027C2F-EA7F-4C11-8ED7-2EB246B6D57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75" name="Groep 374">
                  <a:extLst>
                    <a:ext uri="{FF2B5EF4-FFF2-40B4-BE49-F238E27FC236}">
                      <a16:creationId xmlns:a16="http://schemas.microsoft.com/office/drawing/2014/main" id="{C5448947-0AED-4683-91C4-2ED012E91059}"/>
                    </a:ext>
                  </a:extLst>
                </p:cNvPr>
                <p:cNvGrpSpPr/>
                <p:nvPr userDrawn="1"/>
              </p:nvGrpSpPr>
              <p:grpSpPr>
                <a:xfrm>
                  <a:off x="-2652453" y="866772"/>
                  <a:ext cx="294076" cy="231526"/>
                  <a:chOff x="-3310843" y="700986"/>
                  <a:chExt cx="182598" cy="143759"/>
                </a:xfrm>
              </p:grpSpPr>
              <p:grpSp>
                <p:nvGrpSpPr>
                  <p:cNvPr id="376" name="Groep 375">
                    <a:extLst>
                      <a:ext uri="{FF2B5EF4-FFF2-40B4-BE49-F238E27FC236}">
                        <a16:creationId xmlns:a16="http://schemas.microsoft.com/office/drawing/2014/main" id="{EB6511C1-B49B-498E-8BBB-BBB8D79551B6}"/>
                      </a:ext>
                    </a:extLst>
                  </p:cNvPr>
                  <p:cNvGrpSpPr/>
                  <p:nvPr userDrawn="1"/>
                </p:nvGrpSpPr>
                <p:grpSpPr>
                  <a:xfrm>
                    <a:off x="-3310843" y="700986"/>
                    <a:ext cx="182598" cy="143759"/>
                    <a:chOff x="-3310843" y="700986"/>
                    <a:chExt cx="182598" cy="143759"/>
                  </a:xfrm>
                </p:grpSpPr>
                <p:cxnSp>
                  <p:nvCxnSpPr>
                    <p:cNvPr id="380" name="Rechte verbindingslijn 379">
                      <a:extLst>
                        <a:ext uri="{FF2B5EF4-FFF2-40B4-BE49-F238E27FC236}">
                          <a16:creationId xmlns:a16="http://schemas.microsoft.com/office/drawing/2014/main" id="{261E2BDA-F2E8-4AF8-AF41-CE17C177288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81" name="Rechte verbindingslijn 380">
                      <a:extLst>
                        <a:ext uri="{FF2B5EF4-FFF2-40B4-BE49-F238E27FC236}">
                          <a16:creationId xmlns:a16="http://schemas.microsoft.com/office/drawing/2014/main" id="{B666021B-BB2B-4EB1-BA1C-5ABF8D4A11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82" name="Rechte verbindingslijn 381">
                      <a:extLst>
                        <a:ext uri="{FF2B5EF4-FFF2-40B4-BE49-F238E27FC236}">
                          <a16:creationId xmlns:a16="http://schemas.microsoft.com/office/drawing/2014/main" id="{AB6B133F-F8CE-4956-9697-E6D343F99C2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83" name="Rechte verbindingslijn 382">
                      <a:extLst>
                        <a:ext uri="{FF2B5EF4-FFF2-40B4-BE49-F238E27FC236}">
                          <a16:creationId xmlns:a16="http://schemas.microsoft.com/office/drawing/2014/main" id="{B83B3816-6972-4A21-B9D1-0218EF2E4EE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84" name="Rechte verbindingslijn 383">
                      <a:extLst>
                        <a:ext uri="{FF2B5EF4-FFF2-40B4-BE49-F238E27FC236}">
                          <a16:creationId xmlns:a16="http://schemas.microsoft.com/office/drawing/2014/main" id="{A1FC400D-6F35-4F8E-A64D-D6214A30B7D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77" name="Groep 376">
                    <a:extLst>
                      <a:ext uri="{FF2B5EF4-FFF2-40B4-BE49-F238E27FC236}">
                        <a16:creationId xmlns:a16="http://schemas.microsoft.com/office/drawing/2014/main" id="{4D9523DC-3831-4434-A06C-9A6969D67572}"/>
                      </a:ext>
                    </a:extLst>
                  </p:cNvPr>
                  <p:cNvGrpSpPr/>
                  <p:nvPr userDrawn="1"/>
                </p:nvGrpSpPr>
                <p:grpSpPr>
                  <a:xfrm flipH="1">
                    <a:off x="-3310774" y="735854"/>
                    <a:ext cx="88801" cy="72568"/>
                    <a:chOff x="-2091059" y="1395403"/>
                    <a:chExt cx="157316" cy="128558"/>
                  </a:xfrm>
                </p:grpSpPr>
                <p:sp>
                  <p:nvSpPr>
                    <p:cNvPr id="378" name="Rechthoek 377">
                      <a:extLst>
                        <a:ext uri="{FF2B5EF4-FFF2-40B4-BE49-F238E27FC236}">
                          <a16:creationId xmlns:a16="http://schemas.microsoft.com/office/drawing/2014/main" id="{BD769100-0FA8-46CA-B1D4-EBE0585EF60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79" name="Pijl: punthaak 378">
                      <a:extLst>
                        <a:ext uri="{FF2B5EF4-FFF2-40B4-BE49-F238E27FC236}">
                          <a16:creationId xmlns:a16="http://schemas.microsoft.com/office/drawing/2014/main" id="{F064412F-5D46-40C5-A1CE-AFFEF47CF3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372" name="Rechthoek 371">
                <a:extLst>
                  <a:ext uri="{FF2B5EF4-FFF2-40B4-BE49-F238E27FC236}">
                    <a16:creationId xmlns:a16="http://schemas.microsoft.com/office/drawing/2014/main" id="{15A98950-3031-4363-8897-1C318BF30DF2}"/>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373" name="Rechthoek 372">
                <a:extLst>
                  <a:ext uri="{FF2B5EF4-FFF2-40B4-BE49-F238E27FC236}">
                    <a16:creationId xmlns:a16="http://schemas.microsoft.com/office/drawing/2014/main" id="{6F8A5E3A-AE9E-4C5F-B31E-F802D974DA8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342" name="Rechte verbindingslijn 341">
              <a:extLst>
                <a:ext uri="{FF2B5EF4-FFF2-40B4-BE49-F238E27FC236}">
                  <a16:creationId xmlns:a16="http://schemas.microsoft.com/office/drawing/2014/main" id="{9753E5BA-C1CA-45CB-BFA8-441096418A53}"/>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43" name="Rechthoek 342">
              <a:extLst>
                <a:ext uri="{FF2B5EF4-FFF2-40B4-BE49-F238E27FC236}">
                  <a16:creationId xmlns:a16="http://schemas.microsoft.com/office/drawing/2014/main" id="{D5650085-7682-4F9F-893C-AE935328ECD1}"/>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chemeClr val="bg1"/>
                  </a:solidFill>
                  <a:effectLst/>
                  <a:uLnTx/>
                  <a:uFillTx/>
                  <a:latin typeface="+mn-lt"/>
                  <a:ea typeface="+mn-ea"/>
                  <a:cs typeface="+mn-cs"/>
                </a:rPr>
                <a:t>Subtitel met streep</a:t>
              </a:r>
            </a:p>
          </p:txBody>
        </p:sp>
        <p:sp>
          <p:nvSpPr>
            <p:cNvPr id="344" name="Rechthoek 343">
              <a:extLst>
                <a:ext uri="{FF2B5EF4-FFF2-40B4-BE49-F238E27FC236}">
                  <a16:creationId xmlns:a16="http://schemas.microsoft.com/office/drawing/2014/main" id="{AE9C7DCC-7C4A-4B93-A30C-3CB95E02C3B4}"/>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345" name="Ovaal 344">
              <a:extLst>
                <a:ext uri="{FF2B5EF4-FFF2-40B4-BE49-F238E27FC236}">
                  <a16:creationId xmlns:a16="http://schemas.microsoft.com/office/drawing/2014/main" id="{97BC8BAF-D55B-41DF-85CE-FC7D93A3F69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346" name="Ovaal 345">
              <a:extLst>
                <a:ext uri="{FF2B5EF4-FFF2-40B4-BE49-F238E27FC236}">
                  <a16:creationId xmlns:a16="http://schemas.microsoft.com/office/drawing/2014/main" id="{DF78DCC3-C2D5-4FC4-ADB7-548738B06C9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47" name="Ovaal 346">
              <a:extLst>
                <a:ext uri="{FF2B5EF4-FFF2-40B4-BE49-F238E27FC236}">
                  <a16:creationId xmlns:a16="http://schemas.microsoft.com/office/drawing/2014/main" id="{C069E86A-41E6-4D79-A12F-CB33C7438BB8}"/>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48" name="Ovaal 347">
              <a:extLst>
                <a:ext uri="{FF2B5EF4-FFF2-40B4-BE49-F238E27FC236}">
                  <a16:creationId xmlns:a16="http://schemas.microsoft.com/office/drawing/2014/main" id="{BA1DCADC-CD62-4EAD-AC60-20927B24510A}"/>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49" name="Ovaal 348">
              <a:extLst>
                <a:ext uri="{FF2B5EF4-FFF2-40B4-BE49-F238E27FC236}">
                  <a16:creationId xmlns:a16="http://schemas.microsoft.com/office/drawing/2014/main" id="{1D71CF76-E813-4D99-92A4-BC3B1031275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350" name="Ovaal 349">
              <a:extLst>
                <a:ext uri="{FF2B5EF4-FFF2-40B4-BE49-F238E27FC236}">
                  <a16:creationId xmlns:a16="http://schemas.microsoft.com/office/drawing/2014/main" id="{64FAB8A6-0294-47AE-B16E-6BFE92140036}"/>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351" name="Ovaal 350">
              <a:extLst>
                <a:ext uri="{FF2B5EF4-FFF2-40B4-BE49-F238E27FC236}">
                  <a16:creationId xmlns:a16="http://schemas.microsoft.com/office/drawing/2014/main" id="{5740FD3A-D37C-4DCA-9968-E086D9350913}"/>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352" name="Ovaal 351">
              <a:extLst>
                <a:ext uri="{FF2B5EF4-FFF2-40B4-BE49-F238E27FC236}">
                  <a16:creationId xmlns:a16="http://schemas.microsoft.com/office/drawing/2014/main" id="{3D1D4006-A33C-4255-AF92-5ECB048A9A11}"/>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353" name="Ovaal 352">
              <a:extLst>
                <a:ext uri="{FF2B5EF4-FFF2-40B4-BE49-F238E27FC236}">
                  <a16:creationId xmlns:a16="http://schemas.microsoft.com/office/drawing/2014/main" id="{1F1D91F4-43B3-41FF-8A49-21A07C38538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354" name="Rechthoek 353">
              <a:extLst>
                <a:ext uri="{FF2B5EF4-FFF2-40B4-BE49-F238E27FC236}">
                  <a16:creationId xmlns:a16="http://schemas.microsoft.com/office/drawing/2014/main" id="{951F44D1-2D67-4A14-A5B9-490167477412}"/>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5"/>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Bullets</a:t>
              </a:r>
            </a:p>
          </p:txBody>
        </p:sp>
        <p:sp>
          <p:nvSpPr>
            <p:cNvPr id="355" name="Rechthoek 354">
              <a:extLst>
                <a:ext uri="{FF2B5EF4-FFF2-40B4-BE49-F238E27FC236}">
                  <a16:creationId xmlns:a16="http://schemas.microsoft.com/office/drawing/2014/main" id="{8264143D-A775-4F06-B155-9B1BFA3069D7}"/>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6"/>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Sub-bullets</a:t>
              </a:r>
            </a:p>
          </p:txBody>
        </p:sp>
        <p:sp>
          <p:nvSpPr>
            <p:cNvPr id="356" name="Rechthoek 355">
              <a:extLst>
                <a:ext uri="{FF2B5EF4-FFF2-40B4-BE49-F238E27FC236}">
                  <a16:creationId xmlns:a16="http://schemas.microsoft.com/office/drawing/2014/main" id="{DE94B2E4-C6EB-4337-9819-F84F755C6F96}"/>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chemeClr val="bg1"/>
                  </a:solidFill>
                  <a:effectLst/>
                  <a:uLnTx/>
                  <a:uFillTx/>
                  <a:latin typeface="+mn-lt"/>
                  <a:ea typeface="+mn-ea"/>
                  <a:cs typeface="+mn-cs"/>
                </a:rPr>
                <a:t>Leestekst</a:t>
              </a:r>
            </a:p>
          </p:txBody>
        </p:sp>
        <p:sp>
          <p:nvSpPr>
            <p:cNvPr id="357" name="Rechthoek 356">
              <a:extLst>
                <a:ext uri="{FF2B5EF4-FFF2-40B4-BE49-F238E27FC236}">
                  <a16:creationId xmlns:a16="http://schemas.microsoft.com/office/drawing/2014/main" id="{8CD80B38-029E-439E-8D2E-310E4D69E03D}"/>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chemeClr val="bg1"/>
                    </a:solidFill>
                    <a:miter lim="800000"/>
                  </a:ln>
                  <a:solidFill>
                    <a:schemeClr val="bg1"/>
                  </a:solidFill>
                  <a:effectLst/>
                  <a:uLnTx/>
                  <a:uFillTx/>
                  <a:latin typeface="+mn-lt"/>
                  <a:ea typeface="+mn-ea"/>
                  <a:cs typeface="+mn-cs"/>
                </a:rPr>
                <a:t>Hoofdtitel 01</a:t>
              </a:r>
            </a:p>
          </p:txBody>
        </p:sp>
        <p:sp>
          <p:nvSpPr>
            <p:cNvPr id="358" name="Rechthoek 357">
              <a:extLst>
                <a:ext uri="{FF2B5EF4-FFF2-40B4-BE49-F238E27FC236}">
                  <a16:creationId xmlns:a16="http://schemas.microsoft.com/office/drawing/2014/main" id="{DFF6944F-F19E-425D-AD7B-D8342D3F78EC}"/>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chemeClr val="bg1"/>
                    </a:solidFill>
                    <a:miter lim="800000"/>
                  </a:ln>
                  <a:solidFill>
                    <a:schemeClr val="bg1"/>
                  </a:solidFill>
                  <a:effectLst/>
                  <a:uLnTx/>
                  <a:uFillTx/>
                  <a:latin typeface="+mn-lt"/>
                  <a:ea typeface="+mn-ea"/>
                  <a:cs typeface="+mn-cs"/>
                </a:rPr>
                <a:t>Hoofdtitel 02</a:t>
              </a:r>
            </a:p>
          </p:txBody>
        </p:sp>
        <p:sp>
          <p:nvSpPr>
            <p:cNvPr id="359" name="Rechthoek 358">
              <a:extLst>
                <a:ext uri="{FF2B5EF4-FFF2-40B4-BE49-F238E27FC236}">
                  <a16:creationId xmlns:a16="http://schemas.microsoft.com/office/drawing/2014/main" id="{FA7D3020-1A90-4417-AFC7-22FFD69CFD6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Numerieke bullets</a:t>
              </a:r>
            </a:p>
          </p:txBody>
        </p:sp>
        <p:sp>
          <p:nvSpPr>
            <p:cNvPr id="360" name="Rechthoek 359">
              <a:extLst>
                <a:ext uri="{FF2B5EF4-FFF2-40B4-BE49-F238E27FC236}">
                  <a16:creationId xmlns:a16="http://schemas.microsoft.com/office/drawing/2014/main" id="{955C7DD9-6956-4417-B81A-0363F4E0583F}"/>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5"/>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Bullets</a:t>
              </a:r>
            </a:p>
          </p:txBody>
        </p:sp>
        <p:sp>
          <p:nvSpPr>
            <p:cNvPr id="361" name="Rechthoek 360">
              <a:extLst>
                <a:ext uri="{FF2B5EF4-FFF2-40B4-BE49-F238E27FC236}">
                  <a16:creationId xmlns:a16="http://schemas.microsoft.com/office/drawing/2014/main" id="{CA164A50-321B-49EF-8878-E3333FCEB96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6"/>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82618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wit m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27A1A7-614C-4999-9647-73E9BA20A738}"/>
              </a:ext>
            </a:extLst>
          </p:cNvPr>
          <p:cNvSpPr>
            <a:spLocks noGrp="1"/>
          </p:cNvSpPr>
          <p:nvPr>
            <p:ph type="title"/>
          </p:nvPr>
        </p:nvSpPr>
        <p:spPr/>
        <p:txBody>
          <a:bodyPr/>
          <a:lstStyle/>
          <a:p>
            <a:r>
              <a:rPr lang="nl-NL"/>
              <a:t>Klik om stijl te bewerken</a:t>
            </a:r>
            <a:endParaRPr lang="en-GB"/>
          </a:p>
        </p:txBody>
      </p:sp>
      <p:sp>
        <p:nvSpPr>
          <p:cNvPr id="4" name="Tijdelijke aanduiding voor datum 3">
            <a:extLst>
              <a:ext uri="{FF2B5EF4-FFF2-40B4-BE49-F238E27FC236}">
                <a16:creationId xmlns:a16="http://schemas.microsoft.com/office/drawing/2014/main" id="{4DE1A87B-2FCE-43F0-9ADC-B2DB1D3BC47B}"/>
              </a:ext>
            </a:extLst>
          </p:cNvPr>
          <p:cNvSpPr>
            <a:spLocks noGrp="1"/>
          </p:cNvSpPr>
          <p:nvPr>
            <p:ph type="dt" sz="half" idx="10"/>
          </p:nvPr>
        </p:nvSpPr>
        <p:spPr/>
        <p:txBody>
          <a:bodyPr/>
          <a:lstStyle/>
          <a:p>
            <a:fld id="{06DD0749-6E0B-4730-B25C-2806858CFE19}" type="datetimeFigureOut">
              <a:rPr lang="en-GB" smtClean="0"/>
              <a:t>16/12/2021</a:t>
            </a:fld>
            <a:endParaRPr lang="en-GB" dirty="0"/>
          </a:p>
        </p:txBody>
      </p:sp>
      <p:sp>
        <p:nvSpPr>
          <p:cNvPr id="6" name="Tijdelijke aanduiding voor dianummer 5">
            <a:extLst>
              <a:ext uri="{FF2B5EF4-FFF2-40B4-BE49-F238E27FC236}">
                <a16:creationId xmlns:a16="http://schemas.microsoft.com/office/drawing/2014/main" id="{E1533697-FD9D-42D3-B112-DA5D59BF43FB}"/>
              </a:ext>
            </a:extLst>
          </p:cNvPr>
          <p:cNvSpPr>
            <a:spLocks noGrp="1"/>
          </p:cNvSpPr>
          <p:nvPr>
            <p:ph type="sldNum" sz="quarter" idx="12"/>
          </p:nvPr>
        </p:nvSpPr>
        <p:spPr/>
        <p:txBody>
          <a:bodyPr/>
          <a:lstStyle/>
          <a:p>
            <a:fld id="{C213B9F7-4540-4587-96FB-0EB41EF7E5C5}" type="slidenum">
              <a:rPr lang="en-GB" smtClean="0"/>
              <a:t>‹nr.›</a:t>
            </a:fld>
            <a:endParaRPr lang="en-GB" dirty="0"/>
          </a:p>
        </p:txBody>
      </p:sp>
      <p:sp>
        <p:nvSpPr>
          <p:cNvPr id="9" name="Tijdelijke aanduiding voor tekst 8">
            <a:extLst>
              <a:ext uri="{FF2B5EF4-FFF2-40B4-BE49-F238E27FC236}">
                <a16:creationId xmlns:a16="http://schemas.microsoft.com/office/drawing/2014/main" id="{4E45EF28-BA8C-432C-80C7-30E89ABD1825}"/>
              </a:ext>
            </a:extLst>
          </p:cNvPr>
          <p:cNvSpPr>
            <a:spLocks noGrp="1"/>
          </p:cNvSpPr>
          <p:nvPr>
            <p:ph type="body" sz="quarter" idx="13" hasCustomPrompt="1"/>
          </p:nvPr>
        </p:nvSpPr>
        <p:spPr>
          <a:xfrm>
            <a:off x="874713" y="560388"/>
            <a:ext cx="10439400" cy="431800"/>
          </a:xfrm>
        </p:spPr>
        <p:txBody>
          <a:bodyPr/>
          <a:lstStyle>
            <a:lvl1pPr>
              <a:defRPr/>
            </a:lvl1pPr>
          </a:lstStyle>
          <a:p>
            <a:pPr lvl="0"/>
            <a:r>
              <a:rPr lang="nl-NL" dirty="0"/>
              <a:t>Klikken hier voor de tekst</a:t>
            </a:r>
            <a:endParaRPr lang="en-GB" dirty="0"/>
          </a:p>
        </p:txBody>
      </p:sp>
      <p:sp>
        <p:nvSpPr>
          <p:cNvPr id="15" name="Tijdelijke aanduiding voor tekst 3">
            <a:extLst>
              <a:ext uri="{FF2B5EF4-FFF2-40B4-BE49-F238E27FC236}">
                <a16:creationId xmlns:a16="http://schemas.microsoft.com/office/drawing/2014/main" id="{C0742B2B-AB93-49CC-8753-6CE2A3DB607A}"/>
              </a:ext>
            </a:extLst>
          </p:cNvPr>
          <p:cNvSpPr>
            <a:spLocks noGrp="1"/>
          </p:cNvSpPr>
          <p:nvPr>
            <p:ph type="body" sz="half" idx="2"/>
          </p:nvPr>
        </p:nvSpPr>
        <p:spPr>
          <a:xfrm>
            <a:off x="874713" y="1212011"/>
            <a:ext cx="10442575" cy="3811588"/>
          </a:xfrm>
        </p:spPr>
        <p:txBody>
          <a:bodyPr/>
          <a:lstStyle>
            <a:lvl1pPr>
              <a:defRPr sz="2400"/>
            </a:lvl1pPr>
          </a:lstStyle>
          <a:p>
            <a:pPr lvl="0"/>
            <a:r>
              <a:rPr lang="nl-NL"/>
              <a:t>Klikken om de tekststijl van het model te bewerken</a:t>
            </a:r>
          </a:p>
        </p:txBody>
      </p:sp>
      <p:sp>
        <p:nvSpPr>
          <p:cNvPr id="7" name="Tijdelijke aanduiding voor tekst 6">
            <a:extLst>
              <a:ext uri="{FF2B5EF4-FFF2-40B4-BE49-F238E27FC236}">
                <a16:creationId xmlns:a16="http://schemas.microsoft.com/office/drawing/2014/main" id="{77CB5B8E-4A01-4676-BAEC-CDCAA73C5B16}"/>
              </a:ext>
            </a:extLst>
          </p:cNvPr>
          <p:cNvSpPr>
            <a:spLocks noGrp="1"/>
          </p:cNvSpPr>
          <p:nvPr>
            <p:ph type="body" sz="quarter" idx="14" hasCustomPrompt="1"/>
          </p:nvPr>
        </p:nvSpPr>
        <p:spPr>
          <a:xfrm>
            <a:off x="6919701" y="6450014"/>
            <a:ext cx="4330113" cy="180000"/>
          </a:xfrm>
        </p:spPr>
        <p:txBody>
          <a:bodyPr anchor="ctr" anchorCtr="0"/>
          <a:lstStyle>
            <a:lvl1pPr>
              <a:defRPr sz="700"/>
            </a:lvl1pPr>
            <a:lvl2pPr>
              <a:defRPr lang="en-GB" sz="800" dirty="0">
                <a:latin typeface="Arial" panose="020B0604020202020204" pitchFamily="34" charset="0"/>
                <a:cs typeface="Arial" panose="020B0604020202020204" pitchFamily="34" charset="0"/>
              </a:defRPr>
            </a:lvl2pPr>
            <a:lvl3pPr>
              <a:defRPr sz="700"/>
            </a:lvl3pPr>
            <a:lvl4pPr marL="85725" indent="0">
              <a:buFontTx/>
              <a:buNone/>
              <a:defRPr sz="700"/>
            </a:lvl4pPr>
            <a:lvl5pPr>
              <a:defRPr sz="700"/>
            </a:lvl5pPr>
          </a:lstStyle>
          <a:p>
            <a:pPr lvl="3"/>
            <a:r>
              <a:rPr lang="nl-NL" dirty="0"/>
              <a:t>[Vul hier je voetnoot in]</a:t>
            </a:r>
            <a:endParaRPr lang="en-GB" dirty="0"/>
          </a:p>
        </p:txBody>
      </p:sp>
      <p:sp>
        <p:nvSpPr>
          <p:cNvPr id="10" name="Tijdelijke aanduiding voor tekst 6">
            <a:extLst>
              <a:ext uri="{FF2B5EF4-FFF2-40B4-BE49-F238E27FC236}">
                <a16:creationId xmlns:a16="http://schemas.microsoft.com/office/drawing/2014/main" id="{00068163-B8CE-424C-A95E-269319340AC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12" name="Tijdelijke aanduiding voor tekst 6">
            <a:extLst>
              <a:ext uri="{FF2B5EF4-FFF2-40B4-BE49-F238E27FC236}">
                <a16:creationId xmlns:a16="http://schemas.microsoft.com/office/drawing/2014/main" id="{C8B459D8-5202-41D0-A19B-8B86F9FC1395}"/>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13" name="Tijdelijke aanduiding voor tekst 6">
            <a:extLst>
              <a:ext uri="{FF2B5EF4-FFF2-40B4-BE49-F238E27FC236}">
                <a16:creationId xmlns:a16="http://schemas.microsoft.com/office/drawing/2014/main" id="{E4F2756B-3A14-43C5-9365-80F68F1021E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Tree>
    <p:extLst>
      <p:ext uri="{BB962C8B-B14F-4D97-AF65-F5344CB8AC3E}">
        <p14:creationId xmlns:p14="http://schemas.microsoft.com/office/powerpoint/2010/main" val="19690017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kst (Beeldvullend)">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p:nvSpPr>
        <p:spPr>
          <a:xfrm>
            <a:off x="0" y="-399601"/>
            <a:ext cx="720000" cy="360000"/>
          </a:xfrm>
          <a:prstGeom prst="rect">
            <a:avLst/>
          </a:prstGeom>
        </p:spPr>
        <p:txBody>
          <a:bodyPr wrap="none" lIns="0" tIns="0" rIns="0" bIns="0">
            <a:noAutofit/>
          </a:bodyPr>
          <a:lstStyle/>
          <a:p>
            <a:r>
              <a:rPr lang="nl-NL" dirty="0"/>
              <a:t>Tekst (Beeldvullend)</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104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63" name="Rechthoek 162">
            <a:extLst>
              <a:ext uri="{FF2B5EF4-FFF2-40B4-BE49-F238E27FC236}">
                <a16:creationId xmlns:a16="http://schemas.microsoft.com/office/drawing/2014/main" id="{DF634097-BD63-4278-8B33-75AAF435AF79}"/>
              </a:ext>
            </a:extLst>
          </p:cNvPr>
          <p:cNvSpPr/>
          <p:nvPr userDrawn="1"/>
        </p:nvSpPr>
        <p:spPr>
          <a:xfrm>
            <a:off x="0" y="-399601"/>
            <a:ext cx="720000" cy="360000"/>
          </a:xfrm>
          <a:prstGeom prst="rect">
            <a:avLst/>
          </a:prstGeom>
        </p:spPr>
        <p:txBody>
          <a:bodyPr wrap="none" lIns="0" tIns="0" rIns="0" bIns="0">
            <a:noAutofit/>
          </a:bodyPr>
          <a:lstStyle/>
          <a:p>
            <a:r>
              <a:rPr lang="nl-NL" dirty="0"/>
              <a:t>Tekst (Beeldvullend)</a:t>
            </a:r>
          </a:p>
        </p:txBody>
      </p:sp>
      <p:grpSp>
        <p:nvGrpSpPr>
          <p:cNvPr id="241" name="TEKSTINSTRUCTIES">
            <a:extLst>
              <a:ext uri="{FF2B5EF4-FFF2-40B4-BE49-F238E27FC236}">
                <a16:creationId xmlns:a16="http://schemas.microsoft.com/office/drawing/2014/main" id="{0C8DF0B7-2FE5-423D-9F6E-2A1FBDD72FA8}"/>
              </a:ext>
            </a:extLst>
          </p:cNvPr>
          <p:cNvGrpSpPr/>
          <p:nvPr userDrawn="1"/>
        </p:nvGrpSpPr>
        <p:grpSpPr>
          <a:xfrm>
            <a:off x="-4297881" y="-718670"/>
            <a:ext cx="4140000" cy="7198669"/>
            <a:chOff x="-4297881" y="-718670"/>
            <a:chExt cx="4140000" cy="7198669"/>
          </a:xfrm>
        </p:grpSpPr>
        <p:sp>
          <p:nvSpPr>
            <p:cNvPr id="242" name="Rechthoek: afgeronde hoeken 241">
              <a:extLst>
                <a:ext uri="{FF2B5EF4-FFF2-40B4-BE49-F238E27FC236}">
                  <a16:creationId xmlns:a16="http://schemas.microsoft.com/office/drawing/2014/main" id="{77803653-5545-4C0E-B366-F9166504993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243" name="Rechthoek: afgeronde hoeken 242">
              <a:extLst>
                <a:ext uri="{FF2B5EF4-FFF2-40B4-BE49-F238E27FC236}">
                  <a16:creationId xmlns:a16="http://schemas.microsoft.com/office/drawing/2014/main" id="{658CBBC3-29A5-4A00-87FB-9C233886BD02}"/>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C7C0B0EC-A010-4D31-B998-E7B437E3EF7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5" name="Groep 244">
              <a:extLst>
                <a:ext uri="{FF2B5EF4-FFF2-40B4-BE49-F238E27FC236}">
                  <a16:creationId xmlns:a16="http://schemas.microsoft.com/office/drawing/2014/main" id="{1D7001F0-CB8A-4AC1-A429-B7AD089DA93A}"/>
                </a:ext>
              </a:extLst>
            </p:cNvPr>
            <p:cNvGrpSpPr/>
            <p:nvPr userDrawn="1"/>
          </p:nvGrpSpPr>
          <p:grpSpPr>
            <a:xfrm>
              <a:off x="-3905190" y="127747"/>
              <a:ext cx="3354618" cy="786653"/>
              <a:chOff x="-3419346" y="368233"/>
              <a:chExt cx="3170491" cy="743862"/>
            </a:xfrm>
          </p:grpSpPr>
          <p:sp>
            <p:nvSpPr>
              <p:cNvPr id="266" name="Rechthoek 265">
                <a:extLst>
                  <a:ext uri="{FF2B5EF4-FFF2-40B4-BE49-F238E27FC236}">
                    <a16:creationId xmlns:a16="http://schemas.microsoft.com/office/drawing/2014/main" id="{5DF5178B-93EA-4D58-B5F9-6354725AEDF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267" name="Rechte verbindingslijn 266">
                <a:extLst>
                  <a:ext uri="{FF2B5EF4-FFF2-40B4-BE49-F238E27FC236}">
                    <a16:creationId xmlns:a16="http://schemas.microsoft.com/office/drawing/2014/main" id="{D7676AE8-5950-47BF-946F-B4A6E5367C31}"/>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8" name="Rechte verbindingslijn 267">
                <a:extLst>
                  <a:ext uri="{FF2B5EF4-FFF2-40B4-BE49-F238E27FC236}">
                    <a16:creationId xmlns:a16="http://schemas.microsoft.com/office/drawing/2014/main" id="{4B495398-1503-46FE-ADF8-6E40039C6E8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9" name="Rechthoek 268">
                <a:extLst>
                  <a:ext uri="{FF2B5EF4-FFF2-40B4-BE49-F238E27FC236}">
                    <a16:creationId xmlns:a16="http://schemas.microsoft.com/office/drawing/2014/main" id="{21C0C56E-A0F6-4A4C-B76D-65FC2C08CD2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70" name="Groep 269">
                <a:extLst>
                  <a:ext uri="{FF2B5EF4-FFF2-40B4-BE49-F238E27FC236}">
                    <a16:creationId xmlns:a16="http://schemas.microsoft.com/office/drawing/2014/main" id="{0B36EC8F-3F49-4F8B-AB61-C6B1E881BFF9}"/>
                  </a:ext>
                </a:extLst>
              </p:cNvPr>
              <p:cNvGrpSpPr/>
              <p:nvPr userDrawn="1"/>
            </p:nvGrpSpPr>
            <p:grpSpPr>
              <a:xfrm>
                <a:off x="-3002834" y="720303"/>
                <a:ext cx="182598" cy="143759"/>
                <a:chOff x="-3310843" y="700986"/>
                <a:chExt cx="182598" cy="143759"/>
              </a:xfrm>
            </p:grpSpPr>
            <p:grpSp>
              <p:nvGrpSpPr>
                <p:cNvPr id="309" name="Groep 308">
                  <a:extLst>
                    <a:ext uri="{FF2B5EF4-FFF2-40B4-BE49-F238E27FC236}">
                      <a16:creationId xmlns:a16="http://schemas.microsoft.com/office/drawing/2014/main" id="{D2D6F8F3-4D5F-49E6-99D8-E099271F2118}"/>
                    </a:ext>
                  </a:extLst>
                </p:cNvPr>
                <p:cNvGrpSpPr/>
                <p:nvPr userDrawn="1"/>
              </p:nvGrpSpPr>
              <p:grpSpPr>
                <a:xfrm>
                  <a:off x="-3310843" y="700986"/>
                  <a:ext cx="182598" cy="143759"/>
                  <a:chOff x="-3310843" y="700986"/>
                  <a:chExt cx="182598" cy="143759"/>
                </a:xfrm>
              </p:grpSpPr>
              <p:cxnSp>
                <p:nvCxnSpPr>
                  <p:cNvPr id="313" name="Rechte verbindingslijn 312">
                    <a:extLst>
                      <a:ext uri="{FF2B5EF4-FFF2-40B4-BE49-F238E27FC236}">
                        <a16:creationId xmlns:a16="http://schemas.microsoft.com/office/drawing/2014/main" id="{EB2D7240-D468-4FB1-B719-63F5997D7360}"/>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4" name="Rechte verbindingslijn 313">
                    <a:extLst>
                      <a:ext uri="{FF2B5EF4-FFF2-40B4-BE49-F238E27FC236}">
                        <a16:creationId xmlns:a16="http://schemas.microsoft.com/office/drawing/2014/main" id="{C39347E0-569C-477F-9922-8F0A67070E8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5" name="Rechte verbindingslijn 314">
                    <a:extLst>
                      <a:ext uri="{FF2B5EF4-FFF2-40B4-BE49-F238E27FC236}">
                        <a16:creationId xmlns:a16="http://schemas.microsoft.com/office/drawing/2014/main" id="{65E71F19-9D25-4D59-887F-781854CF725F}"/>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3C7E03B9-EDAD-4638-88CB-185D6396EAF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56F696F7-2856-4030-ADA5-C785C8085260}"/>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0" name="Groep 309">
                  <a:extLst>
                    <a:ext uri="{FF2B5EF4-FFF2-40B4-BE49-F238E27FC236}">
                      <a16:creationId xmlns:a16="http://schemas.microsoft.com/office/drawing/2014/main" id="{97C77FFD-FC41-4CB4-B3E7-226E34B6FDCB}"/>
                    </a:ext>
                  </a:extLst>
                </p:cNvPr>
                <p:cNvGrpSpPr/>
                <p:nvPr userDrawn="1"/>
              </p:nvGrpSpPr>
              <p:grpSpPr>
                <a:xfrm flipH="1">
                  <a:off x="-3310774" y="735854"/>
                  <a:ext cx="88801" cy="72568"/>
                  <a:chOff x="-2091059" y="1395403"/>
                  <a:chExt cx="157316" cy="128558"/>
                </a:xfrm>
              </p:grpSpPr>
              <p:sp>
                <p:nvSpPr>
                  <p:cNvPr id="311" name="Rechthoek 310">
                    <a:extLst>
                      <a:ext uri="{FF2B5EF4-FFF2-40B4-BE49-F238E27FC236}">
                        <a16:creationId xmlns:a16="http://schemas.microsoft.com/office/drawing/2014/main" id="{DCAEAD3A-50D4-4FB4-8106-A466FFFD18D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2" name="Pijl: punthaak 311">
                    <a:extLst>
                      <a:ext uri="{FF2B5EF4-FFF2-40B4-BE49-F238E27FC236}">
                        <a16:creationId xmlns:a16="http://schemas.microsoft.com/office/drawing/2014/main" id="{B7471A52-CB6A-495F-BCEB-F0759ED91EB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271" name="Groep 270">
                <a:extLst>
                  <a:ext uri="{FF2B5EF4-FFF2-40B4-BE49-F238E27FC236}">
                    <a16:creationId xmlns:a16="http://schemas.microsoft.com/office/drawing/2014/main" id="{CD7FE1DE-7057-4A07-897C-8997B8560504}"/>
                  </a:ext>
                </a:extLst>
              </p:cNvPr>
              <p:cNvGrpSpPr/>
              <p:nvPr userDrawn="1"/>
            </p:nvGrpSpPr>
            <p:grpSpPr>
              <a:xfrm>
                <a:off x="-3326107" y="720303"/>
                <a:ext cx="182598" cy="143759"/>
                <a:chOff x="-3634116" y="700986"/>
                <a:chExt cx="182598" cy="143759"/>
              </a:xfrm>
            </p:grpSpPr>
            <p:grpSp>
              <p:nvGrpSpPr>
                <p:cNvPr id="300" name="Groep 299">
                  <a:extLst>
                    <a:ext uri="{FF2B5EF4-FFF2-40B4-BE49-F238E27FC236}">
                      <a16:creationId xmlns:a16="http://schemas.microsoft.com/office/drawing/2014/main" id="{AB1A2CF3-DC1B-40E1-89CA-8339BE90F53C}"/>
                    </a:ext>
                  </a:extLst>
                </p:cNvPr>
                <p:cNvGrpSpPr/>
                <p:nvPr userDrawn="1"/>
              </p:nvGrpSpPr>
              <p:grpSpPr>
                <a:xfrm>
                  <a:off x="-3634116" y="700986"/>
                  <a:ext cx="182598" cy="143759"/>
                  <a:chOff x="-3634116" y="700986"/>
                  <a:chExt cx="182598" cy="143759"/>
                </a:xfrm>
              </p:grpSpPr>
              <p:cxnSp>
                <p:nvCxnSpPr>
                  <p:cNvPr id="304" name="Rechte verbindingslijn 303">
                    <a:extLst>
                      <a:ext uri="{FF2B5EF4-FFF2-40B4-BE49-F238E27FC236}">
                        <a16:creationId xmlns:a16="http://schemas.microsoft.com/office/drawing/2014/main" id="{B22F2F14-548E-455C-B364-AF3990B568F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5" name="Rechte verbindingslijn 304">
                    <a:extLst>
                      <a:ext uri="{FF2B5EF4-FFF2-40B4-BE49-F238E27FC236}">
                        <a16:creationId xmlns:a16="http://schemas.microsoft.com/office/drawing/2014/main" id="{19A54A14-CB4E-4ECE-B1BD-A8BC2CAD236D}"/>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B91CC558-9BFA-4E7C-B98A-B9D18B588EEC}"/>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C4DECA36-2A2C-4E24-B611-57294841E71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F12939D1-F245-4C76-8E5A-7131C4918E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1" name="Groep 300">
                  <a:extLst>
                    <a:ext uri="{FF2B5EF4-FFF2-40B4-BE49-F238E27FC236}">
                      <a16:creationId xmlns:a16="http://schemas.microsoft.com/office/drawing/2014/main" id="{A81F7340-7F98-4A72-87CF-03FBB071B1D9}"/>
                    </a:ext>
                  </a:extLst>
                </p:cNvPr>
                <p:cNvGrpSpPr/>
                <p:nvPr userDrawn="1"/>
              </p:nvGrpSpPr>
              <p:grpSpPr>
                <a:xfrm>
                  <a:off x="-3634047" y="735854"/>
                  <a:ext cx="88801" cy="72568"/>
                  <a:chOff x="-2091059" y="1395403"/>
                  <a:chExt cx="157316" cy="128558"/>
                </a:xfrm>
              </p:grpSpPr>
              <p:sp>
                <p:nvSpPr>
                  <p:cNvPr id="302" name="Rechthoek 301">
                    <a:extLst>
                      <a:ext uri="{FF2B5EF4-FFF2-40B4-BE49-F238E27FC236}">
                        <a16:creationId xmlns:a16="http://schemas.microsoft.com/office/drawing/2014/main" id="{98143226-9C74-4AC7-92C6-3AC7A3E09B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3" name="Pijl: punthaak 302">
                    <a:extLst>
                      <a:ext uri="{FF2B5EF4-FFF2-40B4-BE49-F238E27FC236}">
                        <a16:creationId xmlns:a16="http://schemas.microsoft.com/office/drawing/2014/main" id="{A4D38ACC-971B-4FF4-ABE5-5F4C4FF4026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272" name="Rechte verbindingslijn 271">
                <a:extLst>
                  <a:ext uri="{FF2B5EF4-FFF2-40B4-BE49-F238E27FC236}">
                    <a16:creationId xmlns:a16="http://schemas.microsoft.com/office/drawing/2014/main" id="{79602718-64B7-4706-8B8D-3EC0F2D8AEB1}"/>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3" name="Rechte verbindingslijn 272">
                <a:extLst>
                  <a:ext uri="{FF2B5EF4-FFF2-40B4-BE49-F238E27FC236}">
                    <a16:creationId xmlns:a16="http://schemas.microsoft.com/office/drawing/2014/main" id="{9C43247E-E28B-4FA8-AD70-0E7C51696BB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4" name="Groep 273">
                <a:extLst>
                  <a:ext uri="{FF2B5EF4-FFF2-40B4-BE49-F238E27FC236}">
                    <a16:creationId xmlns:a16="http://schemas.microsoft.com/office/drawing/2014/main" id="{D9EC5F32-DA36-45D9-92DB-A54EEE6A1935}"/>
                  </a:ext>
                </a:extLst>
              </p:cNvPr>
              <p:cNvGrpSpPr/>
              <p:nvPr userDrawn="1"/>
            </p:nvGrpSpPr>
            <p:grpSpPr>
              <a:xfrm>
                <a:off x="-2425037" y="370226"/>
                <a:ext cx="357690" cy="330595"/>
                <a:chOff x="-2721817" y="347336"/>
                <a:chExt cx="432805" cy="400021"/>
              </a:xfrm>
            </p:grpSpPr>
            <p:sp>
              <p:nvSpPr>
                <p:cNvPr id="289" name="Rechthoek 288">
                  <a:extLst>
                    <a:ext uri="{FF2B5EF4-FFF2-40B4-BE49-F238E27FC236}">
                      <a16:creationId xmlns:a16="http://schemas.microsoft.com/office/drawing/2014/main" id="{7BC51C24-C919-4379-908E-68F69ED0DF4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90" name="Groep 289">
                  <a:extLst>
                    <a:ext uri="{FF2B5EF4-FFF2-40B4-BE49-F238E27FC236}">
                      <a16:creationId xmlns:a16="http://schemas.microsoft.com/office/drawing/2014/main" id="{CBB9BE08-5C89-4920-AAB1-0AD3F4D9E060}"/>
                    </a:ext>
                  </a:extLst>
                </p:cNvPr>
                <p:cNvGrpSpPr/>
                <p:nvPr userDrawn="1"/>
              </p:nvGrpSpPr>
              <p:grpSpPr>
                <a:xfrm>
                  <a:off x="-2652453" y="431583"/>
                  <a:ext cx="294076" cy="231526"/>
                  <a:chOff x="-3634116" y="700986"/>
                  <a:chExt cx="182598" cy="143759"/>
                </a:xfrm>
              </p:grpSpPr>
              <p:grpSp>
                <p:nvGrpSpPr>
                  <p:cNvPr id="291" name="Groep 290">
                    <a:extLst>
                      <a:ext uri="{FF2B5EF4-FFF2-40B4-BE49-F238E27FC236}">
                        <a16:creationId xmlns:a16="http://schemas.microsoft.com/office/drawing/2014/main" id="{510FCE28-D0B5-457B-BE5F-93AC6BD2BE6C}"/>
                      </a:ext>
                    </a:extLst>
                  </p:cNvPr>
                  <p:cNvGrpSpPr/>
                  <p:nvPr userDrawn="1"/>
                </p:nvGrpSpPr>
                <p:grpSpPr>
                  <a:xfrm>
                    <a:off x="-3634116" y="700986"/>
                    <a:ext cx="182598" cy="143759"/>
                    <a:chOff x="-3634116" y="700986"/>
                    <a:chExt cx="182598" cy="143759"/>
                  </a:xfrm>
                </p:grpSpPr>
                <p:cxnSp>
                  <p:nvCxnSpPr>
                    <p:cNvPr id="295" name="Rechte verbindingslijn 294">
                      <a:extLst>
                        <a:ext uri="{FF2B5EF4-FFF2-40B4-BE49-F238E27FC236}">
                          <a16:creationId xmlns:a16="http://schemas.microsoft.com/office/drawing/2014/main" id="{53453C8B-70FA-459E-879C-48022867516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3A1A5113-DBF6-4201-B8D6-79E60BABC12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CDBB3A45-9960-4592-9CB8-3F8828AE523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6FFAE3E8-878F-449B-8672-18BDAB0ED7C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8C0CDF7F-E836-429F-9347-893B9460E438}"/>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2" name="Groep 291">
                    <a:extLst>
                      <a:ext uri="{FF2B5EF4-FFF2-40B4-BE49-F238E27FC236}">
                        <a16:creationId xmlns:a16="http://schemas.microsoft.com/office/drawing/2014/main" id="{10FCD317-C21F-4910-8B17-6A64D3706720}"/>
                      </a:ext>
                    </a:extLst>
                  </p:cNvPr>
                  <p:cNvGrpSpPr/>
                  <p:nvPr userDrawn="1"/>
                </p:nvGrpSpPr>
                <p:grpSpPr>
                  <a:xfrm>
                    <a:off x="-3634047" y="735854"/>
                    <a:ext cx="88801" cy="72568"/>
                    <a:chOff x="-2091059" y="1395403"/>
                    <a:chExt cx="157316" cy="128558"/>
                  </a:xfrm>
                </p:grpSpPr>
                <p:sp>
                  <p:nvSpPr>
                    <p:cNvPr id="293" name="Rechthoek 292">
                      <a:extLst>
                        <a:ext uri="{FF2B5EF4-FFF2-40B4-BE49-F238E27FC236}">
                          <a16:creationId xmlns:a16="http://schemas.microsoft.com/office/drawing/2014/main" id="{849C1989-2845-4678-A2A4-B7E5DBB5352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94" name="Pijl: punthaak 293">
                      <a:extLst>
                        <a:ext uri="{FF2B5EF4-FFF2-40B4-BE49-F238E27FC236}">
                          <a16:creationId xmlns:a16="http://schemas.microsoft.com/office/drawing/2014/main" id="{50D1C794-D64A-4D40-BBFF-62B5509A8E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275" name="Groep 274">
                <a:extLst>
                  <a:ext uri="{FF2B5EF4-FFF2-40B4-BE49-F238E27FC236}">
                    <a16:creationId xmlns:a16="http://schemas.microsoft.com/office/drawing/2014/main" id="{EE3A127C-233E-4168-A462-0E3E152B8D80}"/>
                  </a:ext>
                </a:extLst>
              </p:cNvPr>
              <p:cNvGrpSpPr/>
              <p:nvPr userDrawn="1"/>
            </p:nvGrpSpPr>
            <p:grpSpPr>
              <a:xfrm>
                <a:off x="-2425037" y="781500"/>
                <a:ext cx="357690" cy="330595"/>
                <a:chOff x="-2721817" y="782525"/>
                <a:chExt cx="432805" cy="400021"/>
              </a:xfrm>
            </p:grpSpPr>
            <p:sp>
              <p:nvSpPr>
                <p:cNvPr id="278" name="Rechthoek 277">
                  <a:extLst>
                    <a:ext uri="{FF2B5EF4-FFF2-40B4-BE49-F238E27FC236}">
                      <a16:creationId xmlns:a16="http://schemas.microsoft.com/office/drawing/2014/main" id="{3E5ADA54-1676-4FF9-B7A8-F89741B6C1C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79" name="Groep 278">
                  <a:extLst>
                    <a:ext uri="{FF2B5EF4-FFF2-40B4-BE49-F238E27FC236}">
                      <a16:creationId xmlns:a16="http://schemas.microsoft.com/office/drawing/2014/main" id="{F5FC3384-20D8-48D5-B40E-1E8085657181}"/>
                    </a:ext>
                  </a:extLst>
                </p:cNvPr>
                <p:cNvGrpSpPr/>
                <p:nvPr userDrawn="1"/>
              </p:nvGrpSpPr>
              <p:grpSpPr>
                <a:xfrm>
                  <a:off x="-2652453" y="866772"/>
                  <a:ext cx="294076" cy="231526"/>
                  <a:chOff x="-3310843" y="700986"/>
                  <a:chExt cx="182598" cy="143759"/>
                </a:xfrm>
              </p:grpSpPr>
              <p:grpSp>
                <p:nvGrpSpPr>
                  <p:cNvPr id="280" name="Groep 279">
                    <a:extLst>
                      <a:ext uri="{FF2B5EF4-FFF2-40B4-BE49-F238E27FC236}">
                        <a16:creationId xmlns:a16="http://schemas.microsoft.com/office/drawing/2014/main" id="{5E56D432-A4E0-4655-AAF6-CE7D91B88497}"/>
                      </a:ext>
                    </a:extLst>
                  </p:cNvPr>
                  <p:cNvGrpSpPr/>
                  <p:nvPr userDrawn="1"/>
                </p:nvGrpSpPr>
                <p:grpSpPr>
                  <a:xfrm>
                    <a:off x="-3310843" y="700986"/>
                    <a:ext cx="182598" cy="143759"/>
                    <a:chOff x="-3310843" y="700986"/>
                    <a:chExt cx="182598" cy="143759"/>
                  </a:xfrm>
                </p:grpSpPr>
                <p:cxnSp>
                  <p:nvCxnSpPr>
                    <p:cNvPr id="284" name="Rechte verbindingslijn 283">
                      <a:extLst>
                        <a:ext uri="{FF2B5EF4-FFF2-40B4-BE49-F238E27FC236}">
                          <a16:creationId xmlns:a16="http://schemas.microsoft.com/office/drawing/2014/main" id="{9195DEA3-93AA-4379-931D-EBAB2CFBF1B7}"/>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5" name="Rechte verbindingslijn 284">
                      <a:extLst>
                        <a:ext uri="{FF2B5EF4-FFF2-40B4-BE49-F238E27FC236}">
                          <a16:creationId xmlns:a16="http://schemas.microsoft.com/office/drawing/2014/main" id="{797FF607-73E4-4460-91CF-984E7909292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8425FC83-6763-47F5-AC94-E207727DA48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020D04AF-995A-446C-A341-828B0F55A893}"/>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5DE253CA-F0BE-40A7-921B-2DA645DE6E2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1" name="Groep 280">
                    <a:extLst>
                      <a:ext uri="{FF2B5EF4-FFF2-40B4-BE49-F238E27FC236}">
                        <a16:creationId xmlns:a16="http://schemas.microsoft.com/office/drawing/2014/main" id="{43E7F6E4-A746-40BB-ACF8-C9534B18A8CB}"/>
                      </a:ext>
                    </a:extLst>
                  </p:cNvPr>
                  <p:cNvGrpSpPr/>
                  <p:nvPr userDrawn="1"/>
                </p:nvGrpSpPr>
                <p:grpSpPr>
                  <a:xfrm flipH="1">
                    <a:off x="-3310774" y="735854"/>
                    <a:ext cx="88801" cy="72568"/>
                    <a:chOff x="-2091059" y="1395403"/>
                    <a:chExt cx="157316" cy="128558"/>
                  </a:xfrm>
                </p:grpSpPr>
                <p:sp>
                  <p:nvSpPr>
                    <p:cNvPr id="282" name="Rechthoek 281">
                      <a:extLst>
                        <a:ext uri="{FF2B5EF4-FFF2-40B4-BE49-F238E27FC236}">
                          <a16:creationId xmlns:a16="http://schemas.microsoft.com/office/drawing/2014/main" id="{B8E1F8CE-E61F-4F91-B42D-A218865D6D7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83" name="Pijl: punthaak 282">
                      <a:extLst>
                        <a:ext uri="{FF2B5EF4-FFF2-40B4-BE49-F238E27FC236}">
                          <a16:creationId xmlns:a16="http://schemas.microsoft.com/office/drawing/2014/main" id="{920B42CC-7D01-4ACA-9708-3A324ED308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76" name="Rechthoek 275">
                <a:extLst>
                  <a:ext uri="{FF2B5EF4-FFF2-40B4-BE49-F238E27FC236}">
                    <a16:creationId xmlns:a16="http://schemas.microsoft.com/office/drawing/2014/main" id="{6220E4CA-759F-4DF6-87F1-D48295F4475D}"/>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77" name="Rechthoek 276">
                <a:extLst>
                  <a:ext uri="{FF2B5EF4-FFF2-40B4-BE49-F238E27FC236}">
                    <a16:creationId xmlns:a16="http://schemas.microsoft.com/office/drawing/2014/main" id="{161F6C68-CCBF-4B3B-8064-F2DCA99569D6}"/>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246" name="Rechte verbindingslijn 245">
              <a:extLst>
                <a:ext uri="{FF2B5EF4-FFF2-40B4-BE49-F238E27FC236}">
                  <a16:creationId xmlns:a16="http://schemas.microsoft.com/office/drawing/2014/main" id="{88AFCCE7-8931-4696-B029-992621A91234}"/>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47" name="Rechthoek 246">
              <a:extLst>
                <a:ext uri="{FF2B5EF4-FFF2-40B4-BE49-F238E27FC236}">
                  <a16:creationId xmlns:a16="http://schemas.microsoft.com/office/drawing/2014/main" id="{4F106CD8-EBB4-427F-AC5B-BD475FF4F01B}"/>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248" name="Rechthoek 247">
              <a:extLst>
                <a:ext uri="{FF2B5EF4-FFF2-40B4-BE49-F238E27FC236}">
                  <a16:creationId xmlns:a16="http://schemas.microsoft.com/office/drawing/2014/main" id="{581DFFD8-E733-430B-890A-DFF422568DA5}"/>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249" name="Ovaal 248">
              <a:extLst>
                <a:ext uri="{FF2B5EF4-FFF2-40B4-BE49-F238E27FC236}">
                  <a16:creationId xmlns:a16="http://schemas.microsoft.com/office/drawing/2014/main" id="{A86ED825-7D44-40E0-BB8E-A7C63BA1A746}"/>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50" name="Ovaal 249">
              <a:extLst>
                <a:ext uri="{FF2B5EF4-FFF2-40B4-BE49-F238E27FC236}">
                  <a16:creationId xmlns:a16="http://schemas.microsoft.com/office/drawing/2014/main" id="{8708C77C-0B8C-4383-B3E5-03F85E9A3E98}"/>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51" name="Ovaal 250">
              <a:extLst>
                <a:ext uri="{FF2B5EF4-FFF2-40B4-BE49-F238E27FC236}">
                  <a16:creationId xmlns:a16="http://schemas.microsoft.com/office/drawing/2014/main" id="{D19C5C9C-A0B4-466A-B2CD-047428E3E4F5}"/>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52" name="Ovaal 251">
              <a:extLst>
                <a:ext uri="{FF2B5EF4-FFF2-40B4-BE49-F238E27FC236}">
                  <a16:creationId xmlns:a16="http://schemas.microsoft.com/office/drawing/2014/main" id="{B4C8F0E0-A1F1-4F98-A388-9DFFD77AA228}"/>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53" name="Ovaal 252">
              <a:extLst>
                <a:ext uri="{FF2B5EF4-FFF2-40B4-BE49-F238E27FC236}">
                  <a16:creationId xmlns:a16="http://schemas.microsoft.com/office/drawing/2014/main" id="{1980624C-D7F8-41E6-855A-7818C1E3A9E8}"/>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54" name="Ovaal 253">
              <a:extLst>
                <a:ext uri="{FF2B5EF4-FFF2-40B4-BE49-F238E27FC236}">
                  <a16:creationId xmlns:a16="http://schemas.microsoft.com/office/drawing/2014/main" id="{6F1C4C4F-3147-404C-A87C-2970E78B4B84}"/>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55" name="Ovaal 254">
              <a:extLst>
                <a:ext uri="{FF2B5EF4-FFF2-40B4-BE49-F238E27FC236}">
                  <a16:creationId xmlns:a16="http://schemas.microsoft.com/office/drawing/2014/main" id="{84917CAC-C34E-4A29-923C-70FD5732387E}"/>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56" name="Ovaal 255">
              <a:extLst>
                <a:ext uri="{FF2B5EF4-FFF2-40B4-BE49-F238E27FC236}">
                  <a16:creationId xmlns:a16="http://schemas.microsoft.com/office/drawing/2014/main" id="{8467B857-3ACB-4073-97B5-9F4C101B8266}"/>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57" name="Ovaal 256">
              <a:extLst>
                <a:ext uri="{FF2B5EF4-FFF2-40B4-BE49-F238E27FC236}">
                  <a16:creationId xmlns:a16="http://schemas.microsoft.com/office/drawing/2014/main" id="{10CAB125-D420-4285-B473-E41C3B8AA7B5}"/>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58" name="Rechthoek 257">
              <a:extLst>
                <a:ext uri="{FF2B5EF4-FFF2-40B4-BE49-F238E27FC236}">
                  <a16:creationId xmlns:a16="http://schemas.microsoft.com/office/drawing/2014/main" id="{3F1ED47E-3FB7-4315-9C65-E25EF89073E1}"/>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259" name="Rechthoek 258">
              <a:extLst>
                <a:ext uri="{FF2B5EF4-FFF2-40B4-BE49-F238E27FC236}">
                  <a16:creationId xmlns:a16="http://schemas.microsoft.com/office/drawing/2014/main" id="{E03096BB-BE21-499C-AFE0-EDF63A097439}"/>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260" name="Rechthoek 259">
              <a:extLst>
                <a:ext uri="{FF2B5EF4-FFF2-40B4-BE49-F238E27FC236}">
                  <a16:creationId xmlns:a16="http://schemas.microsoft.com/office/drawing/2014/main" id="{34ADA35F-91AB-4666-8942-DD4EA9238FEA}"/>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261" name="Rechthoek 260">
              <a:extLst>
                <a:ext uri="{FF2B5EF4-FFF2-40B4-BE49-F238E27FC236}">
                  <a16:creationId xmlns:a16="http://schemas.microsoft.com/office/drawing/2014/main" id="{5FE6CBE1-2333-42A9-A2AD-92C1E9420FF2}"/>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262" name="Rechthoek 261">
              <a:extLst>
                <a:ext uri="{FF2B5EF4-FFF2-40B4-BE49-F238E27FC236}">
                  <a16:creationId xmlns:a16="http://schemas.microsoft.com/office/drawing/2014/main" id="{5BDA340F-F320-4904-89D9-C371A58935D5}"/>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263" name="Rechthoek 262">
              <a:extLst>
                <a:ext uri="{FF2B5EF4-FFF2-40B4-BE49-F238E27FC236}">
                  <a16:creationId xmlns:a16="http://schemas.microsoft.com/office/drawing/2014/main" id="{D45A982C-705F-43A1-885F-C39A4B316EA7}"/>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264" name="Rechthoek 263">
              <a:extLst>
                <a:ext uri="{FF2B5EF4-FFF2-40B4-BE49-F238E27FC236}">
                  <a16:creationId xmlns:a16="http://schemas.microsoft.com/office/drawing/2014/main" id="{539D6BB0-5C54-4CA9-8668-7FAD929360AB}"/>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265" name="Rechthoek 264">
              <a:extLst>
                <a:ext uri="{FF2B5EF4-FFF2-40B4-BE49-F238E27FC236}">
                  <a16:creationId xmlns:a16="http://schemas.microsoft.com/office/drawing/2014/main" id="{EAD999C9-CB25-4D02-82A7-E384921A6CCC}"/>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034279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kst (2x)">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p:nvSpPr>
        <p:spPr>
          <a:xfrm>
            <a:off x="0" y="-399601"/>
            <a:ext cx="720000" cy="360000"/>
          </a:xfrm>
          <a:prstGeom prst="rect">
            <a:avLst/>
          </a:prstGeom>
        </p:spPr>
        <p:txBody>
          <a:bodyPr wrap="none" lIns="0" tIns="0" rIns="0" bIns="0">
            <a:noAutofit/>
          </a:bodyPr>
          <a:lstStyle/>
          <a:p>
            <a:r>
              <a:rPr lang="nl-NL" dirty="0"/>
              <a:t>Tekst (2x)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50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6276000" y="1116707"/>
            <a:ext cx="50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64" name="Rechthoek 163">
            <a:extLst>
              <a:ext uri="{FF2B5EF4-FFF2-40B4-BE49-F238E27FC236}">
                <a16:creationId xmlns:a16="http://schemas.microsoft.com/office/drawing/2014/main" id="{8C3BCAFE-04BC-4269-A809-52D00BFD4F70}"/>
              </a:ext>
            </a:extLst>
          </p:cNvPr>
          <p:cNvSpPr/>
          <p:nvPr userDrawn="1"/>
        </p:nvSpPr>
        <p:spPr>
          <a:xfrm>
            <a:off x="0" y="-399601"/>
            <a:ext cx="720000" cy="360000"/>
          </a:xfrm>
          <a:prstGeom prst="rect">
            <a:avLst/>
          </a:prstGeom>
        </p:spPr>
        <p:txBody>
          <a:bodyPr wrap="none" lIns="0" tIns="0" rIns="0" bIns="0">
            <a:noAutofit/>
          </a:bodyPr>
          <a:lstStyle/>
          <a:p>
            <a:r>
              <a:rPr lang="nl-NL" dirty="0"/>
              <a:t>Tekst (2x)</a:t>
            </a:r>
          </a:p>
        </p:txBody>
      </p:sp>
      <p:grpSp>
        <p:nvGrpSpPr>
          <p:cNvPr id="242" name="TEKSTINSTRUCTIES">
            <a:extLst>
              <a:ext uri="{FF2B5EF4-FFF2-40B4-BE49-F238E27FC236}">
                <a16:creationId xmlns:a16="http://schemas.microsoft.com/office/drawing/2014/main" id="{0A9E7070-3B7E-4391-99AE-051C2DD1C7CB}"/>
              </a:ext>
            </a:extLst>
          </p:cNvPr>
          <p:cNvGrpSpPr/>
          <p:nvPr userDrawn="1"/>
        </p:nvGrpSpPr>
        <p:grpSpPr>
          <a:xfrm>
            <a:off x="-4297881" y="-718670"/>
            <a:ext cx="4140000" cy="7198669"/>
            <a:chOff x="-4297881" y="-718670"/>
            <a:chExt cx="4140000" cy="7198669"/>
          </a:xfrm>
        </p:grpSpPr>
        <p:sp>
          <p:nvSpPr>
            <p:cNvPr id="243" name="Rechthoek: afgeronde hoeken 242">
              <a:extLst>
                <a:ext uri="{FF2B5EF4-FFF2-40B4-BE49-F238E27FC236}">
                  <a16:creationId xmlns:a16="http://schemas.microsoft.com/office/drawing/2014/main" id="{DD43D0E2-82ED-4593-A4EA-22E0CCD2F8A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244" name="Rechthoek: afgeronde hoeken 243">
              <a:extLst>
                <a:ext uri="{FF2B5EF4-FFF2-40B4-BE49-F238E27FC236}">
                  <a16:creationId xmlns:a16="http://schemas.microsoft.com/office/drawing/2014/main" id="{65941311-73C8-4EAA-87AA-559879768A02}"/>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245" name="Rechte verbindingslijn 244">
              <a:extLst>
                <a:ext uri="{FF2B5EF4-FFF2-40B4-BE49-F238E27FC236}">
                  <a16:creationId xmlns:a16="http://schemas.microsoft.com/office/drawing/2014/main" id="{5BC2A760-785C-4C9E-86B6-ED815EB59611}"/>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6" name="Groep 245">
              <a:extLst>
                <a:ext uri="{FF2B5EF4-FFF2-40B4-BE49-F238E27FC236}">
                  <a16:creationId xmlns:a16="http://schemas.microsoft.com/office/drawing/2014/main" id="{396F7B4D-0E8A-4537-A7D7-822087C43F18}"/>
                </a:ext>
              </a:extLst>
            </p:cNvPr>
            <p:cNvGrpSpPr/>
            <p:nvPr userDrawn="1"/>
          </p:nvGrpSpPr>
          <p:grpSpPr>
            <a:xfrm>
              <a:off x="-3905190" y="127747"/>
              <a:ext cx="3354618" cy="786653"/>
              <a:chOff x="-3419346" y="368233"/>
              <a:chExt cx="3170491" cy="743862"/>
            </a:xfrm>
          </p:grpSpPr>
          <p:sp>
            <p:nvSpPr>
              <p:cNvPr id="267" name="Rechthoek 266">
                <a:extLst>
                  <a:ext uri="{FF2B5EF4-FFF2-40B4-BE49-F238E27FC236}">
                    <a16:creationId xmlns:a16="http://schemas.microsoft.com/office/drawing/2014/main" id="{B8688A90-BE1F-4D28-9589-E154E9849AA6}"/>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268" name="Rechte verbindingslijn 267">
                <a:extLst>
                  <a:ext uri="{FF2B5EF4-FFF2-40B4-BE49-F238E27FC236}">
                    <a16:creationId xmlns:a16="http://schemas.microsoft.com/office/drawing/2014/main" id="{19F90A1C-0AB6-4BC9-B394-0AA7997C466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Rechte verbindingslijn 268">
                <a:extLst>
                  <a:ext uri="{FF2B5EF4-FFF2-40B4-BE49-F238E27FC236}">
                    <a16:creationId xmlns:a16="http://schemas.microsoft.com/office/drawing/2014/main" id="{CF11AC84-A159-4C7C-89C2-46E2191FE84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0" name="Rechthoek 269">
                <a:extLst>
                  <a:ext uri="{FF2B5EF4-FFF2-40B4-BE49-F238E27FC236}">
                    <a16:creationId xmlns:a16="http://schemas.microsoft.com/office/drawing/2014/main" id="{890FBEC1-16AC-4039-869F-589A281E89B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71" name="Groep 270">
                <a:extLst>
                  <a:ext uri="{FF2B5EF4-FFF2-40B4-BE49-F238E27FC236}">
                    <a16:creationId xmlns:a16="http://schemas.microsoft.com/office/drawing/2014/main" id="{082F0DB5-1BBB-4836-9565-1A02776604BA}"/>
                  </a:ext>
                </a:extLst>
              </p:cNvPr>
              <p:cNvGrpSpPr/>
              <p:nvPr userDrawn="1"/>
            </p:nvGrpSpPr>
            <p:grpSpPr>
              <a:xfrm>
                <a:off x="-3002834" y="720303"/>
                <a:ext cx="182598" cy="143759"/>
                <a:chOff x="-3310843" y="700986"/>
                <a:chExt cx="182598" cy="143759"/>
              </a:xfrm>
            </p:grpSpPr>
            <p:grpSp>
              <p:nvGrpSpPr>
                <p:cNvPr id="310" name="Groep 309">
                  <a:extLst>
                    <a:ext uri="{FF2B5EF4-FFF2-40B4-BE49-F238E27FC236}">
                      <a16:creationId xmlns:a16="http://schemas.microsoft.com/office/drawing/2014/main" id="{E06B9FAB-B8E0-4579-A222-92632FC71B64}"/>
                    </a:ext>
                  </a:extLst>
                </p:cNvPr>
                <p:cNvGrpSpPr/>
                <p:nvPr userDrawn="1"/>
              </p:nvGrpSpPr>
              <p:grpSpPr>
                <a:xfrm>
                  <a:off x="-3310843" y="700986"/>
                  <a:ext cx="182598" cy="143759"/>
                  <a:chOff x="-3310843" y="700986"/>
                  <a:chExt cx="182598" cy="143759"/>
                </a:xfrm>
              </p:grpSpPr>
              <p:cxnSp>
                <p:nvCxnSpPr>
                  <p:cNvPr id="314" name="Rechte verbindingslijn 313">
                    <a:extLst>
                      <a:ext uri="{FF2B5EF4-FFF2-40B4-BE49-F238E27FC236}">
                        <a16:creationId xmlns:a16="http://schemas.microsoft.com/office/drawing/2014/main" id="{00444FC5-AE2E-4F66-A873-63309024C10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5" name="Rechte verbindingslijn 314">
                    <a:extLst>
                      <a:ext uri="{FF2B5EF4-FFF2-40B4-BE49-F238E27FC236}">
                        <a16:creationId xmlns:a16="http://schemas.microsoft.com/office/drawing/2014/main" id="{BDD2A0CA-480C-4E81-B28E-3AC83D3248C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1FC95DD8-5459-40F4-BAAC-864B320F983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D9BEFC43-4C4E-44E4-9182-442A8A7251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122BA435-6CE1-4C52-AD15-4C28075885E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1" name="Groep 310">
                  <a:extLst>
                    <a:ext uri="{FF2B5EF4-FFF2-40B4-BE49-F238E27FC236}">
                      <a16:creationId xmlns:a16="http://schemas.microsoft.com/office/drawing/2014/main" id="{A2361C14-E88B-45E4-A6DA-40F12AFFA331}"/>
                    </a:ext>
                  </a:extLst>
                </p:cNvPr>
                <p:cNvGrpSpPr/>
                <p:nvPr userDrawn="1"/>
              </p:nvGrpSpPr>
              <p:grpSpPr>
                <a:xfrm flipH="1">
                  <a:off x="-3310774" y="735854"/>
                  <a:ext cx="88801" cy="72568"/>
                  <a:chOff x="-2091059" y="1395403"/>
                  <a:chExt cx="157316" cy="128558"/>
                </a:xfrm>
              </p:grpSpPr>
              <p:sp>
                <p:nvSpPr>
                  <p:cNvPr id="312" name="Rechthoek 311">
                    <a:extLst>
                      <a:ext uri="{FF2B5EF4-FFF2-40B4-BE49-F238E27FC236}">
                        <a16:creationId xmlns:a16="http://schemas.microsoft.com/office/drawing/2014/main" id="{DC261360-94E8-415B-B8FD-A574E600D09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3" name="Pijl: punthaak 312">
                    <a:extLst>
                      <a:ext uri="{FF2B5EF4-FFF2-40B4-BE49-F238E27FC236}">
                        <a16:creationId xmlns:a16="http://schemas.microsoft.com/office/drawing/2014/main" id="{579EE62F-F68D-4D49-9686-C0E88FCBEA9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272" name="Groep 271">
                <a:extLst>
                  <a:ext uri="{FF2B5EF4-FFF2-40B4-BE49-F238E27FC236}">
                    <a16:creationId xmlns:a16="http://schemas.microsoft.com/office/drawing/2014/main" id="{8BD5FA3E-D1C8-40A5-A8B0-AA3279278F85}"/>
                  </a:ext>
                </a:extLst>
              </p:cNvPr>
              <p:cNvGrpSpPr/>
              <p:nvPr userDrawn="1"/>
            </p:nvGrpSpPr>
            <p:grpSpPr>
              <a:xfrm>
                <a:off x="-3326107" y="720303"/>
                <a:ext cx="182598" cy="143759"/>
                <a:chOff x="-3634116" y="700986"/>
                <a:chExt cx="182598" cy="143759"/>
              </a:xfrm>
            </p:grpSpPr>
            <p:grpSp>
              <p:nvGrpSpPr>
                <p:cNvPr id="301" name="Groep 300">
                  <a:extLst>
                    <a:ext uri="{FF2B5EF4-FFF2-40B4-BE49-F238E27FC236}">
                      <a16:creationId xmlns:a16="http://schemas.microsoft.com/office/drawing/2014/main" id="{E5A80EDB-CCA3-4520-A521-DF5A605459C8}"/>
                    </a:ext>
                  </a:extLst>
                </p:cNvPr>
                <p:cNvGrpSpPr/>
                <p:nvPr userDrawn="1"/>
              </p:nvGrpSpPr>
              <p:grpSpPr>
                <a:xfrm>
                  <a:off x="-3634116" y="700986"/>
                  <a:ext cx="182598" cy="143759"/>
                  <a:chOff x="-3634116" y="700986"/>
                  <a:chExt cx="182598" cy="143759"/>
                </a:xfrm>
              </p:grpSpPr>
              <p:cxnSp>
                <p:nvCxnSpPr>
                  <p:cNvPr id="305" name="Rechte verbindingslijn 304">
                    <a:extLst>
                      <a:ext uri="{FF2B5EF4-FFF2-40B4-BE49-F238E27FC236}">
                        <a16:creationId xmlns:a16="http://schemas.microsoft.com/office/drawing/2014/main" id="{CCA77F60-DB7F-427F-8055-02BD394652B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B7D0C352-682A-4E24-808A-E1F2E08F0DD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E8A5D0A7-C94C-4080-9653-9925DFFB0FDE}"/>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87ED0B32-41E4-480D-90CB-42A67EFDAD3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C28A6107-4DAC-4399-9430-3296A3C06418}"/>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2" name="Groep 301">
                  <a:extLst>
                    <a:ext uri="{FF2B5EF4-FFF2-40B4-BE49-F238E27FC236}">
                      <a16:creationId xmlns:a16="http://schemas.microsoft.com/office/drawing/2014/main" id="{08309798-7A45-4730-9BF4-96788A1EA822}"/>
                    </a:ext>
                  </a:extLst>
                </p:cNvPr>
                <p:cNvGrpSpPr/>
                <p:nvPr userDrawn="1"/>
              </p:nvGrpSpPr>
              <p:grpSpPr>
                <a:xfrm>
                  <a:off x="-3634047" y="735854"/>
                  <a:ext cx="88801" cy="72568"/>
                  <a:chOff x="-2091059" y="1395403"/>
                  <a:chExt cx="157316" cy="128558"/>
                </a:xfrm>
              </p:grpSpPr>
              <p:sp>
                <p:nvSpPr>
                  <p:cNvPr id="303" name="Rechthoek 302">
                    <a:extLst>
                      <a:ext uri="{FF2B5EF4-FFF2-40B4-BE49-F238E27FC236}">
                        <a16:creationId xmlns:a16="http://schemas.microsoft.com/office/drawing/2014/main" id="{F1C70EDB-4392-405B-9C92-4157C0983F1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4" name="Pijl: punthaak 303">
                    <a:extLst>
                      <a:ext uri="{FF2B5EF4-FFF2-40B4-BE49-F238E27FC236}">
                        <a16:creationId xmlns:a16="http://schemas.microsoft.com/office/drawing/2014/main" id="{490D6C43-350B-4303-A70F-9FBD3BC4F90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273" name="Rechte verbindingslijn 272">
                <a:extLst>
                  <a:ext uri="{FF2B5EF4-FFF2-40B4-BE49-F238E27FC236}">
                    <a16:creationId xmlns:a16="http://schemas.microsoft.com/office/drawing/2014/main" id="{80C1AD67-0FDF-46D6-B046-8E0DD91B619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4" name="Rechte verbindingslijn 273">
                <a:extLst>
                  <a:ext uri="{FF2B5EF4-FFF2-40B4-BE49-F238E27FC236}">
                    <a16:creationId xmlns:a16="http://schemas.microsoft.com/office/drawing/2014/main" id="{8D2F385A-D41D-4C3F-B3C1-BBAFADE9103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5" name="Groep 274">
                <a:extLst>
                  <a:ext uri="{FF2B5EF4-FFF2-40B4-BE49-F238E27FC236}">
                    <a16:creationId xmlns:a16="http://schemas.microsoft.com/office/drawing/2014/main" id="{136A1B7F-A298-473E-8904-7AEC82D84364}"/>
                  </a:ext>
                </a:extLst>
              </p:cNvPr>
              <p:cNvGrpSpPr/>
              <p:nvPr userDrawn="1"/>
            </p:nvGrpSpPr>
            <p:grpSpPr>
              <a:xfrm>
                <a:off x="-2425037" y="370226"/>
                <a:ext cx="357690" cy="330595"/>
                <a:chOff x="-2721817" y="347336"/>
                <a:chExt cx="432805" cy="400021"/>
              </a:xfrm>
            </p:grpSpPr>
            <p:sp>
              <p:nvSpPr>
                <p:cNvPr id="290" name="Rechthoek 289">
                  <a:extLst>
                    <a:ext uri="{FF2B5EF4-FFF2-40B4-BE49-F238E27FC236}">
                      <a16:creationId xmlns:a16="http://schemas.microsoft.com/office/drawing/2014/main" id="{759AF7AE-008E-44E0-BBB7-9B0670F4A48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91" name="Groep 290">
                  <a:extLst>
                    <a:ext uri="{FF2B5EF4-FFF2-40B4-BE49-F238E27FC236}">
                      <a16:creationId xmlns:a16="http://schemas.microsoft.com/office/drawing/2014/main" id="{83A4C0A5-653C-4353-8E00-F7B3CE67A885}"/>
                    </a:ext>
                  </a:extLst>
                </p:cNvPr>
                <p:cNvGrpSpPr/>
                <p:nvPr userDrawn="1"/>
              </p:nvGrpSpPr>
              <p:grpSpPr>
                <a:xfrm>
                  <a:off x="-2652453" y="431583"/>
                  <a:ext cx="294076" cy="231526"/>
                  <a:chOff x="-3634116" y="700986"/>
                  <a:chExt cx="182598" cy="143759"/>
                </a:xfrm>
              </p:grpSpPr>
              <p:grpSp>
                <p:nvGrpSpPr>
                  <p:cNvPr id="292" name="Groep 291">
                    <a:extLst>
                      <a:ext uri="{FF2B5EF4-FFF2-40B4-BE49-F238E27FC236}">
                        <a16:creationId xmlns:a16="http://schemas.microsoft.com/office/drawing/2014/main" id="{1761F695-CCE8-4EF1-82C3-A59C321323C4}"/>
                      </a:ext>
                    </a:extLst>
                  </p:cNvPr>
                  <p:cNvGrpSpPr/>
                  <p:nvPr userDrawn="1"/>
                </p:nvGrpSpPr>
                <p:grpSpPr>
                  <a:xfrm>
                    <a:off x="-3634116" y="700986"/>
                    <a:ext cx="182598" cy="143759"/>
                    <a:chOff x="-3634116" y="700986"/>
                    <a:chExt cx="182598" cy="143759"/>
                  </a:xfrm>
                </p:grpSpPr>
                <p:cxnSp>
                  <p:nvCxnSpPr>
                    <p:cNvPr id="296" name="Rechte verbindingslijn 295">
                      <a:extLst>
                        <a:ext uri="{FF2B5EF4-FFF2-40B4-BE49-F238E27FC236}">
                          <a16:creationId xmlns:a16="http://schemas.microsoft.com/office/drawing/2014/main" id="{C1BE516A-E9F0-4392-A09D-DB2CA0ED1A8A}"/>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7EAAB6E9-BA08-4464-9027-E17F05A10EC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60C3CE00-A3DD-42E2-8F34-388E3015EA5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4FE7AAD8-27E6-4B64-AE7A-B118377AE5F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923D80A9-78F9-4159-82A6-74494E638EF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3" name="Groep 292">
                    <a:extLst>
                      <a:ext uri="{FF2B5EF4-FFF2-40B4-BE49-F238E27FC236}">
                        <a16:creationId xmlns:a16="http://schemas.microsoft.com/office/drawing/2014/main" id="{BFC9D4AE-CB11-46C3-9C23-BA13DE0E4CAE}"/>
                      </a:ext>
                    </a:extLst>
                  </p:cNvPr>
                  <p:cNvGrpSpPr/>
                  <p:nvPr userDrawn="1"/>
                </p:nvGrpSpPr>
                <p:grpSpPr>
                  <a:xfrm>
                    <a:off x="-3634047" y="735854"/>
                    <a:ext cx="88801" cy="72568"/>
                    <a:chOff x="-2091059" y="1395403"/>
                    <a:chExt cx="157316" cy="128558"/>
                  </a:xfrm>
                </p:grpSpPr>
                <p:sp>
                  <p:nvSpPr>
                    <p:cNvPr id="294" name="Rechthoek 293">
                      <a:extLst>
                        <a:ext uri="{FF2B5EF4-FFF2-40B4-BE49-F238E27FC236}">
                          <a16:creationId xmlns:a16="http://schemas.microsoft.com/office/drawing/2014/main" id="{914D7283-81BF-4865-8B74-A4FE274897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95" name="Pijl: punthaak 294">
                      <a:extLst>
                        <a:ext uri="{FF2B5EF4-FFF2-40B4-BE49-F238E27FC236}">
                          <a16:creationId xmlns:a16="http://schemas.microsoft.com/office/drawing/2014/main" id="{FB6B1EFA-05C1-497C-B2CC-E3A602982FC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276" name="Groep 275">
                <a:extLst>
                  <a:ext uri="{FF2B5EF4-FFF2-40B4-BE49-F238E27FC236}">
                    <a16:creationId xmlns:a16="http://schemas.microsoft.com/office/drawing/2014/main" id="{8FE98C21-A729-42B3-B799-3703E12AF7C2}"/>
                  </a:ext>
                </a:extLst>
              </p:cNvPr>
              <p:cNvGrpSpPr/>
              <p:nvPr userDrawn="1"/>
            </p:nvGrpSpPr>
            <p:grpSpPr>
              <a:xfrm>
                <a:off x="-2425037" y="781500"/>
                <a:ext cx="357690" cy="330595"/>
                <a:chOff x="-2721817" y="782525"/>
                <a:chExt cx="432805" cy="400021"/>
              </a:xfrm>
            </p:grpSpPr>
            <p:sp>
              <p:nvSpPr>
                <p:cNvPr id="279" name="Rechthoek 278">
                  <a:extLst>
                    <a:ext uri="{FF2B5EF4-FFF2-40B4-BE49-F238E27FC236}">
                      <a16:creationId xmlns:a16="http://schemas.microsoft.com/office/drawing/2014/main" id="{17214FBA-9007-4BEA-B594-9BD5D6636AF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80" name="Groep 279">
                  <a:extLst>
                    <a:ext uri="{FF2B5EF4-FFF2-40B4-BE49-F238E27FC236}">
                      <a16:creationId xmlns:a16="http://schemas.microsoft.com/office/drawing/2014/main" id="{38F6A645-85C0-4D46-8F19-E6CB06903F1B}"/>
                    </a:ext>
                  </a:extLst>
                </p:cNvPr>
                <p:cNvGrpSpPr/>
                <p:nvPr userDrawn="1"/>
              </p:nvGrpSpPr>
              <p:grpSpPr>
                <a:xfrm>
                  <a:off x="-2652453" y="866772"/>
                  <a:ext cx="294076" cy="231526"/>
                  <a:chOff x="-3310843" y="700986"/>
                  <a:chExt cx="182598" cy="143759"/>
                </a:xfrm>
              </p:grpSpPr>
              <p:grpSp>
                <p:nvGrpSpPr>
                  <p:cNvPr id="281" name="Groep 280">
                    <a:extLst>
                      <a:ext uri="{FF2B5EF4-FFF2-40B4-BE49-F238E27FC236}">
                        <a16:creationId xmlns:a16="http://schemas.microsoft.com/office/drawing/2014/main" id="{1E84B113-EBE9-485B-8329-1DC04C8A0499}"/>
                      </a:ext>
                    </a:extLst>
                  </p:cNvPr>
                  <p:cNvGrpSpPr/>
                  <p:nvPr userDrawn="1"/>
                </p:nvGrpSpPr>
                <p:grpSpPr>
                  <a:xfrm>
                    <a:off x="-3310843" y="700986"/>
                    <a:ext cx="182598" cy="143759"/>
                    <a:chOff x="-3310843" y="700986"/>
                    <a:chExt cx="182598" cy="143759"/>
                  </a:xfrm>
                </p:grpSpPr>
                <p:cxnSp>
                  <p:nvCxnSpPr>
                    <p:cNvPr id="285" name="Rechte verbindingslijn 284">
                      <a:extLst>
                        <a:ext uri="{FF2B5EF4-FFF2-40B4-BE49-F238E27FC236}">
                          <a16:creationId xmlns:a16="http://schemas.microsoft.com/office/drawing/2014/main" id="{76B8ED9A-713F-4787-87B3-4556458416A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6DC7E54D-86A8-4273-9F10-6E0F79B1DD0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F3DE5E86-8E23-4EDB-AF4C-C9C7379E722D}"/>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FF7B02B3-FABF-42E3-A235-C16497C0F9A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BCE6F902-50A3-4DF6-BC15-51CD1486071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2" name="Groep 281">
                    <a:extLst>
                      <a:ext uri="{FF2B5EF4-FFF2-40B4-BE49-F238E27FC236}">
                        <a16:creationId xmlns:a16="http://schemas.microsoft.com/office/drawing/2014/main" id="{F4B4A325-E967-4320-956C-8315FE545FD4}"/>
                      </a:ext>
                    </a:extLst>
                  </p:cNvPr>
                  <p:cNvGrpSpPr/>
                  <p:nvPr userDrawn="1"/>
                </p:nvGrpSpPr>
                <p:grpSpPr>
                  <a:xfrm flipH="1">
                    <a:off x="-3310774" y="735854"/>
                    <a:ext cx="88801" cy="72568"/>
                    <a:chOff x="-2091059" y="1395403"/>
                    <a:chExt cx="157316" cy="128558"/>
                  </a:xfrm>
                </p:grpSpPr>
                <p:sp>
                  <p:nvSpPr>
                    <p:cNvPr id="283" name="Rechthoek 282">
                      <a:extLst>
                        <a:ext uri="{FF2B5EF4-FFF2-40B4-BE49-F238E27FC236}">
                          <a16:creationId xmlns:a16="http://schemas.microsoft.com/office/drawing/2014/main" id="{0963F716-2D03-458B-B87F-74CEF5058F6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84" name="Pijl: punthaak 283">
                      <a:extLst>
                        <a:ext uri="{FF2B5EF4-FFF2-40B4-BE49-F238E27FC236}">
                          <a16:creationId xmlns:a16="http://schemas.microsoft.com/office/drawing/2014/main" id="{500B7013-9B67-4CE0-B4DF-DFBF2EAFDC8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77" name="Rechthoek 276">
                <a:extLst>
                  <a:ext uri="{FF2B5EF4-FFF2-40B4-BE49-F238E27FC236}">
                    <a16:creationId xmlns:a16="http://schemas.microsoft.com/office/drawing/2014/main" id="{1DAC3B6C-7539-4D3D-B99E-8E6422101A5C}"/>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78" name="Rechthoek 277">
                <a:extLst>
                  <a:ext uri="{FF2B5EF4-FFF2-40B4-BE49-F238E27FC236}">
                    <a16:creationId xmlns:a16="http://schemas.microsoft.com/office/drawing/2014/main" id="{8C12D3AF-4668-4194-814C-E02661CDC55D}"/>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247" name="Rechte verbindingslijn 246">
              <a:extLst>
                <a:ext uri="{FF2B5EF4-FFF2-40B4-BE49-F238E27FC236}">
                  <a16:creationId xmlns:a16="http://schemas.microsoft.com/office/drawing/2014/main" id="{FECBB4B7-1FD2-4FB8-AA1B-9A6FFD614541}"/>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48" name="Rechthoek 247">
              <a:extLst>
                <a:ext uri="{FF2B5EF4-FFF2-40B4-BE49-F238E27FC236}">
                  <a16:creationId xmlns:a16="http://schemas.microsoft.com/office/drawing/2014/main" id="{988BD1A7-6ECB-4E5C-B4DC-134AAFAF2F52}"/>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249" name="Rechthoek 248">
              <a:extLst>
                <a:ext uri="{FF2B5EF4-FFF2-40B4-BE49-F238E27FC236}">
                  <a16:creationId xmlns:a16="http://schemas.microsoft.com/office/drawing/2014/main" id="{6D4808D7-561C-4AF7-9E00-AC96D5562908}"/>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250" name="Ovaal 249">
              <a:extLst>
                <a:ext uri="{FF2B5EF4-FFF2-40B4-BE49-F238E27FC236}">
                  <a16:creationId xmlns:a16="http://schemas.microsoft.com/office/drawing/2014/main" id="{152BFB49-3533-405C-9154-BA7A59B0BFD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51" name="Ovaal 250">
              <a:extLst>
                <a:ext uri="{FF2B5EF4-FFF2-40B4-BE49-F238E27FC236}">
                  <a16:creationId xmlns:a16="http://schemas.microsoft.com/office/drawing/2014/main" id="{6100ED7C-6901-4D77-9EA5-6360BBBEA66A}"/>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52" name="Ovaal 251">
              <a:extLst>
                <a:ext uri="{FF2B5EF4-FFF2-40B4-BE49-F238E27FC236}">
                  <a16:creationId xmlns:a16="http://schemas.microsoft.com/office/drawing/2014/main" id="{7BE18855-7ADD-4933-B261-2AD00144976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53" name="Ovaal 252">
              <a:extLst>
                <a:ext uri="{FF2B5EF4-FFF2-40B4-BE49-F238E27FC236}">
                  <a16:creationId xmlns:a16="http://schemas.microsoft.com/office/drawing/2014/main" id="{1F7DDC11-CB27-43CB-AE0A-DDFD1D771524}"/>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54" name="Ovaal 253">
              <a:extLst>
                <a:ext uri="{FF2B5EF4-FFF2-40B4-BE49-F238E27FC236}">
                  <a16:creationId xmlns:a16="http://schemas.microsoft.com/office/drawing/2014/main" id="{577D4C6F-6544-44FD-9CA7-4D3A7BA1CB05}"/>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55" name="Ovaal 254">
              <a:extLst>
                <a:ext uri="{FF2B5EF4-FFF2-40B4-BE49-F238E27FC236}">
                  <a16:creationId xmlns:a16="http://schemas.microsoft.com/office/drawing/2014/main" id="{47063D5F-5B18-4759-94B3-C31A14DDF5E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56" name="Ovaal 255">
              <a:extLst>
                <a:ext uri="{FF2B5EF4-FFF2-40B4-BE49-F238E27FC236}">
                  <a16:creationId xmlns:a16="http://schemas.microsoft.com/office/drawing/2014/main" id="{1883F919-A373-4541-9675-DBDD81E7B22F}"/>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57" name="Ovaal 256">
              <a:extLst>
                <a:ext uri="{FF2B5EF4-FFF2-40B4-BE49-F238E27FC236}">
                  <a16:creationId xmlns:a16="http://schemas.microsoft.com/office/drawing/2014/main" id="{687EDFCD-9605-46B1-AE63-5EA9D878210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58" name="Ovaal 257">
              <a:extLst>
                <a:ext uri="{FF2B5EF4-FFF2-40B4-BE49-F238E27FC236}">
                  <a16:creationId xmlns:a16="http://schemas.microsoft.com/office/drawing/2014/main" id="{5ABB0942-C8E6-4366-AEF6-F727BDC9B50F}"/>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59" name="Rechthoek 258">
              <a:extLst>
                <a:ext uri="{FF2B5EF4-FFF2-40B4-BE49-F238E27FC236}">
                  <a16:creationId xmlns:a16="http://schemas.microsoft.com/office/drawing/2014/main" id="{1A1737AF-2A81-4866-BC8D-E3690E047812}"/>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260" name="Rechthoek 259">
              <a:extLst>
                <a:ext uri="{FF2B5EF4-FFF2-40B4-BE49-F238E27FC236}">
                  <a16:creationId xmlns:a16="http://schemas.microsoft.com/office/drawing/2014/main" id="{F322DC1E-805C-469B-BC41-FD2EFEB5D34C}"/>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261" name="Rechthoek 260">
              <a:extLst>
                <a:ext uri="{FF2B5EF4-FFF2-40B4-BE49-F238E27FC236}">
                  <a16:creationId xmlns:a16="http://schemas.microsoft.com/office/drawing/2014/main" id="{6F477220-C80B-4E2F-B853-AA323F95D8B7}"/>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262" name="Rechthoek 261">
              <a:extLst>
                <a:ext uri="{FF2B5EF4-FFF2-40B4-BE49-F238E27FC236}">
                  <a16:creationId xmlns:a16="http://schemas.microsoft.com/office/drawing/2014/main" id="{4C43EC4E-F8EB-4461-9E2E-63A4DE7D90F2}"/>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263" name="Rechthoek 262">
              <a:extLst>
                <a:ext uri="{FF2B5EF4-FFF2-40B4-BE49-F238E27FC236}">
                  <a16:creationId xmlns:a16="http://schemas.microsoft.com/office/drawing/2014/main" id="{06BECFAF-E295-4A9D-8712-62D265C42D8D}"/>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264" name="Rechthoek 263">
              <a:extLst>
                <a:ext uri="{FF2B5EF4-FFF2-40B4-BE49-F238E27FC236}">
                  <a16:creationId xmlns:a16="http://schemas.microsoft.com/office/drawing/2014/main" id="{8FD1F7F7-71DF-4170-93EA-77B831E4761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265" name="Rechthoek 264">
              <a:extLst>
                <a:ext uri="{FF2B5EF4-FFF2-40B4-BE49-F238E27FC236}">
                  <a16:creationId xmlns:a16="http://schemas.microsoft.com/office/drawing/2014/main" id="{33782412-856C-4285-BD27-3AEC3D821DE2}"/>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266" name="Rechthoek 265">
              <a:extLst>
                <a:ext uri="{FF2B5EF4-FFF2-40B4-BE49-F238E27FC236}">
                  <a16:creationId xmlns:a16="http://schemas.microsoft.com/office/drawing/2014/main" id="{7BFC974B-E177-4B0D-A02F-D493005B8CA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99132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kst (3x)">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p:nvSpPr>
        <p:spPr>
          <a:xfrm>
            <a:off x="0" y="-399601"/>
            <a:ext cx="720000" cy="360000"/>
          </a:xfrm>
          <a:prstGeom prst="rect">
            <a:avLst/>
          </a:prstGeom>
        </p:spPr>
        <p:txBody>
          <a:bodyPr wrap="none" lIns="0" tIns="0" rIns="0" bIns="0">
            <a:noAutofit/>
          </a:bodyPr>
          <a:lstStyle/>
          <a:p>
            <a:r>
              <a:rPr lang="nl-NL" dirty="0"/>
              <a:t>Tekst (3x)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44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166" name="Tijdelijke aanduiding voor verticale tekst 2">
            <a:extLst>
              <a:ext uri="{FF2B5EF4-FFF2-40B4-BE49-F238E27FC236}">
                <a16:creationId xmlns:a16="http://schemas.microsoft.com/office/drawing/2014/main" id="{ED4AC6FA-8459-48A7-86FA-D79D8FF32B04}"/>
              </a:ext>
            </a:extLst>
          </p:cNvPr>
          <p:cNvSpPr>
            <a:spLocks noGrp="1"/>
          </p:cNvSpPr>
          <p:nvPr>
            <p:ph type="body" orient="vert" idx="28" hasCustomPrompt="1"/>
          </p:nvPr>
        </p:nvSpPr>
        <p:spPr>
          <a:xfrm>
            <a:off x="80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64" name="Rechthoek 163">
            <a:extLst>
              <a:ext uri="{FF2B5EF4-FFF2-40B4-BE49-F238E27FC236}">
                <a16:creationId xmlns:a16="http://schemas.microsoft.com/office/drawing/2014/main" id="{489DD2ED-880C-4E1A-BB5B-8E75C86961EF}"/>
              </a:ext>
            </a:extLst>
          </p:cNvPr>
          <p:cNvSpPr/>
          <p:nvPr userDrawn="1"/>
        </p:nvSpPr>
        <p:spPr>
          <a:xfrm>
            <a:off x="0" y="-399601"/>
            <a:ext cx="720000" cy="360000"/>
          </a:xfrm>
          <a:prstGeom prst="rect">
            <a:avLst/>
          </a:prstGeom>
        </p:spPr>
        <p:txBody>
          <a:bodyPr wrap="none" lIns="0" tIns="0" rIns="0" bIns="0">
            <a:noAutofit/>
          </a:bodyPr>
          <a:lstStyle/>
          <a:p>
            <a:r>
              <a:rPr lang="nl-NL" dirty="0"/>
              <a:t>Tekst (3x)</a:t>
            </a:r>
          </a:p>
        </p:txBody>
      </p:sp>
      <p:grpSp>
        <p:nvGrpSpPr>
          <p:cNvPr id="243" name="TEKSTINSTRUCTIES">
            <a:extLst>
              <a:ext uri="{FF2B5EF4-FFF2-40B4-BE49-F238E27FC236}">
                <a16:creationId xmlns:a16="http://schemas.microsoft.com/office/drawing/2014/main" id="{FEEEBECF-D95A-46C7-BE07-8B4B24088585}"/>
              </a:ext>
            </a:extLst>
          </p:cNvPr>
          <p:cNvGrpSpPr/>
          <p:nvPr userDrawn="1"/>
        </p:nvGrpSpPr>
        <p:grpSpPr>
          <a:xfrm>
            <a:off x="-4297881" y="-718670"/>
            <a:ext cx="4140000" cy="7198669"/>
            <a:chOff x="-4297881" y="-718670"/>
            <a:chExt cx="4140000" cy="7198669"/>
          </a:xfrm>
        </p:grpSpPr>
        <p:sp>
          <p:nvSpPr>
            <p:cNvPr id="244" name="Rechthoek: afgeronde hoeken 243">
              <a:extLst>
                <a:ext uri="{FF2B5EF4-FFF2-40B4-BE49-F238E27FC236}">
                  <a16:creationId xmlns:a16="http://schemas.microsoft.com/office/drawing/2014/main" id="{2A622E1D-99AD-4D31-8265-59CED9753C6E}"/>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245" name="Rechthoek: afgeronde hoeken 244">
              <a:extLst>
                <a:ext uri="{FF2B5EF4-FFF2-40B4-BE49-F238E27FC236}">
                  <a16:creationId xmlns:a16="http://schemas.microsoft.com/office/drawing/2014/main" id="{6DB1F77E-2F76-4E41-B469-39624BE4D6E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246" name="Rechte verbindingslijn 245">
              <a:extLst>
                <a:ext uri="{FF2B5EF4-FFF2-40B4-BE49-F238E27FC236}">
                  <a16:creationId xmlns:a16="http://schemas.microsoft.com/office/drawing/2014/main" id="{6BE25884-DA62-4A34-B7D5-DC71336B4847}"/>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7" name="Groep 246">
              <a:extLst>
                <a:ext uri="{FF2B5EF4-FFF2-40B4-BE49-F238E27FC236}">
                  <a16:creationId xmlns:a16="http://schemas.microsoft.com/office/drawing/2014/main" id="{31EE12AF-57FA-429A-92F7-D2E6D4C2A2C2}"/>
                </a:ext>
              </a:extLst>
            </p:cNvPr>
            <p:cNvGrpSpPr/>
            <p:nvPr userDrawn="1"/>
          </p:nvGrpSpPr>
          <p:grpSpPr>
            <a:xfrm>
              <a:off x="-3905190" y="127747"/>
              <a:ext cx="3354618" cy="786653"/>
              <a:chOff x="-3419346" y="368233"/>
              <a:chExt cx="3170491" cy="743862"/>
            </a:xfrm>
          </p:grpSpPr>
          <p:sp>
            <p:nvSpPr>
              <p:cNvPr id="268" name="Rechthoek 267">
                <a:extLst>
                  <a:ext uri="{FF2B5EF4-FFF2-40B4-BE49-F238E27FC236}">
                    <a16:creationId xmlns:a16="http://schemas.microsoft.com/office/drawing/2014/main" id="{AF70925A-7ADF-4807-929E-05B10360E036}"/>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269" name="Rechte verbindingslijn 268">
                <a:extLst>
                  <a:ext uri="{FF2B5EF4-FFF2-40B4-BE49-F238E27FC236}">
                    <a16:creationId xmlns:a16="http://schemas.microsoft.com/office/drawing/2014/main" id="{D5D31485-0208-4EC1-8E5E-BB33B34C9BA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Rechte verbindingslijn 269">
                <a:extLst>
                  <a:ext uri="{FF2B5EF4-FFF2-40B4-BE49-F238E27FC236}">
                    <a16:creationId xmlns:a16="http://schemas.microsoft.com/office/drawing/2014/main" id="{DEAFFB47-2CEE-4A5F-BC31-17F9CAD0889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Rechthoek 270">
                <a:extLst>
                  <a:ext uri="{FF2B5EF4-FFF2-40B4-BE49-F238E27FC236}">
                    <a16:creationId xmlns:a16="http://schemas.microsoft.com/office/drawing/2014/main" id="{B344B1ED-4AD0-4A47-BFF2-5076D0E0D3A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72" name="Groep 271">
                <a:extLst>
                  <a:ext uri="{FF2B5EF4-FFF2-40B4-BE49-F238E27FC236}">
                    <a16:creationId xmlns:a16="http://schemas.microsoft.com/office/drawing/2014/main" id="{24129C58-7202-497D-9E04-CD54039E163B}"/>
                  </a:ext>
                </a:extLst>
              </p:cNvPr>
              <p:cNvGrpSpPr/>
              <p:nvPr userDrawn="1"/>
            </p:nvGrpSpPr>
            <p:grpSpPr>
              <a:xfrm>
                <a:off x="-3002834" y="720303"/>
                <a:ext cx="182598" cy="143759"/>
                <a:chOff x="-3310843" y="700986"/>
                <a:chExt cx="182598" cy="143759"/>
              </a:xfrm>
            </p:grpSpPr>
            <p:grpSp>
              <p:nvGrpSpPr>
                <p:cNvPr id="311" name="Groep 310">
                  <a:extLst>
                    <a:ext uri="{FF2B5EF4-FFF2-40B4-BE49-F238E27FC236}">
                      <a16:creationId xmlns:a16="http://schemas.microsoft.com/office/drawing/2014/main" id="{E8430388-BA5F-4441-B211-67A5BE25800A}"/>
                    </a:ext>
                  </a:extLst>
                </p:cNvPr>
                <p:cNvGrpSpPr/>
                <p:nvPr userDrawn="1"/>
              </p:nvGrpSpPr>
              <p:grpSpPr>
                <a:xfrm>
                  <a:off x="-3310843" y="700986"/>
                  <a:ext cx="182598" cy="143759"/>
                  <a:chOff x="-3310843" y="700986"/>
                  <a:chExt cx="182598" cy="143759"/>
                </a:xfrm>
              </p:grpSpPr>
              <p:cxnSp>
                <p:nvCxnSpPr>
                  <p:cNvPr id="315" name="Rechte verbindingslijn 314">
                    <a:extLst>
                      <a:ext uri="{FF2B5EF4-FFF2-40B4-BE49-F238E27FC236}">
                        <a16:creationId xmlns:a16="http://schemas.microsoft.com/office/drawing/2014/main" id="{F33BD444-97AF-456D-B33C-C6DF13EC0F60}"/>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0FA13CF3-A70D-4DAA-8742-8D1C26C3B3A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CA7F5AFE-DAD1-46A5-80EC-179964A7EA4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4275BBA5-0605-4AC3-82E8-897B09F377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9206D1C4-CA07-4139-AE71-FAB445A9DD18}"/>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2" name="Groep 311">
                  <a:extLst>
                    <a:ext uri="{FF2B5EF4-FFF2-40B4-BE49-F238E27FC236}">
                      <a16:creationId xmlns:a16="http://schemas.microsoft.com/office/drawing/2014/main" id="{11A08E62-0D95-45BC-A41E-F606E195BFF3}"/>
                    </a:ext>
                  </a:extLst>
                </p:cNvPr>
                <p:cNvGrpSpPr/>
                <p:nvPr userDrawn="1"/>
              </p:nvGrpSpPr>
              <p:grpSpPr>
                <a:xfrm flipH="1">
                  <a:off x="-3310774" y="735854"/>
                  <a:ext cx="88801" cy="72568"/>
                  <a:chOff x="-2091059" y="1395403"/>
                  <a:chExt cx="157316" cy="128558"/>
                </a:xfrm>
              </p:grpSpPr>
              <p:sp>
                <p:nvSpPr>
                  <p:cNvPr id="313" name="Rechthoek 312">
                    <a:extLst>
                      <a:ext uri="{FF2B5EF4-FFF2-40B4-BE49-F238E27FC236}">
                        <a16:creationId xmlns:a16="http://schemas.microsoft.com/office/drawing/2014/main" id="{3E814068-A0CB-4768-AFBD-2A982BB8EFB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4" name="Pijl: punthaak 313">
                    <a:extLst>
                      <a:ext uri="{FF2B5EF4-FFF2-40B4-BE49-F238E27FC236}">
                        <a16:creationId xmlns:a16="http://schemas.microsoft.com/office/drawing/2014/main" id="{FF8B08D5-8960-4A05-8713-16E65BEC086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273" name="Groep 272">
                <a:extLst>
                  <a:ext uri="{FF2B5EF4-FFF2-40B4-BE49-F238E27FC236}">
                    <a16:creationId xmlns:a16="http://schemas.microsoft.com/office/drawing/2014/main" id="{4FA2EDBB-BC5B-4067-89D7-730C997D0C46}"/>
                  </a:ext>
                </a:extLst>
              </p:cNvPr>
              <p:cNvGrpSpPr/>
              <p:nvPr userDrawn="1"/>
            </p:nvGrpSpPr>
            <p:grpSpPr>
              <a:xfrm>
                <a:off x="-3326107" y="720303"/>
                <a:ext cx="182598" cy="143759"/>
                <a:chOff x="-3634116" y="700986"/>
                <a:chExt cx="182598" cy="143759"/>
              </a:xfrm>
            </p:grpSpPr>
            <p:grpSp>
              <p:nvGrpSpPr>
                <p:cNvPr id="302" name="Groep 301">
                  <a:extLst>
                    <a:ext uri="{FF2B5EF4-FFF2-40B4-BE49-F238E27FC236}">
                      <a16:creationId xmlns:a16="http://schemas.microsoft.com/office/drawing/2014/main" id="{4244A9A0-F6D7-4DD8-A092-4CB1AEDB09F3}"/>
                    </a:ext>
                  </a:extLst>
                </p:cNvPr>
                <p:cNvGrpSpPr/>
                <p:nvPr userDrawn="1"/>
              </p:nvGrpSpPr>
              <p:grpSpPr>
                <a:xfrm>
                  <a:off x="-3634116" y="700986"/>
                  <a:ext cx="182598" cy="143759"/>
                  <a:chOff x="-3634116" y="700986"/>
                  <a:chExt cx="182598" cy="143759"/>
                </a:xfrm>
              </p:grpSpPr>
              <p:cxnSp>
                <p:nvCxnSpPr>
                  <p:cNvPr id="306" name="Rechte verbindingslijn 305">
                    <a:extLst>
                      <a:ext uri="{FF2B5EF4-FFF2-40B4-BE49-F238E27FC236}">
                        <a16:creationId xmlns:a16="http://schemas.microsoft.com/office/drawing/2014/main" id="{1A7C0109-7757-4C46-934A-F826802C811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52148D45-1F94-4D41-B5E3-6FD53F98CD4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E5EF99E1-D9BD-48FF-BC3D-49CAEBEB646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ED08F702-E159-4B0C-A9A2-441D329A74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10" name="Rechte verbindingslijn 309">
                    <a:extLst>
                      <a:ext uri="{FF2B5EF4-FFF2-40B4-BE49-F238E27FC236}">
                        <a16:creationId xmlns:a16="http://schemas.microsoft.com/office/drawing/2014/main" id="{D9A5141B-D842-497D-8C60-1167B23B64DA}"/>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3" name="Groep 302">
                  <a:extLst>
                    <a:ext uri="{FF2B5EF4-FFF2-40B4-BE49-F238E27FC236}">
                      <a16:creationId xmlns:a16="http://schemas.microsoft.com/office/drawing/2014/main" id="{7A00BC28-1DC0-42E1-A28B-B53474494C20}"/>
                    </a:ext>
                  </a:extLst>
                </p:cNvPr>
                <p:cNvGrpSpPr/>
                <p:nvPr userDrawn="1"/>
              </p:nvGrpSpPr>
              <p:grpSpPr>
                <a:xfrm>
                  <a:off x="-3634047" y="735854"/>
                  <a:ext cx="88801" cy="72568"/>
                  <a:chOff x="-2091059" y="1395403"/>
                  <a:chExt cx="157316" cy="128558"/>
                </a:xfrm>
              </p:grpSpPr>
              <p:sp>
                <p:nvSpPr>
                  <p:cNvPr id="304" name="Rechthoek 303">
                    <a:extLst>
                      <a:ext uri="{FF2B5EF4-FFF2-40B4-BE49-F238E27FC236}">
                        <a16:creationId xmlns:a16="http://schemas.microsoft.com/office/drawing/2014/main" id="{79285601-BA44-4AB0-84D4-1028F9BE40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5" name="Pijl: punthaak 304">
                    <a:extLst>
                      <a:ext uri="{FF2B5EF4-FFF2-40B4-BE49-F238E27FC236}">
                        <a16:creationId xmlns:a16="http://schemas.microsoft.com/office/drawing/2014/main" id="{8C102FF4-57A5-476F-B608-EEF3C5176B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274" name="Rechte verbindingslijn 273">
                <a:extLst>
                  <a:ext uri="{FF2B5EF4-FFF2-40B4-BE49-F238E27FC236}">
                    <a16:creationId xmlns:a16="http://schemas.microsoft.com/office/drawing/2014/main" id="{59952533-F21B-40BA-B8ED-F162B5AE717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5" name="Rechte verbindingslijn 274">
                <a:extLst>
                  <a:ext uri="{FF2B5EF4-FFF2-40B4-BE49-F238E27FC236}">
                    <a16:creationId xmlns:a16="http://schemas.microsoft.com/office/drawing/2014/main" id="{BD0D1036-2F87-4CD9-B61E-AD9CD597FD4B}"/>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6" name="Groep 275">
                <a:extLst>
                  <a:ext uri="{FF2B5EF4-FFF2-40B4-BE49-F238E27FC236}">
                    <a16:creationId xmlns:a16="http://schemas.microsoft.com/office/drawing/2014/main" id="{4F7FEB8D-F16B-43DB-8146-CEC06EAB7753}"/>
                  </a:ext>
                </a:extLst>
              </p:cNvPr>
              <p:cNvGrpSpPr/>
              <p:nvPr userDrawn="1"/>
            </p:nvGrpSpPr>
            <p:grpSpPr>
              <a:xfrm>
                <a:off x="-2425037" y="370226"/>
                <a:ext cx="357690" cy="330595"/>
                <a:chOff x="-2721817" y="347336"/>
                <a:chExt cx="432805" cy="400021"/>
              </a:xfrm>
            </p:grpSpPr>
            <p:sp>
              <p:nvSpPr>
                <p:cNvPr id="291" name="Rechthoek 290">
                  <a:extLst>
                    <a:ext uri="{FF2B5EF4-FFF2-40B4-BE49-F238E27FC236}">
                      <a16:creationId xmlns:a16="http://schemas.microsoft.com/office/drawing/2014/main" id="{57819CF3-D863-4314-8502-F4000C180A8F}"/>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92" name="Groep 291">
                  <a:extLst>
                    <a:ext uri="{FF2B5EF4-FFF2-40B4-BE49-F238E27FC236}">
                      <a16:creationId xmlns:a16="http://schemas.microsoft.com/office/drawing/2014/main" id="{2B791731-2929-4480-A878-CFCEA906B868}"/>
                    </a:ext>
                  </a:extLst>
                </p:cNvPr>
                <p:cNvGrpSpPr/>
                <p:nvPr userDrawn="1"/>
              </p:nvGrpSpPr>
              <p:grpSpPr>
                <a:xfrm>
                  <a:off x="-2652453" y="431583"/>
                  <a:ext cx="294076" cy="231526"/>
                  <a:chOff x="-3634116" y="700986"/>
                  <a:chExt cx="182598" cy="143759"/>
                </a:xfrm>
              </p:grpSpPr>
              <p:grpSp>
                <p:nvGrpSpPr>
                  <p:cNvPr id="293" name="Groep 292">
                    <a:extLst>
                      <a:ext uri="{FF2B5EF4-FFF2-40B4-BE49-F238E27FC236}">
                        <a16:creationId xmlns:a16="http://schemas.microsoft.com/office/drawing/2014/main" id="{9FC6309E-6D20-4A2D-9F96-C18942C2678E}"/>
                      </a:ext>
                    </a:extLst>
                  </p:cNvPr>
                  <p:cNvGrpSpPr/>
                  <p:nvPr userDrawn="1"/>
                </p:nvGrpSpPr>
                <p:grpSpPr>
                  <a:xfrm>
                    <a:off x="-3634116" y="700986"/>
                    <a:ext cx="182598" cy="143759"/>
                    <a:chOff x="-3634116" y="700986"/>
                    <a:chExt cx="182598" cy="143759"/>
                  </a:xfrm>
                </p:grpSpPr>
                <p:cxnSp>
                  <p:nvCxnSpPr>
                    <p:cNvPr id="297" name="Rechte verbindingslijn 296">
                      <a:extLst>
                        <a:ext uri="{FF2B5EF4-FFF2-40B4-BE49-F238E27FC236}">
                          <a16:creationId xmlns:a16="http://schemas.microsoft.com/office/drawing/2014/main" id="{04C8F213-FD77-4C3B-B648-7A2CC56D1876}"/>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4BE3D0CD-D1DB-4C99-9DF5-9E6493700AA3}"/>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57FB1F32-6E0D-4EFC-9662-C473F897551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0663BF1A-6966-4AA3-84B3-8CA58A275003}"/>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1" name="Rechte verbindingslijn 300">
                      <a:extLst>
                        <a:ext uri="{FF2B5EF4-FFF2-40B4-BE49-F238E27FC236}">
                          <a16:creationId xmlns:a16="http://schemas.microsoft.com/office/drawing/2014/main" id="{CC63C11A-E7A4-4778-B22D-AADB8A74958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4" name="Groep 293">
                    <a:extLst>
                      <a:ext uri="{FF2B5EF4-FFF2-40B4-BE49-F238E27FC236}">
                        <a16:creationId xmlns:a16="http://schemas.microsoft.com/office/drawing/2014/main" id="{439570A4-F791-4E3E-8DFD-9F2A590FBDBC}"/>
                      </a:ext>
                    </a:extLst>
                  </p:cNvPr>
                  <p:cNvGrpSpPr/>
                  <p:nvPr userDrawn="1"/>
                </p:nvGrpSpPr>
                <p:grpSpPr>
                  <a:xfrm>
                    <a:off x="-3634047" y="735854"/>
                    <a:ext cx="88801" cy="72568"/>
                    <a:chOff x="-2091059" y="1395403"/>
                    <a:chExt cx="157316" cy="128558"/>
                  </a:xfrm>
                </p:grpSpPr>
                <p:sp>
                  <p:nvSpPr>
                    <p:cNvPr id="295" name="Rechthoek 294">
                      <a:extLst>
                        <a:ext uri="{FF2B5EF4-FFF2-40B4-BE49-F238E27FC236}">
                          <a16:creationId xmlns:a16="http://schemas.microsoft.com/office/drawing/2014/main" id="{A4284230-03F3-42E1-9BE5-D6692A9578C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96" name="Pijl: punthaak 295">
                      <a:extLst>
                        <a:ext uri="{FF2B5EF4-FFF2-40B4-BE49-F238E27FC236}">
                          <a16:creationId xmlns:a16="http://schemas.microsoft.com/office/drawing/2014/main" id="{28A58A67-28A9-4484-9A05-CFF21864F54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277" name="Groep 276">
                <a:extLst>
                  <a:ext uri="{FF2B5EF4-FFF2-40B4-BE49-F238E27FC236}">
                    <a16:creationId xmlns:a16="http://schemas.microsoft.com/office/drawing/2014/main" id="{F3C6367A-9D24-48ED-A147-E4EF51D1B357}"/>
                  </a:ext>
                </a:extLst>
              </p:cNvPr>
              <p:cNvGrpSpPr/>
              <p:nvPr userDrawn="1"/>
            </p:nvGrpSpPr>
            <p:grpSpPr>
              <a:xfrm>
                <a:off x="-2425037" y="781500"/>
                <a:ext cx="357690" cy="330595"/>
                <a:chOff x="-2721817" y="782525"/>
                <a:chExt cx="432805" cy="400021"/>
              </a:xfrm>
            </p:grpSpPr>
            <p:sp>
              <p:nvSpPr>
                <p:cNvPr id="280" name="Rechthoek 279">
                  <a:extLst>
                    <a:ext uri="{FF2B5EF4-FFF2-40B4-BE49-F238E27FC236}">
                      <a16:creationId xmlns:a16="http://schemas.microsoft.com/office/drawing/2014/main" id="{86CD20DD-7F66-46AB-861E-D85FF0D74282}"/>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81" name="Groep 280">
                  <a:extLst>
                    <a:ext uri="{FF2B5EF4-FFF2-40B4-BE49-F238E27FC236}">
                      <a16:creationId xmlns:a16="http://schemas.microsoft.com/office/drawing/2014/main" id="{6D3AC9E6-69DD-41DA-9759-22679E8C9D4B}"/>
                    </a:ext>
                  </a:extLst>
                </p:cNvPr>
                <p:cNvGrpSpPr/>
                <p:nvPr userDrawn="1"/>
              </p:nvGrpSpPr>
              <p:grpSpPr>
                <a:xfrm>
                  <a:off x="-2652453" y="866772"/>
                  <a:ext cx="294076" cy="231526"/>
                  <a:chOff x="-3310843" y="700986"/>
                  <a:chExt cx="182598" cy="143759"/>
                </a:xfrm>
              </p:grpSpPr>
              <p:grpSp>
                <p:nvGrpSpPr>
                  <p:cNvPr id="282" name="Groep 281">
                    <a:extLst>
                      <a:ext uri="{FF2B5EF4-FFF2-40B4-BE49-F238E27FC236}">
                        <a16:creationId xmlns:a16="http://schemas.microsoft.com/office/drawing/2014/main" id="{162037CD-AE6E-456C-B5B6-9E5D82E4BB84}"/>
                      </a:ext>
                    </a:extLst>
                  </p:cNvPr>
                  <p:cNvGrpSpPr/>
                  <p:nvPr userDrawn="1"/>
                </p:nvGrpSpPr>
                <p:grpSpPr>
                  <a:xfrm>
                    <a:off x="-3310843" y="700986"/>
                    <a:ext cx="182598" cy="143759"/>
                    <a:chOff x="-3310843" y="700986"/>
                    <a:chExt cx="182598" cy="143759"/>
                  </a:xfrm>
                </p:grpSpPr>
                <p:cxnSp>
                  <p:nvCxnSpPr>
                    <p:cNvPr id="286" name="Rechte verbindingslijn 285">
                      <a:extLst>
                        <a:ext uri="{FF2B5EF4-FFF2-40B4-BE49-F238E27FC236}">
                          <a16:creationId xmlns:a16="http://schemas.microsoft.com/office/drawing/2014/main" id="{EDC02EA5-F495-41F7-BB5C-6B227F9BC73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C999256B-F9DA-4F40-BAE0-D2285B56AA8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00E70F27-C454-4CEF-AA41-C74F674C529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1BFF6F1E-8A97-42F9-81A6-57BF46C6ECE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ECCAC880-7B25-447B-BF5A-C8ED8B98F29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3" name="Groep 282">
                    <a:extLst>
                      <a:ext uri="{FF2B5EF4-FFF2-40B4-BE49-F238E27FC236}">
                        <a16:creationId xmlns:a16="http://schemas.microsoft.com/office/drawing/2014/main" id="{A386B1DE-DA5A-4097-A77F-32330F820C44}"/>
                      </a:ext>
                    </a:extLst>
                  </p:cNvPr>
                  <p:cNvGrpSpPr/>
                  <p:nvPr userDrawn="1"/>
                </p:nvGrpSpPr>
                <p:grpSpPr>
                  <a:xfrm flipH="1">
                    <a:off x="-3310774" y="735854"/>
                    <a:ext cx="88801" cy="72568"/>
                    <a:chOff x="-2091059" y="1395403"/>
                    <a:chExt cx="157316" cy="128558"/>
                  </a:xfrm>
                </p:grpSpPr>
                <p:sp>
                  <p:nvSpPr>
                    <p:cNvPr id="284" name="Rechthoek 283">
                      <a:extLst>
                        <a:ext uri="{FF2B5EF4-FFF2-40B4-BE49-F238E27FC236}">
                          <a16:creationId xmlns:a16="http://schemas.microsoft.com/office/drawing/2014/main" id="{6B8E73A9-659A-497A-BDC9-34ADE1A268A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85" name="Pijl: punthaak 284">
                      <a:extLst>
                        <a:ext uri="{FF2B5EF4-FFF2-40B4-BE49-F238E27FC236}">
                          <a16:creationId xmlns:a16="http://schemas.microsoft.com/office/drawing/2014/main" id="{73491C79-5D51-4821-924F-E08F2570980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78" name="Rechthoek 277">
                <a:extLst>
                  <a:ext uri="{FF2B5EF4-FFF2-40B4-BE49-F238E27FC236}">
                    <a16:creationId xmlns:a16="http://schemas.microsoft.com/office/drawing/2014/main" id="{C64BD816-ED50-48BC-BCB3-661F37F10603}"/>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79" name="Rechthoek 278">
                <a:extLst>
                  <a:ext uri="{FF2B5EF4-FFF2-40B4-BE49-F238E27FC236}">
                    <a16:creationId xmlns:a16="http://schemas.microsoft.com/office/drawing/2014/main" id="{EA6FD6DA-1B0E-4CBF-B708-D9E13705C424}"/>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248" name="Rechte verbindingslijn 247">
              <a:extLst>
                <a:ext uri="{FF2B5EF4-FFF2-40B4-BE49-F238E27FC236}">
                  <a16:creationId xmlns:a16="http://schemas.microsoft.com/office/drawing/2014/main" id="{3962B5E2-917F-43C6-BEE4-458190026A1F}"/>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49" name="Rechthoek 248">
              <a:extLst>
                <a:ext uri="{FF2B5EF4-FFF2-40B4-BE49-F238E27FC236}">
                  <a16:creationId xmlns:a16="http://schemas.microsoft.com/office/drawing/2014/main" id="{FC0A4C47-FA86-4C4C-B279-2FE836CB0CCC}"/>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250" name="Rechthoek 249">
              <a:extLst>
                <a:ext uri="{FF2B5EF4-FFF2-40B4-BE49-F238E27FC236}">
                  <a16:creationId xmlns:a16="http://schemas.microsoft.com/office/drawing/2014/main" id="{7799456C-BB01-44AB-AEB4-53CAAB4F005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251" name="Ovaal 250">
              <a:extLst>
                <a:ext uri="{FF2B5EF4-FFF2-40B4-BE49-F238E27FC236}">
                  <a16:creationId xmlns:a16="http://schemas.microsoft.com/office/drawing/2014/main" id="{C4E0B504-3E49-4166-A5F8-DACEC0A945D5}"/>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52" name="Ovaal 251">
              <a:extLst>
                <a:ext uri="{FF2B5EF4-FFF2-40B4-BE49-F238E27FC236}">
                  <a16:creationId xmlns:a16="http://schemas.microsoft.com/office/drawing/2014/main" id="{6F09D418-53E8-4E3F-B830-70B3E17160B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53" name="Ovaal 252">
              <a:extLst>
                <a:ext uri="{FF2B5EF4-FFF2-40B4-BE49-F238E27FC236}">
                  <a16:creationId xmlns:a16="http://schemas.microsoft.com/office/drawing/2014/main" id="{C65AEE8E-450F-4159-9464-4F4C942746A3}"/>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54" name="Ovaal 253">
              <a:extLst>
                <a:ext uri="{FF2B5EF4-FFF2-40B4-BE49-F238E27FC236}">
                  <a16:creationId xmlns:a16="http://schemas.microsoft.com/office/drawing/2014/main" id="{AB4F7842-4B0A-4682-B3C2-08254EBA74F2}"/>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55" name="Ovaal 254">
              <a:extLst>
                <a:ext uri="{FF2B5EF4-FFF2-40B4-BE49-F238E27FC236}">
                  <a16:creationId xmlns:a16="http://schemas.microsoft.com/office/drawing/2014/main" id="{CF1765B9-FECA-4B2D-94D9-3A8823DFF980}"/>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56" name="Ovaal 255">
              <a:extLst>
                <a:ext uri="{FF2B5EF4-FFF2-40B4-BE49-F238E27FC236}">
                  <a16:creationId xmlns:a16="http://schemas.microsoft.com/office/drawing/2014/main" id="{103448AA-7F13-4F98-85DD-F6A47027421D}"/>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57" name="Ovaal 256">
              <a:extLst>
                <a:ext uri="{FF2B5EF4-FFF2-40B4-BE49-F238E27FC236}">
                  <a16:creationId xmlns:a16="http://schemas.microsoft.com/office/drawing/2014/main" id="{B0E5F6B6-7E50-4429-AB35-44470578D90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58" name="Ovaal 257">
              <a:extLst>
                <a:ext uri="{FF2B5EF4-FFF2-40B4-BE49-F238E27FC236}">
                  <a16:creationId xmlns:a16="http://schemas.microsoft.com/office/drawing/2014/main" id="{66B8DD74-A648-4157-BFDE-3C05D6018595}"/>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59" name="Ovaal 258">
              <a:extLst>
                <a:ext uri="{FF2B5EF4-FFF2-40B4-BE49-F238E27FC236}">
                  <a16:creationId xmlns:a16="http://schemas.microsoft.com/office/drawing/2014/main" id="{12C0C3B4-271F-4271-AAD3-D4B45918207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60" name="Rechthoek 259">
              <a:extLst>
                <a:ext uri="{FF2B5EF4-FFF2-40B4-BE49-F238E27FC236}">
                  <a16:creationId xmlns:a16="http://schemas.microsoft.com/office/drawing/2014/main" id="{5CD5166D-E553-4182-9EB4-146BBF051CC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261" name="Rechthoek 260">
              <a:extLst>
                <a:ext uri="{FF2B5EF4-FFF2-40B4-BE49-F238E27FC236}">
                  <a16:creationId xmlns:a16="http://schemas.microsoft.com/office/drawing/2014/main" id="{CAE088F1-21FE-4C59-8DD1-26691A7F1624}"/>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262" name="Rechthoek 261">
              <a:extLst>
                <a:ext uri="{FF2B5EF4-FFF2-40B4-BE49-F238E27FC236}">
                  <a16:creationId xmlns:a16="http://schemas.microsoft.com/office/drawing/2014/main" id="{76ED915E-DC1E-43E2-B787-FB85C1BCF7C4}"/>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263" name="Rechthoek 262">
              <a:extLst>
                <a:ext uri="{FF2B5EF4-FFF2-40B4-BE49-F238E27FC236}">
                  <a16:creationId xmlns:a16="http://schemas.microsoft.com/office/drawing/2014/main" id="{88BA9C67-DFAE-4493-97A5-6D6BE955F36A}"/>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264" name="Rechthoek 263">
              <a:extLst>
                <a:ext uri="{FF2B5EF4-FFF2-40B4-BE49-F238E27FC236}">
                  <a16:creationId xmlns:a16="http://schemas.microsoft.com/office/drawing/2014/main" id="{23F92EA3-5767-42D2-9B1C-CF88F328D32E}"/>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265" name="Rechthoek 264">
              <a:extLst>
                <a:ext uri="{FF2B5EF4-FFF2-40B4-BE49-F238E27FC236}">
                  <a16:creationId xmlns:a16="http://schemas.microsoft.com/office/drawing/2014/main" id="{630962AF-1A60-4DD2-925E-DB67C2AAD2D9}"/>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266" name="Rechthoek 265">
              <a:extLst>
                <a:ext uri="{FF2B5EF4-FFF2-40B4-BE49-F238E27FC236}">
                  <a16:creationId xmlns:a16="http://schemas.microsoft.com/office/drawing/2014/main" id="{B8DFA1D6-DA3A-45D7-9227-DB98310773CF}"/>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267" name="Rechthoek 266">
              <a:extLst>
                <a:ext uri="{FF2B5EF4-FFF2-40B4-BE49-F238E27FC236}">
                  <a16:creationId xmlns:a16="http://schemas.microsoft.com/office/drawing/2014/main" id="{93ABE6C6-21A8-4C7F-A0CE-4D3428315060}"/>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76264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kst (4x)">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p:nvSpPr>
        <p:spPr>
          <a:xfrm>
            <a:off x="0" y="-399601"/>
            <a:ext cx="720000" cy="360000"/>
          </a:xfrm>
          <a:prstGeom prst="rect">
            <a:avLst/>
          </a:prstGeom>
        </p:spPr>
        <p:txBody>
          <a:bodyPr wrap="none" lIns="0" tIns="0" rIns="0" bIns="0">
            <a:noAutofit/>
          </a:bodyPr>
          <a:lstStyle/>
          <a:p>
            <a:r>
              <a:rPr lang="nl-NL" dirty="0"/>
              <a:t>Tekst (4x)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3540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166" name="Tijdelijke aanduiding voor verticale tekst 2">
            <a:extLst>
              <a:ext uri="{FF2B5EF4-FFF2-40B4-BE49-F238E27FC236}">
                <a16:creationId xmlns:a16="http://schemas.microsoft.com/office/drawing/2014/main" id="{ED4AC6FA-8459-48A7-86FA-D79D8FF32B04}"/>
              </a:ext>
            </a:extLst>
          </p:cNvPr>
          <p:cNvSpPr>
            <a:spLocks noGrp="1"/>
          </p:cNvSpPr>
          <p:nvPr>
            <p:ph type="body" orient="vert" idx="28" hasCustomPrompt="1"/>
          </p:nvPr>
        </p:nvSpPr>
        <p:spPr>
          <a:xfrm>
            <a:off x="6204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167" name="Tijdelijke aanduiding voor verticale tekst 2">
            <a:extLst>
              <a:ext uri="{FF2B5EF4-FFF2-40B4-BE49-F238E27FC236}">
                <a16:creationId xmlns:a16="http://schemas.microsoft.com/office/drawing/2014/main" id="{72D9CB50-69A0-4B53-ABFA-CF436D1C08EA}"/>
              </a:ext>
            </a:extLst>
          </p:cNvPr>
          <p:cNvSpPr>
            <a:spLocks noGrp="1"/>
          </p:cNvSpPr>
          <p:nvPr>
            <p:ph type="body" orient="vert" idx="29" hasCustomPrompt="1"/>
          </p:nvPr>
        </p:nvSpPr>
        <p:spPr>
          <a:xfrm>
            <a:off x="8868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64" name="Rechthoek 163">
            <a:extLst>
              <a:ext uri="{FF2B5EF4-FFF2-40B4-BE49-F238E27FC236}">
                <a16:creationId xmlns:a16="http://schemas.microsoft.com/office/drawing/2014/main" id="{83C96078-3D5D-4557-9890-07CE0F243885}"/>
              </a:ext>
            </a:extLst>
          </p:cNvPr>
          <p:cNvSpPr/>
          <p:nvPr userDrawn="1"/>
        </p:nvSpPr>
        <p:spPr>
          <a:xfrm>
            <a:off x="0" y="-399601"/>
            <a:ext cx="720000" cy="360000"/>
          </a:xfrm>
          <a:prstGeom prst="rect">
            <a:avLst/>
          </a:prstGeom>
        </p:spPr>
        <p:txBody>
          <a:bodyPr wrap="none" lIns="0" tIns="0" rIns="0" bIns="0">
            <a:noAutofit/>
          </a:bodyPr>
          <a:lstStyle/>
          <a:p>
            <a:r>
              <a:rPr lang="nl-NL" dirty="0"/>
              <a:t>Tekst (4x)</a:t>
            </a:r>
          </a:p>
        </p:txBody>
      </p:sp>
      <p:grpSp>
        <p:nvGrpSpPr>
          <p:cNvPr id="244" name="TEKSTINSTRUCTIES">
            <a:extLst>
              <a:ext uri="{FF2B5EF4-FFF2-40B4-BE49-F238E27FC236}">
                <a16:creationId xmlns:a16="http://schemas.microsoft.com/office/drawing/2014/main" id="{EAC6D367-E43C-48CF-956C-7A47EFCDEE88}"/>
              </a:ext>
            </a:extLst>
          </p:cNvPr>
          <p:cNvGrpSpPr/>
          <p:nvPr userDrawn="1"/>
        </p:nvGrpSpPr>
        <p:grpSpPr>
          <a:xfrm>
            <a:off x="-4297881" y="-718670"/>
            <a:ext cx="4140000" cy="7198669"/>
            <a:chOff x="-4297881" y="-718670"/>
            <a:chExt cx="4140000" cy="7198669"/>
          </a:xfrm>
        </p:grpSpPr>
        <p:sp>
          <p:nvSpPr>
            <p:cNvPr id="245" name="Rechthoek: afgeronde hoeken 244">
              <a:extLst>
                <a:ext uri="{FF2B5EF4-FFF2-40B4-BE49-F238E27FC236}">
                  <a16:creationId xmlns:a16="http://schemas.microsoft.com/office/drawing/2014/main" id="{D844151A-41A8-4259-A58E-2CE27B8E4708}"/>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246" name="Rechthoek: afgeronde hoeken 245">
              <a:extLst>
                <a:ext uri="{FF2B5EF4-FFF2-40B4-BE49-F238E27FC236}">
                  <a16:creationId xmlns:a16="http://schemas.microsoft.com/office/drawing/2014/main" id="{5D394A4C-400E-402C-87B0-B6C7EE62F703}"/>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247" name="Rechte verbindingslijn 246">
              <a:extLst>
                <a:ext uri="{FF2B5EF4-FFF2-40B4-BE49-F238E27FC236}">
                  <a16:creationId xmlns:a16="http://schemas.microsoft.com/office/drawing/2014/main" id="{31EE98C2-12B3-40C5-BB4F-AA39F079239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8" name="Groep 247">
              <a:extLst>
                <a:ext uri="{FF2B5EF4-FFF2-40B4-BE49-F238E27FC236}">
                  <a16:creationId xmlns:a16="http://schemas.microsoft.com/office/drawing/2014/main" id="{DD6CEB48-7B7A-40E9-8626-3693137757A1}"/>
                </a:ext>
              </a:extLst>
            </p:cNvPr>
            <p:cNvGrpSpPr/>
            <p:nvPr userDrawn="1"/>
          </p:nvGrpSpPr>
          <p:grpSpPr>
            <a:xfrm>
              <a:off x="-3905190" y="127747"/>
              <a:ext cx="3354618" cy="786653"/>
              <a:chOff x="-3419346" y="368233"/>
              <a:chExt cx="3170491" cy="743862"/>
            </a:xfrm>
          </p:grpSpPr>
          <p:sp>
            <p:nvSpPr>
              <p:cNvPr id="269" name="Rechthoek 268">
                <a:extLst>
                  <a:ext uri="{FF2B5EF4-FFF2-40B4-BE49-F238E27FC236}">
                    <a16:creationId xmlns:a16="http://schemas.microsoft.com/office/drawing/2014/main" id="{863F578F-0987-4840-8F97-F8C824BFAFE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270" name="Rechte verbindingslijn 269">
                <a:extLst>
                  <a:ext uri="{FF2B5EF4-FFF2-40B4-BE49-F238E27FC236}">
                    <a16:creationId xmlns:a16="http://schemas.microsoft.com/office/drawing/2014/main" id="{A6542693-DB08-441D-B107-EF32DAD9D320}"/>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1" name="Rechte verbindingslijn 270">
                <a:extLst>
                  <a:ext uri="{FF2B5EF4-FFF2-40B4-BE49-F238E27FC236}">
                    <a16:creationId xmlns:a16="http://schemas.microsoft.com/office/drawing/2014/main" id="{471F067A-DE8E-423C-892A-B01B8782B11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2" name="Rechthoek 271">
                <a:extLst>
                  <a:ext uri="{FF2B5EF4-FFF2-40B4-BE49-F238E27FC236}">
                    <a16:creationId xmlns:a16="http://schemas.microsoft.com/office/drawing/2014/main" id="{8233DF7C-EACA-46E3-AE0E-7249E430F6F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73" name="Groep 272">
                <a:extLst>
                  <a:ext uri="{FF2B5EF4-FFF2-40B4-BE49-F238E27FC236}">
                    <a16:creationId xmlns:a16="http://schemas.microsoft.com/office/drawing/2014/main" id="{D4630BF2-6AE9-4301-8AB8-E067560AC149}"/>
                  </a:ext>
                </a:extLst>
              </p:cNvPr>
              <p:cNvGrpSpPr/>
              <p:nvPr userDrawn="1"/>
            </p:nvGrpSpPr>
            <p:grpSpPr>
              <a:xfrm>
                <a:off x="-3002834" y="720303"/>
                <a:ext cx="182598" cy="143759"/>
                <a:chOff x="-3310843" y="700986"/>
                <a:chExt cx="182598" cy="143759"/>
              </a:xfrm>
            </p:grpSpPr>
            <p:grpSp>
              <p:nvGrpSpPr>
                <p:cNvPr id="312" name="Groep 311">
                  <a:extLst>
                    <a:ext uri="{FF2B5EF4-FFF2-40B4-BE49-F238E27FC236}">
                      <a16:creationId xmlns:a16="http://schemas.microsoft.com/office/drawing/2014/main" id="{1E823070-9FB8-4616-99EA-22B3B0DE6803}"/>
                    </a:ext>
                  </a:extLst>
                </p:cNvPr>
                <p:cNvGrpSpPr/>
                <p:nvPr userDrawn="1"/>
              </p:nvGrpSpPr>
              <p:grpSpPr>
                <a:xfrm>
                  <a:off x="-3310843" y="700986"/>
                  <a:ext cx="182598" cy="143759"/>
                  <a:chOff x="-3310843" y="700986"/>
                  <a:chExt cx="182598" cy="143759"/>
                </a:xfrm>
              </p:grpSpPr>
              <p:cxnSp>
                <p:nvCxnSpPr>
                  <p:cNvPr id="316" name="Rechte verbindingslijn 315">
                    <a:extLst>
                      <a:ext uri="{FF2B5EF4-FFF2-40B4-BE49-F238E27FC236}">
                        <a16:creationId xmlns:a16="http://schemas.microsoft.com/office/drawing/2014/main" id="{024E6516-2EB5-4A14-8F11-34DF81FF714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CE672826-583E-4C83-ACD1-23CE1CC0329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686EC579-B991-4067-9606-AB6BD325C2A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20C357D5-F75C-4C77-A4FE-E0DC4647DC8F}"/>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0C4D531-2B36-48E5-BCA0-57A2583996A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3" name="Groep 312">
                  <a:extLst>
                    <a:ext uri="{FF2B5EF4-FFF2-40B4-BE49-F238E27FC236}">
                      <a16:creationId xmlns:a16="http://schemas.microsoft.com/office/drawing/2014/main" id="{2200C351-E9B7-4C45-9329-CB31D8EA6FAD}"/>
                    </a:ext>
                  </a:extLst>
                </p:cNvPr>
                <p:cNvGrpSpPr/>
                <p:nvPr userDrawn="1"/>
              </p:nvGrpSpPr>
              <p:grpSpPr>
                <a:xfrm flipH="1">
                  <a:off x="-3310774" y="735854"/>
                  <a:ext cx="88801" cy="72568"/>
                  <a:chOff x="-2091059" y="1395403"/>
                  <a:chExt cx="157316" cy="128558"/>
                </a:xfrm>
              </p:grpSpPr>
              <p:sp>
                <p:nvSpPr>
                  <p:cNvPr id="314" name="Rechthoek 313">
                    <a:extLst>
                      <a:ext uri="{FF2B5EF4-FFF2-40B4-BE49-F238E27FC236}">
                        <a16:creationId xmlns:a16="http://schemas.microsoft.com/office/drawing/2014/main" id="{681066C0-0A92-4C25-8FE3-CCE5FBE701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5" name="Pijl: punthaak 314">
                    <a:extLst>
                      <a:ext uri="{FF2B5EF4-FFF2-40B4-BE49-F238E27FC236}">
                        <a16:creationId xmlns:a16="http://schemas.microsoft.com/office/drawing/2014/main" id="{383437C5-3A70-4188-A0DB-E6B1F0D97C0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274" name="Groep 273">
                <a:extLst>
                  <a:ext uri="{FF2B5EF4-FFF2-40B4-BE49-F238E27FC236}">
                    <a16:creationId xmlns:a16="http://schemas.microsoft.com/office/drawing/2014/main" id="{F7CF61D3-BB3B-4FEC-938E-B127648E9224}"/>
                  </a:ext>
                </a:extLst>
              </p:cNvPr>
              <p:cNvGrpSpPr/>
              <p:nvPr userDrawn="1"/>
            </p:nvGrpSpPr>
            <p:grpSpPr>
              <a:xfrm>
                <a:off x="-3326107" y="720303"/>
                <a:ext cx="182598" cy="143759"/>
                <a:chOff x="-3634116" y="700986"/>
                <a:chExt cx="182598" cy="143759"/>
              </a:xfrm>
            </p:grpSpPr>
            <p:grpSp>
              <p:nvGrpSpPr>
                <p:cNvPr id="303" name="Groep 302">
                  <a:extLst>
                    <a:ext uri="{FF2B5EF4-FFF2-40B4-BE49-F238E27FC236}">
                      <a16:creationId xmlns:a16="http://schemas.microsoft.com/office/drawing/2014/main" id="{EE66B53A-E4D6-4D13-89BD-A4B1984ACD1A}"/>
                    </a:ext>
                  </a:extLst>
                </p:cNvPr>
                <p:cNvGrpSpPr/>
                <p:nvPr userDrawn="1"/>
              </p:nvGrpSpPr>
              <p:grpSpPr>
                <a:xfrm>
                  <a:off x="-3634116" y="700986"/>
                  <a:ext cx="182598" cy="143759"/>
                  <a:chOff x="-3634116" y="700986"/>
                  <a:chExt cx="182598" cy="143759"/>
                </a:xfrm>
              </p:grpSpPr>
              <p:cxnSp>
                <p:nvCxnSpPr>
                  <p:cNvPr id="307" name="Rechte verbindingslijn 306">
                    <a:extLst>
                      <a:ext uri="{FF2B5EF4-FFF2-40B4-BE49-F238E27FC236}">
                        <a16:creationId xmlns:a16="http://schemas.microsoft.com/office/drawing/2014/main" id="{8EBC04A1-5D4D-4557-8330-0B8DB634ACB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50466BF5-0350-4AE5-B73B-5A457FAAB95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6896D9D8-6448-41A0-ACED-1EFF1FC9814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10" name="Rechte verbindingslijn 309">
                    <a:extLst>
                      <a:ext uri="{FF2B5EF4-FFF2-40B4-BE49-F238E27FC236}">
                        <a16:creationId xmlns:a16="http://schemas.microsoft.com/office/drawing/2014/main" id="{5ADE4BB0-F34E-4B8C-A15B-691851C592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11" name="Rechte verbindingslijn 310">
                    <a:extLst>
                      <a:ext uri="{FF2B5EF4-FFF2-40B4-BE49-F238E27FC236}">
                        <a16:creationId xmlns:a16="http://schemas.microsoft.com/office/drawing/2014/main" id="{48B290FD-ADEE-46A7-BBCD-486F177227A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4" name="Groep 303">
                  <a:extLst>
                    <a:ext uri="{FF2B5EF4-FFF2-40B4-BE49-F238E27FC236}">
                      <a16:creationId xmlns:a16="http://schemas.microsoft.com/office/drawing/2014/main" id="{76380EF2-69F9-4455-A229-80DAA135E6A8}"/>
                    </a:ext>
                  </a:extLst>
                </p:cNvPr>
                <p:cNvGrpSpPr/>
                <p:nvPr userDrawn="1"/>
              </p:nvGrpSpPr>
              <p:grpSpPr>
                <a:xfrm>
                  <a:off x="-3634047" y="735854"/>
                  <a:ext cx="88801" cy="72568"/>
                  <a:chOff x="-2091059" y="1395403"/>
                  <a:chExt cx="157316" cy="128558"/>
                </a:xfrm>
              </p:grpSpPr>
              <p:sp>
                <p:nvSpPr>
                  <p:cNvPr id="305" name="Rechthoek 304">
                    <a:extLst>
                      <a:ext uri="{FF2B5EF4-FFF2-40B4-BE49-F238E27FC236}">
                        <a16:creationId xmlns:a16="http://schemas.microsoft.com/office/drawing/2014/main" id="{BDE26617-AB51-4472-B396-03E69509F8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6" name="Pijl: punthaak 305">
                    <a:extLst>
                      <a:ext uri="{FF2B5EF4-FFF2-40B4-BE49-F238E27FC236}">
                        <a16:creationId xmlns:a16="http://schemas.microsoft.com/office/drawing/2014/main" id="{78FD0920-ED16-4D94-900C-0A48A723FB8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275" name="Rechte verbindingslijn 274">
                <a:extLst>
                  <a:ext uri="{FF2B5EF4-FFF2-40B4-BE49-F238E27FC236}">
                    <a16:creationId xmlns:a16="http://schemas.microsoft.com/office/drawing/2014/main" id="{31A9CC0F-1768-4241-9FC0-8B1354776B41}"/>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6" name="Rechte verbindingslijn 275">
                <a:extLst>
                  <a:ext uri="{FF2B5EF4-FFF2-40B4-BE49-F238E27FC236}">
                    <a16:creationId xmlns:a16="http://schemas.microsoft.com/office/drawing/2014/main" id="{FDA45E1A-E300-42AD-B92C-8C7C733746E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7" name="Groep 276">
                <a:extLst>
                  <a:ext uri="{FF2B5EF4-FFF2-40B4-BE49-F238E27FC236}">
                    <a16:creationId xmlns:a16="http://schemas.microsoft.com/office/drawing/2014/main" id="{500B2216-DD44-4DDD-A711-FE361461E9FC}"/>
                  </a:ext>
                </a:extLst>
              </p:cNvPr>
              <p:cNvGrpSpPr/>
              <p:nvPr userDrawn="1"/>
            </p:nvGrpSpPr>
            <p:grpSpPr>
              <a:xfrm>
                <a:off x="-2425037" y="370226"/>
                <a:ext cx="357690" cy="330595"/>
                <a:chOff x="-2721817" y="347336"/>
                <a:chExt cx="432805" cy="400021"/>
              </a:xfrm>
            </p:grpSpPr>
            <p:sp>
              <p:nvSpPr>
                <p:cNvPr id="292" name="Rechthoek 291">
                  <a:extLst>
                    <a:ext uri="{FF2B5EF4-FFF2-40B4-BE49-F238E27FC236}">
                      <a16:creationId xmlns:a16="http://schemas.microsoft.com/office/drawing/2014/main" id="{1C45AF5F-8FA9-4095-8FB4-2F8D37E64EB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93" name="Groep 292">
                  <a:extLst>
                    <a:ext uri="{FF2B5EF4-FFF2-40B4-BE49-F238E27FC236}">
                      <a16:creationId xmlns:a16="http://schemas.microsoft.com/office/drawing/2014/main" id="{33006EB2-B015-4E65-ACBC-6535254EF098}"/>
                    </a:ext>
                  </a:extLst>
                </p:cNvPr>
                <p:cNvGrpSpPr/>
                <p:nvPr userDrawn="1"/>
              </p:nvGrpSpPr>
              <p:grpSpPr>
                <a:xfrm>
                  <a:off x="-2652453" y="431583"/>
                  <a:ext cx="294076" cy="231526"/>
                  <a:chOff x="-3634116" y="700986"/>
                  <a:chExt cx="182598" cy="143759"/>
                </a:xfrm>
              </p:grpSpPr>
              <p:grpSp>
                <p:nvGrpSpPr>
                  <p:cNvPr id="294" name="Groep 293">
                    <a:extLst>
                      <a:ext uri="{FF2B5EF4-FFF2-40B4-BE49-F238E27FC236}">
                        <a16:creationId xmlns:a16="http://schemas.microsoft.com/office/drawing/2014/main" id="{B1AE2F17-6DA7-43DB-B01F-46D6E64292F5}"/>
                      </a:ext>
                    </a:extLst>
                  </p:cNvPr>
                  <p:cNvGrpSpPr/>
                  <p:nvPr userDrawn="1"/>
                </p:nvGrpSpPr>
                <p:grpSpPr>
                  <a:xfrm>
                    <a:off x="-3634116" y="700986"/>
                    <a:ext cx="182598" cy="143759"/>
                    <a:chOff x="-3634116" y="700986"/>
                    <a:chExt cx="182598" cy="143759"/>
                  </a:xfrm>
                </p:grpSpPr>
                <p:cxnSp>
                  <p:nvCxnSpPr>
                    <p:cNvPr id="298" name="Rechte verbindingslijn 297">
                      <a:extLst>
                        <a:ext uri="{FF2B5EF4-FFF2-40B4-BE49-F238E27FC236}">
                          <a16:creationId xmlns:a16="http://schemas.microsoft.com/office/drawing/2014/main" id="{39BD688B-C802-4246-AAFB-2F01222FBD1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78F53039-9B9E-42E7-8063-FD0D45FA0F7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18C85C57-1FE0-4C9A-A7A2-D1EE565740E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01" name="Rechte verbindingslijn 300">
                      <a:extLst>
                        <a:ext uri="{FF2B5EF4-FFF2-40B4-BE49-F238E27FC236}">
                          <a16:creationId xmlns:a16="http://schemas.microsoft.com/office/drawing/2014/main" id="{F0FB4BAF-C417-4CEA-9749-7CB39A0C810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2" name="Rechte verbindingslijn 301">
                      <a:extLst>
                        <a:ext uri="{FF2B5EF4-FFF2-40B4-BE49-F238E27FC236}">
                          <a16:creationId xmlns:a16="http://schemas.microsoft.com/office/drawing/2014/main" id="{FA4A0692-164F-4AF2-A9CE-85B8A6F527D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5" name="Groep 294">
                    <a:extLst>
                      <a:ext uri="{FF2B5EF4-FFF2-40B4-BE49-F238E27FC236}">
                        <a16:creationId xmlns:a16="http://schemas.microsoft.com/office/drawing/2014/main" id="{A7CB8EF3-B954-4D8E-B41A-F85F1918B01D}"/>
                      </a:ext>
                    </a:extLst>
                  </p:cNvPr>
                  <p:cNvGrpSpPr/>
                  <p:nvPr userDrawn="1"/>
                </p:nvGrpSpPr>
                <p:grpSpPr>
                  <a:xfrm>
                    <a:off x="-3634047" y="735854"/>
                    <a:ext cx="88801" cy="72568"/>
                    <a:chOff x="-2091059" y="1395403"/>
                    <a:chExt cx="157316" cy="128558"/>
                  </a:xfrm>
                </p:grpSpPr>
                <p:sp>
                  <p:nvSpPr>
                    <p:cNvPr id="296" name="Rechthoek 295">
                      <a:extLst>
                        <a:ext uri="{FF2B5EF4-FFF2-40B4-BE49-F238E27FC236}">
                          <a16:creationId xmlns:a16="http://schemas.microsoft.com/office/drawing/2014/main" id="{25CA4FFA-E40A-49BC-9437-24D69B81A1F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97" name="Pijl: punthaak 296">
                      <a:extLst>
                        <a:ext uri="{FF2B5EF4-FFF2-40B4-BE49-F238E27FC236}">
                          <a16:creationId xmlns:a16="http://schemas.microsoft.com/office/drawing/2014/main" id="{544C293F-5BEF-4C01-9E41-EB3D1465196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278" name="Groep 277">
                <a:extLst>
                  <a:ext uri="{FF2B5EF4-FFF2-40B4-BE49-F238E27FC236}">
                    <a16:creationId xmlns:a16="http://schemas.microsoft.com/office/drawing/2014/main" id="{7BF96C45-27C8-4F4B-882E-6A20D451B957}"/>
                  </a:ext>
                </a:extLst>
              </p:cNvPr>
              <p:cNvGrpSpPr/>
              <p:nvPr userDrawn="1"/>
            </p:nvGrpSpPr>
            <p:grpSpPr>
              <a:xfrm>
                <a:off x="-2425037" y="781500"/>
                <a:ext cx="357690" cy="330595"/>
                <a:chOff x="-2721817" y="782525"/>
                <a:chExt cx="432805" cy="400021"/>
              </a:xfrm>
            </p:grpSpPr>
            <p:sp>
              <p:nvSpPr>
                <p:cNvPr id="281" name="Rechthoek 280">
                  <a:extLst>
                    <a:ext uri="{FF2B5EF4-FFF2-40B4-BE49-F238E27FC236}">
                      <a16:creationId xmlns:a16="http://schemas.microsoft.com/office/drawing/2014/main" id="{2D8E87BC-B76C-481B-96D8-69351E128902}"/>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82" name="Groep 281">
                  <a:extLst>
                    <a:ext uri="{FF2B5EF4-FFF2-40B4-BE49-F238E27FC236}">
                      <a16:creationId xmlns:a16="http://schemas.microsoft.com/office/drawing/2014/main" id="{26D3203B-B3E4-444A-98FE-F5EA2B832A68}"/>
                    </a:ext>
                  </a:extLst>
                </p:cNvPr>
                <p:cNvGrpSpPr/>
                <p:nvPr userDrawn="1"/>
              </p:nvGrpSpPr>
              <p:grpSpPr>
                <a:xfrm>
                  <a:off x="-2652453" y="866772"/>
                  <a:ext cx="294076" cy="231526"/>
                  <a:chOff x="-3310843" y="700986"/>
                  <a:chExt cx="182598" cy="143759"/>
                </a:xfrm>
              </p:grpSpPr>
              <p:grpSp>
                <p:nvGrpSpPr>
                  <p:cNvPr id="283" name="Groep 282">
                    <a:extLst>
                      <a:ext uri="{FF2B5EF4-FFF2-40B4-BE49-F238E27FC236}">
                        <a16:creationId xmlns:a16="http://schemas.microsoft.com/office/drawing/2014/main" id="{584E1718-5729-4381-A304-F0487F2B0335}"/>
                      </a:ext>
                    </a:extLst>
                  </p:cNvPr>
                  <p:cNvGrpSpPr/>
                  <p:nvPr userDrawn="1"/>
                </p:nvGrpSpPr>
                <p:grpSpPr>
                  <a:xfrm>
                    <a:off x="-3310843" y="700986"/>
                    <a:ext cx="182598" cy="143759"/>
                    <a:chOff x="-3310843" y="700986"/>
                    <a:chExt cx="182598" cy="143759"/>
                  </a:xfrm>
                </p:grpSpPr>
                <p:cxnSp>
                  <p:nvCxnSpPr>
                    <p:cNvPr id="287" name="Rechte verbindingslijn 286">
                      <a:extLst>
                        <a:ext uri="{FF2B5EF4-FFF2-40B4-BE49-F238E27FC236}">
                          <a16:creationId xmlns:a16="http://schemas.microsoft.com/office/drawing/2014/main" id="{06398377-08E3-43CB-9D08-5E8F0959CF5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0B0EAEBE-5185-4892-9376-2974EC6C781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8FAD5226-9C12-43E1-AC5C-136595E5817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BED0902E-FE8A-4408-9D68-FCAFED783C0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91" name="Rechte verbindingslijn 290">
                      <a:extLst>
                        <a:ext uri="{FF2B5EF4-FFF2-40B4-BE49-F238E27FC236}">
                          <a16:creationId xmlns:a16="http://schemas.microsoft.com/office/drawing/2014/main" id="{DD9B04FA-F17C-41F1-A4ED-284CF840621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4" name="Groep 283">
                    <a:extLst>
                      <a:ext uri="{FF2B5EF4-FFF2-40B4-BE49-F238E27FC236}">
                        <a16:creationId xmlns:a16="http://schemas.microsoft.com/office/drawing/2014/main" id="{6A80C706-BA1B-40AC-8DF2-4C98051022DF}"/>
                      </a:ext>
                    </a:extLst>
                  </p:cNvPr>
                  <p:cNvGrpSpPr/>
                  <p:nvPr userDrawn="1"/>
                </p:nvGrpSpPr>
                <p:grpSpPr>
                  <a:xfrm flipH="1">
                    <a:off x="-3310774" y="735854"/>
                    <a:ext cx="88801" cy="72568"/>
                    <a:chOff x="-2091059" y="1395403"/>
                    <a:chExt cx="157316" cy="128558"/>
                  </a:xfrm>
                </p:grpSpPr>
                <p:sp>
                  <p:nvSpPr>
                    <p:cNvPr id="285" name="Rechthoek 284">
                      <a:extLst>
                        <a:ext uri="{FF2B5EF4-FFF2-40B4-BE49-F238E27FC236}">
                          <a16:creationId xmlns:a16="http://schemas.microsoft.com/office/drawing/2014/main" id="{5E6675D4-2134-4177-8506-814BB10C9D5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86" name="Pijl: punthaak 285">
                      <a:extLst>
                        <a:ext uri="{FF2B5EF4-FFF2-40B4-BE49-F238E27FC236}">
                          <a16:creationId xmlns:a16="http://schemas.microsoft.com/office/drawing/2014/main" id="{338A5431-B2CC-4803-9864-1E816C63A7B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79" name="Rechthoek 278">
                <a:extLst>
                  <a:ext uri="{FF2B5EF4-FFF2-40B4-BE49-F238E27FC236}">
                    <a16:creationId xmlns:a16="http://schemas.microsoft.com/office/drawing/2014/main" id="{1618144E-493B-4BB9-AFF6-0A01EFBF2A3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80" name="Rechthoek 279">
                <a:extLst>
                  <a:ext uri="{FF2B5EF4-FFF2-40B4-BE49-F238E27FC236}">
                    <a16:creationId xmlns:a16="http://schemas.microsoft.com/office/drawing/2014/main" id="{0DFFB562-8639-4188-982C-F7D624EFA3AD}"/>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249" name="Rechte verbindingslijn 248">
              <a:extLst>
                <a:ext uri="{FF2B5EF4-FFF2-40B4-BE49-F238E27FC236}">
                  <a16:creationId xmlns:a16="http://schemas.microsoft.com/office/drawing/2014/main" id="{BFC8E736-C48F-4386-8499-81B84F4CD82C}"/>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50" name="Rechthoek 249">
              <a:extLst>
                <a:ext uri="{FF2B5EF4-FFF2-40B4-BE49-F238E27FC236}">
                  <a16:creationId xmlns:a16="http://schemas.microsoft.com/office/drawing/2014/main" id="{3B7A4B73-CDF9-4DE3-87A9-120C70F6ED6B}"/>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251" name="Rechthoek 250">
              <a:extLst>
                <a:ext uri="{FF2B5EF4-FFF2-40B4-BE49-F238E27FC236}">
                  <a16:creationId xmlns:a16="http://schemas.microsoft.com/office/drawing/2014/main" id="{C06B7B88-EC86-4ABC-9512-E6DECDEF4D9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252" name="Ovaal 251">
              <a:extLst>
                <a:ext uri="{FF2B5EF4-FFF2-40B4-BE49-F238E27FC236}">
                  <a16:creationId xmlns:a16="http://schemas.microsoft.com/office/drawing/2014/main" id="{3D3D57E4-6C84-476B-9686-32571D35BD7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53" name="Ovaal 252">
              <a:extLst>
                <a:ext uri="{FF2B5EF4-FFF2-40B4-BE49-F238E27FC236}">
                  <a16:creationId xmlns:a16="http://schemas.microsoft.com/office/drawing/2014/main" id="{FEDC1D56-353D-4679-9085-C878E5947BF7}"/>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54" name="Ovaal 253">
              <a:extLst>
                <a:ext uri="{FF2B5EF4-FFF2-40B4-BE49-F238E27FC236}">
                  <a16:creationId xmlns:a16="http://schemas.microsoft.com/office/drawing/2014/main" id="{A1D40A41-B31A-46C3-923A-387DE2D710C1}"/>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55" name="Ovaal 254">
              <a:extLst>
                <a:ext uri="{FF2B5EF4-FFF2-40B4-BE49-F238E27FC236}">
                  <a16:creationId xmlns:a16="http://schemas.microsoft.com/office/drawing/2014/main" id="{94D62C6D-954F-4107-8591-A444150C775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56" name="Ovaal 255">
              <a:extLst>
                <a:ext uri="{FF2B5EF4-FFF2-40B4-BE49-F238E27FC236}">
                  <a16:creationId xmlns:a16="http://schemas.microsoft.com/office/drawing/2014/main" id="{6DEE0337-7034-4D57-A6FF-411D6F5453C2}"/>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57" name="Ovaal 256">
              <a:extLst>
                <a:ext uri="{FF2B5EF4-FFF2-40B4-BE49-F238E27FC236}">
                  <a16:creationId xmlns:a16="http://schemas.microsoft.com/office/drawing/2014/main" id="{AE97C290-BDC1-4AA4-9B4D-BE6E47B6EFD2}"/>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58" name="Ovaal 257">
              <a:extLst>
                <a:ext uri="{FF2B5EF4-FFF2-40B4-BE49-F238E27FC236}">
                  <a16:creationId xmlns:a16="http://schemas.microsoft.com/office/drawing/2014/main" id="{52E711CB-5257-4A48-AF95-64896AA1E05A}"/>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59" name="Ovaal 258">
              <a:extLst>
                <a:ext uri="{FF2B5EF4-FFF2-40B4-BE49-F238E27FC236}">
                  <a16:creationId xmlns:a16="http://schemas.microsoft.com/office/drawing/2014/main" id="{D1F917DA-E442-4BA9-9E7B-156190B717B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60" name="Ovaal 259">
              <a:extLst>
                <a:ext uri="{FF2B5EF4-FFF2-40B4-BE49-F238E27FC236}">
                  <a16:creationId xmlns:a16="http://schemas.microsoft.com/office/drawing/2014/main" id="{715456F6-977B-4300-95DB-D99C6741D6D0}"/>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61" name="Rechthoek 260">
              <a:extLst>
                <a:ext uri="{FF2B5EF4-FFF2-40B4-BE49-F238E27FC236}">
                  <a16:creationId xmlns:a16="http://schemas.microsoft.com/office/drawing/2014/main" id="{583D6CFD-0973-4F27-A698-0AC4A71F28CA}"/>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262" name="Rechthoek 261">
              <a:extLst>
                <a:ext uri="{FF2B5EF4-FFF2-40B4-BE49-F238E27FC236}">
                  <a16:creationId xmlns:a16="http://schemas.microsoft.com/office/drawing/2014/main" id="{B1E11B3D-82E2-4FDB-AF72-2C742186E33C}"/>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263" name="Rechthoek 262">
              <a:extLst>
                <a:ext uri="{FF2B5EF4-FFF2-40B4-BE49-F238E27FC236}">
                  <a16:creationId xmlns:a16="http://schemas.microsoft.com/office/drawing/2014/main" id="{D15613DD-96A2-4BF7-9BE8-BA76E016B06F}"/>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264" name="Rechthoek 263">
              <a:extLst>
                <a:ext uri="{FF2B5EF4-FFF2-40B4-BE49-F238E27FC236}">
                  <a16:creationId xmlns:a16="http://schemas.microsoft.com/office/drawing/2014/main" id="{509AE679-7576-4982-A1FE-E044D77F52A1}"/>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265" name="Rechthoek 264">
              <a:extLst>
                <a:ext uri="{FF2B5EF4-FFF2-40B4-BE49-F238E27FC236}">
                  <a16:creationId xmlns:a16="http://schemas.microsoft.com/office/drawing/2014/main" id="{E9C1616C-8C41-4068-93BF-29374D018385}"/>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266" name="Rechthoek 265">
              <a:extLst>
                <a:ext uri="{FF2B5EF4-FFF2-40B4-BE49-F238E27FC236}">
                  <a16:creationId xmlns:a16="http://schemas.microsoft.com/office/drawing/2014/main" id="{859AFF72-92C8-4C87-AF0C-20E019CF777A}"/>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267" name="Rechthoek 266">
              <a:extLst>
                <a:ext uri="{FF2B5EF4-FFF2-40B4-BE49-F238E27FC236}">
                  <a16:creationId xmlns:a16="http://schemas.microsoft.com/office/drawing/2014/main" id="{FA3249C9-2162-40D2-9566-718110599A7D}"/>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268" name="Rechthoek 267">
              <a:extLst>
                <a:ext uri="{FF2B5EF4-FFF2-40B4-BE49-F238E27FC236}">
                  <a16:creationId xmlns:a16="http://schemas.microsoft.com/office/drawing/2014/main" id="{1A7D9619-0B78-4277-AE8C-C13B049D4DC0}"/>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82256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kst (Half)">
    <p:spTree>
      <p:nvGrpSpPr>
        <p:cNvPr id="1" name=""/>
        <p:cNvGrpSpPr/>
        <p:nvPr/>
      </p:nvGrpSpPr>
      <p:grpSpPr>
        <a:xfrm>
          <a:off x="0" y="0"/>
          <a:ext cx="0" cy="0"/>
          <a:chOff x="0" y="0"/>
          <a:chExt cx="0" cy="0"/>
        </a:xfrm>
      </p:grpSpPr>
      <p:sp>
        <p:nvSpPr>
          <p:cNvPr id="78" name="Rechthoek 77">
            <a:extLst>
              <a:ext uri="{FF2B5EF4-FFF2-40B4-BE49-F238E27FC236}">
                <a16:creationId xmlns:a16="http://schemas.microsoft.com/office/drawing/2014/main" id="{D01A1BCA-D0E9-4839-AD4A-204F2FB089EC}"/>
              </a:ext>
            </a:extLst>
          </p:cNvPr>
          <p:cNvSpPr/>
          <p:nvPr/>
        </p:nvSpPr>
        <p:spPr>
          <a:xfrm>
            <a:off x="0" y="-399601"/>
            <a:ext cx="720000" cy="360000"/>
          </a:xfrm>
          <a:prstGeom prst="rect">
            <a:avLst/>
          </a:prstGeom>
        </p:spPr>
        <p:txBody>
          <a:bodyPr wrap="none" lIns="0" tIns="0" rIns="0" bIns="0">
            <a:noAutofit/>
          </a:bodyPr>
          <a:lstStyle/>
          <a:p>
            <a:r>
              <a:rPr lang="nl-NL" dirty="0"/>
              <a:t>Tekst (Half)</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522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ED56DBEA-9DB2-4AC0-B55B-D95B0BC4F21D}"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148" name="Tijdelijke aanduiding voor tekst 6">
            <a:extLst>
              <a:ext uri="{FF2B5EF4-FFF2-40B4-BE49-F238E27FC236}">
                <a16:creationId xmlns:a16="http://schemas.microsoft.com/office/drawing/2014/main" id="{0CE18C47-E3E2-45DA-84ED-72DDD84EDC7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149" name="Tijdelijke aanduiding voor tekst 6">
            <a:extLst>
              <a:ext uri="{FF2B5EF4-FFF2-40B4-BE49-F238E27FC236}">
                <a16:creationId xmlns:a16="http://schemas.microsoft.com/office/drawing/2014/main" id="{AB1BB1C1-A3CC-45CA-BA8F-38ADF90B477E}"/>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150" name="Tijdelijke aanduiding voor tekst 6">
            <a:extLst>
              <a:ext uri="{FF2B5EF4-FFF2-40B4-BE49-F238E27FC236}">
                <a16:creationId xmlns:a16="http://schemas.microsoft.com/office/drawing/2014/main" id="{60178B11-5BE2-40F3-A5F5-6AE98863700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151" name="Tijdelijke aanduiding voor tekst 6">
            <a:extLst>
              <a:ext uri="{FF2B5EF4-FFF2-40B4-BE49-F238E27FC236}">
                <a16:creationId xmlns:a16="http://schemas.microsoft.com/office/drawing/2014/main" id="{D630D98A-CA10-4C1E-9FF6-157828DA00B8}"/>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152" name="Tijdelijke aanduiding voor tekst 82">
            <a:extLst>
              <a:ext uri="{FF2B5EF4-FFF2-40B4-BE49-F238E27FC236}">
                <a16:creationId xmlns:a16="http://schemas.microsoft.com/office/drawing/2014/main" id="{A1CD8D23-BF16-4938-A948-335224011CDC}"/>
              </a:ext>
            </a:extLst>
          </p:cNvPr>
          <p:cNvSpPr>
            <a:spLocks noGrp="1"/>
          </p:cNvSpPr>
          <p:nvPr>
            <p:ph type="body" sz="quarter" idx="26" hasCustomPrompt="1"/>
          </p:nvPr>
        </p:nvSpPr>
        <p:spPr>
          <a:xfrm>
            <a:off x="325438" y="285749"/>
            <a:ext cx="850900" cy="657225"/>
          </a:xfrm>
          <a:blipFill>
            <a:blip r:embed="rId2"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5F96938A-8B63-4068-A2D6-F2E6F0FE14B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91" name="Rechthoek 90">
            <a:extLst>
              <a:ext uri="{FF2B5EF4-FFF2-40B4-BE49-F238E27FC236}">
                <a16:creationId xmlns:a16="http://schemas.microsoft.com/office/drawing/2014/main" id="{02C00C96-AC63-4D15-9026-5F69E3F67DC3}"/>
              </a:ext>
            </a:extLst>
          </p:cNvPr>
          <p:cNvSpPr/>
          <p:nvPr userDrawn="1"/>
        </p:nvSpPr>
        <p:spPr>
          <a:xfrm>
            <a:off x="0" y="-399601"/>
            <a:ext cx="720000" cy="360000"/>
          </a:xfrm>
          <a:prstGeom prst="rect">
            <a:avLst/>
          </a:prstGeom>
        </p:spPr>
        <p:txBody>
          <a:bodyPr wrap="none" lIns="0" tIns="0" rIns="0" bIns="0">
            <a:noAutofit/>
          </a:bodyPr>
          <a:lstStyle/>
          <a:p>
            <a:r>
              <a:rPr lang="nl-NL" dirty="0"/>
              <a:t>Tekst (Half)</a:t>
            </a:r>
          </a:p>
        </p:txBody>
      </p:sp>
      <p:grpSp>
        <p:nvGrpSpPr>
          <p:cNvPr id="251" name="TEKSTINSTRUCTIES">
            <a:extLst>
              <a:ext uri="{FF2B5EF4-FFF2-40B4-BE49-F238E27FC236}">
                <a16:creationId xmlns:a16="http://schemas.microsoft.com/office/drawing/2014/main" id="{A36D8753-2F39-4C8C-B3DA-5FE74D1ABE7F}"/>
              </a:ext>
            </a:extLst>
          </p:cNvPr>
          <p:cNvGrpSpPr/>
          <p:nvPr userDrawn="1"/>
        </p:nvGrpSpPr>
        <p:grpSpPr>
          <a:xfrm>
            <a:off x="-4297881" y="-718670"/>
            <a:ext cx="4140000" cy="7198669"/>
            <a:chOff x="-4297881" y="-718670"/>
            <a:chExt cx="4140000" cy="7198669"/>
          </a:xfrm>
        </p:grpSpPr>
        <p:sp>
          <p:nvSpPr>
            <p:cNvPr id="252" name="Rechthoek: afgeronde hoeken 251">
              <a:extLst>
                <a:ext uri="{FF2B5EF4-FFF2-40B4-BE49-F238E27FC236}">
                  <a16:creationId xmlns:a16="http://schemas.microsoft.com/office/drawing/2014/main" id="{F0C86CE4-33C8-4526-8BFD-E4804316B431}"/>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253" name="Rechthoek: afgeronde hoeken 252">
              <a:extLst>
                <a:ext uri="{FF2B5EF4-FFF2-40B4-BE49-F238E27FC236}">
                  <a16:creationId xmlns:a16="http://schemas.microsoft.com/office/drawing/2014/main" id="{0D21BB9B-87CD-43EF-A51D-D68739C8337B}"/>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254" name="Rechte verbindingslijn 253">
              <a:extLst>
                <a:ext uri="{FF2B5EF4-FFF2-40B4-BE49-F238E27FC236}">
                  <a16:creationId xmlns:a16="http://schemas.microsoft.com/office/drawing/2014/main" id="{6AE56AAC-56A9-4EB5-9CFC-2E9BB2D8C4C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55" name="Groep 254">
              <a:extLst>
                <a:ext uri="{FF2B5EF4-FFF2-40B4-BE49-F238E27FC236}">
                  <a16:creationId xmlns:a16="http://schemas.microsoft.com/office/drawing/2014/main" id="{AF13A121-766D-43DC-AE53-932D2E054F0D}"/>
                </a:ext>
              </a:extLst>
            </p:cNvPr>
            <p:cNvGrpSpPr/>
            <p:nvPr userDrawn="1"/>
          </p:nvGrpSpPr>
          <p:grpSpPr>
            <a:xfrm>
              <a:off x="-3905190" y="127747"/>
              <a:ext cx="3354618" cy="786653"/>
              <a:chOff x="-3419346" y="368233"/>
              <a:chExt cx="3170491" cy="743862"/>
            </a:xfrm>
          </p:grpSpPr>
          <p:sp>
            <p:nvSpPr>
              <p:cNvPr id="276" name="Rechthoek 275">
                <a:extLst>
                  <a:ext uri="{FF2B5EF4-FFF2-40B4-BE49-F238E27FC236}">
                    <a16:creationId xmlns:a16="http://schemas.microsoft.com/office/drawing/2014/main" id="{4D8FE97E-2AEB-4E10-9E2F-2D6B4E696BCB}"/>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277" name="Rechte verbindingslijn 276">
                <a:extLst>
                  <a:ext uri="{FF2B5EF4-FFF2-40B4-BE49-F238E27FC236}">
                    <a16:creationId xmlns:a16="http://schemas.microsoft.com/office/drawing/2014/main" id="{157A1E90-37BA-43DD-94C9-2845634FE35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Rechte verbindingslijn 277">
                <a:extLst>
                  <a:ext uri="{FF2B5EF4-FFF2-40B4-BE49-F238E27FC236}">
                    <a16:creationId xmlns:a16="http://schemas.microsoft.com/office/drawing/2014/main" id="{066E569B-EA45-45C5-8192-B1DFCA8D910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9" name="Rechthoek 278">
                <a:extLst>
                  <a:ext uri="{FF2B5EF4-FFF2-40B4-BE49-F238E27FC236}">
                    <a16:creationId xmlns:a16="http://schemas.microsoft.com/office/drawing/2014/main" id="{ECA2F275-1834-4663-9B52-55840A87F98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80" name="Groep 279">
                <a:extLst>
                  <a:ext uri="{FF2B5EF4-FFF2-40B4-BE49-F238E27FC236}">
                    <a16:creationId xmlns:a16="http://schemas.microsoft.com/office/drawing/2014/main" id="{E2FBA15C-3DBB-49E3-93BF-5DFFFD5D8108}"/>
                  </a:ext>
                </a:extLst>
              </p:cNvPr>
              <p:cNvGrpSpPr/>
              <p:nvPr userDrawn="1"/>
            </p:nvGrpSpPr>
            <p:grpSpPr>
              <a:xfrm>
                <a:off x="-3002834" y="720303"/>
                <a:ext cx="182598" cy="143759"/>
                <a:chOff x="-3310843" y="700986"/>
                <a:chExt cx="182598" cy="143759"/>
              </a:xfrm>
            </p:grpSpPr>
            <p:grpSp>
              <p:nvGrpSpPr>
                <p:cNvPr id="319" name="Groep 318">
                  <a:extLst>
                    <a:ext uri="{FF2B5EF4-FFF2-40B4-BE49-F238E27FC236}">
                      <a16:creationId xmlns:a16="http://schemas.microsoft.com/office/drawing/2014/main" id="{62323D00-FE9A-4E00-B427-B531D99ADDE9}"/>
                    </a:ext>
                  </a:extLst>
                </p:cNvPr>
                <p:cNvGrpSpPr/>
                <p:nvPr userDrawn="1"/>
              </p:nvGrpSpPr>
              <p:grpSpPr>
                <a:xfrm>
                  <a:off x="-3310843" y="700986"/>
                  <a:ext cx="182598" cy="143759"/>
                  <a:chOff x="-3310843" y="700986"/>
                  <a:chExt cx="182598" cy="143759"/>
                </a:xfrm>
              </p:grpSpPr>
              <p:cxnSp>
                <p:nvCxnSpPr>
                  <p:cNvPr id="323" name="Rechte verbindingslijn 322">
                    <a:extLst>
                      <a:ext uri="{FF2B5EF4-FFF2-40B4-BE49-F238E27FC236}">
                        <a16:creationId xmlns:a16="http://schemas.microsoft.com/office/drawing/2014/main" id="{7CBBF278-EE39-4B3B-A1D3-DD2764B99CAF}"/>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24" name="Rechte verbindingslijn 323">
                    <a:extLst>
                      <a:ext uri="{FF2B5EF4-FFF2-40B4-BE49-F238E27FC236}">
                        <a16:creationId xmlns:a16="http://schemas.microsoft.com/office/drawing/2014/main" id="{B784F0EE-62F2-4419-A8C5-D9F432D9D4E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A7DD31CB-CFF6-4809-B754-0DD1880D31C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F6F566E1-7174-4B42-8134-FDAC4055A45F}"/>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FF1EAA36-4C04-4C6C-BFA0-66289477C7F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20" name="Groep 319">
                  <a:extLst>
                    <a:ext uri="{FF2B5EF4-FFF2-40B4-BE49-F238E27FC236}">
                      <a16:creationId xmlns:a16="http://schemas.microsoft.com/office/drawing/2014/main" id="{DAA275D5-E521-4AD4-B098-9BC462E7C8AE}"/>
                    </a:ext>
                  </a:extLst>
                </p:cNvPr>
                <p:cNvGrpSpPr/>
                <p:nvPr userDrawn="1"/>
              </p:nvGrpSpPr>
              <p:grpSpPr>
                <a:xfrm flipH="1">
                  <a:off x="-3310774" y="735854"/>
                  <a:ext cx="88801" cy="72568"/>
                  <a:chOff x="-2091059" y="1395403"/>
                  <a:chExt cx="157316" cy="128558"/>
                </a:xfrm>
              </p:grpSpPr>
              <p:sp>
                <p:nvSpPr>
                  <p:cNvPr id="321" name="Rechthoek 320">
                    <a:extLst>
                      <a:ext uri="{FF2B5EF4-FFF2-40B4-BE49-F238E27FC236}">
                        <a16:creationId xmlns:a16="http://schemas.microsoft.com/office/drawing/2014/main" id="{C59CB862-78CE-4B39-8853-B64417F05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2" name="Pijl: punthaak 321">
                    <a:extLst>
                      <a:ext uri="{FF2B5EF4-FFF2-40B4-BE49-F238E27FC236}">
                        <a16:creationId xmlns:a16="http://schemas.microsoft.com/office/drawing/2014/main" id="{9E533686-DC58-4F4B-8437-1A74E0FD139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281" name="Groep 280">
                <a:extLst>
                  <a:ext uri="{FF2B5EF4-FFF2-40B4-BE49-F238E27FC236}">
                    <a16:creationId xmlns:a16="http://schemas.microsoft.com/office/drawing/2014/main" id="{7C3EEB02-A4F1-46B5-9F19-19CD1D797E18}"/>
                  </a:ext>
                </a:extLst>
              </p:cNvPr>
              <p:cNvGrpSpPr/>
              <p:nvPr userDrawn="1"/>
            </p:nvGrpSpPr>
            <p:grpSpPr>
              <a:xfrm>
                <a:off x="-3326107" y="720303"/>
                <a:ext cx="182598" cy="143759"/>
                <a:chOff x="-3634116" y="700986"/>
                <a:chExt cx="182598" cy="143759"/>
              </a:xfrm>
            </p:grpSpPr>
            <p:grpSp>
              <p:nvGrpSpPr>
                <p:cNvPr id="310" name="Groep 309">
                  <a:extLst>
                    <a:ext uri="{FF2B5EF4-FFF2-40B4-BE49-F238E27FC236}">
                      <a16:creationId xmlns:a16="http://schemas.microsoft.com/office/drawing/2014/main" id="{1F2FB285-3CB5-4F27-9DF9-D288454AD8A3}"/>
                    </a:ext>
                  </a:extLst>
                </p:cNvPr>
                <p:cNvGrpSpPr/>
                <p:nvPr userDrawn="1"/>
              </p:nvGrpSpPr>
              <p:grpSpPr>
                <a:xfrm>
                  <a:off x="-3634116" y="700986"/>
                  <a:ext cx="182598" cy="143759"/>
                  <a:chOff x="-3634116" y="700986"/>
                  <a:chExt cx="182598" cy="143759"/>
                </a:xfrm>
              </p:grpSpPr>
              <p:cxnSp>
                <p:nvCxnSpPr>
                  <p:cNvPr id="314" name="Rechte verbindingslijn 313">
                    <a:extLst>
                      <a:ext uri="{FF2B5EF4-FFF2-40B4-BE49-F238E27FC236}">
                        <a16:creationId xmlns:a16="http://schemas.microsoft.com/office/drawing/2014/main" id="{9503D815-363B-401B-A11A-3C2D0F6BF877}"/>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15" name="Rechte verbindingslijn 314">
                    <a:extLst>
                      <a:ext uri="{FF2B5EF4-FFF2-40B4-BE49-F238E27FC236}">
                        <a16:creationId xmlns:a16="http://schemas.microsoft.com/office/drawing/2014/main" id="{86B67EAD-26A3-415E-9DA6-08C65BF87B6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18A09CB1-E2D6-4935-A034-8970A786422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B46738F7-79BE-4AE8-A257-C4F584C46AA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A30F227A-6C76-477B-9115-FF8F69CADD75}"/>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11" name="Groep 310">
                  <a:extLst>
                    <a:ext uri="{FF2B5EF4-FFF2-40B4-BE49-F238E27FC236}">
                      <a16:creationId xmlns:a16="http://schemas.microsoft.com/office/drawing/2014/main" id="{72156EC0-FF69-4DE0-A7E9-19942ADD72D2}"/>
                    </a:ext>
                  </a:extLst>
                </p:cNvPr>
                <p:cNvGrpSpPr/>
                <p:nvPr userDrawn="1"/>
              </p:nvGrpSpPr>
              <p:grpSpPr>
                <a:xfrm>
                  <a:off x="-3634047" y="735854"/>
                  <a:ext cx="88801" cy="72568"/>
                  <a:chOff x="-2091059" y="1395403"/>
                  <a:chExt cx="157316" cy="128558"/>
                </a:xfrm>
              </p:grpSpPr>
              <p:sp>
                <p:nvSpPr>
                  <p:cNvPr id="312" name="Rechthoek 311">
                    <a:extLst>
                      <a:ext uri="{FF2B5EF4-FFF2-40B4-BE49-F238E27FC236}">
                        <a16:creationId xmlns:a16="http://schemas.microsoft.com/office/drawing/2014/main" id="{7B667936-BE2D-454F-A370-0D8CB9CAEB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3" name="Pijl: punthaak 312">
                    <a:extLst>
                      <a:ext uri="{FF2B5EF4-FFF2-40B4-BE49-F238E27FC236}">
                        <a16:creationId xmlns:a16="http://schemas.microsoft.com/office/drawing/2014/main" id="{B6C26F43-64E7-46D6-9531-E47A73463A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282" name="Rechte verbindingslijn 281">
                <a:extLst>
                  <a:ext uri="{FF2B5EF4-FFF2-40B4-BE49-F238E27FC236}">
                    <a16:creationId xmlns:a16="http://schemas.microsoft.com/office/drawing/2014/main" id="{6A24BB19-9C7B-4AE9-A193-A8E2E8EB47E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83" name="Rechte verbindingslijn 282">
                <a:extLst>
                  <a:ext uri="{FF2B5EF4-FFF2-40B4-BE49-F238E27FC236}">
                    <a16:creationId xmlns:a16="http://schemas.microsoft.com/office/drawing/2014/main" id="{A93C3FE6-3C36-43AA-A1DF-AB31901BF39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84" name="Groep 283">
                <a:extLst>
                  <a:ext uri="{FF2B5EF4-FFF2-40B4-BE49-F238E27FC236}">
                    <a16:creationId xmlns:a16="http://schemas.microsoft.com/office/drawing/2014/main" id="{781A842A-F6BB-4C8E-BF72-429D277A86E5}"/>
                  </a:ext>
                </a:extLst>
              </p:cNvPr>
              <p:cNvGrpSpPr/>
              <p:nvPr userDrawn="1"/>
            </p:nvGrpSpPr>
            <p:grpSpPr>
              <a:xfrm>
                <a:off x="-2425037" y="370226"/>
                <a:ext cx="357690" cy="330595"/>
                <a:chOff x="-2721817" y="347336"/>
                <a:chExt cx="432805" cy="400021"/>
              </a:xfrm>
            </p:grpSpPr>
            <p:sp>
              <p:nvSpPr>
                <p:cNvPr id="299" name="Rechthoek 298">
                  <a:extLst>
                    <a:ext uri="{FF2B5EF4-FFF2-40B4-BE49-F238E27FC236}">
                      <a16:creationId xmlns:a16="http://schemas.microsoft.com/office/drawing/2014/main" id="{19A5917E-0766-4986-8D9B-68F79585B82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00" name="Groep 299">
                  <a:extLst>
                    <a:ext uri="{FF2B5EF4-FFF2-40B4-BE49-F238E27FC236}">
                      <a16:creationId xmlns:a16="http://schemas.microsoft.com/office/drawing/2014/main" id="{9ED16462-D877-423B-A7BC-1865326902D7}"/>
                    </a:ext>
                  </a:extLst>
                </p:cNvPr>
                <p:cNvGrpSpPr/>
                <p:nvPr userDrawn="1"/>
              </p:nvGrpSpPr>
              <p:grpSpPr>
                <a:xfrm>
                  <a:off x="-2652453" y="431583"/>
                  <a:ext cx="294076" cy="231526"/>
                  <a:chOff x="-3634116" y="700986"/>
                  <a:chExt cx="182598" cy="143759"/>
                </a:xfrm>
              </p:grpSpPr>
              <p:grpSp>
                <p:nvGrpSpPr>
                  <p:cNvPr id="301" name="Groep 300">
                    <a:extLst>
                      <a:ext uri="{FF2B5EF4-FFF2-40B4-BE49-F238E27FC236}">
                        <a16:creationId xmlns:a16="http://schemas.microsoft.com/office/drawing/2014/main" id="{4EBBC9CC-A9EC-4864-8413-B6CD3E83BA15}"/>
                      </a:ext>
                    </a:extLst>
                  </p:cNvPr>
                  <p:cNvGrpSpPr/>
                  <p:nvPr userDrawn="1"/>
                </p:nvGrpSpPr>
                <p:grpSpPr>
                  <a:xfrm>
                    <a:off x="-3634116" y="700986"/>
                    <a:ext cx="182598" cy="143759"/>
                    <a:chOff x="-3634116" y="700986"/>
                    <a:chExt cx="182598" cy="143759"/>
                  </a:xfrm>
                </p:grpSpPr>
                <p:cxnSp>
                  <p:nvCxnSpPr>
                    <p:cNvPr id="305" name="Rechte verbindingslijn 304">
                      <a:extLst>
                        <a:ext uri="{FF2B5EF4-FFF2-40B4-BE49-F238E27FC236}">
                          <a16:creationId xmlns:a16="http://schemas.microsoft.com/office/drawing/2014/main" id="{0FFB42DC-401C-4514-BF7E-A3790880FFA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68C0189D-49FB-440B-820C-668452EDC42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D0926520-2D7A-4713-AAA1-709DAFEA310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1DDF7169-0388-4795-A947-12DC6735449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93A318DA-86E1-47DD-A552-22E7C41D006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02" name="Groep 301">
                    <a:extLst>
                      <a:ext uri="{FF2B5EF4-FFF2-40B4-BE49-F238E27FC236}">
                        <a16:creationId xmlns:a16="http://schemas.microsoft.com/office/drawing/2014/main" id="{D9C8ECB6-48B0-443B-A3BF-F3B3AF27F3C6}"/>
                      </a:ext>
                    </a:extLst>
                  </p:cNvPr>
                  <p:cNvGrpSpPr/>
                  <p:nvPr userDrawn="1"/>
                </p:nvGrpSpPr>
                <p:grpSpPr>
                  <a:xfrm>
                    <a:off x="-3634047" y="735854"/>
                    <a:ext cx="88801" cy="72568"/>
                    <a:chOff x="-2091059" y="1395403"/>
                    <a:chExt cx="157316" cy="128558"/>
                  </a:xfrm>
                </p:grpSpPr>
                <p:sp>
                  <p:nvSpPr>
                    <p:cNvPr id="303" name="Rechthoek 302">
                      <a:extLst>
                        <a:ext uri="{FF2B5EF4-FFF2-40B4-BE49-F238E27FC236}">
                          <a16:creationId xmlns:a16="http://schemas.microsoft.com/office/drawing/2014/main" id="{48575D00-C8B2-48F4-BD59-E16F53D49B3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4" name="Pijl: punthaak 303">
                      <a:extLst>
                        <a:ext uri="{FF2B5EF4-FFF2-40B4-BE49-F238E27FC236}">
                          <a16:creationId xmlns:a16="http://schemas.microsoft.com/office/drawing/2014/main" id="{9C276DF6-9891-4456-8270-83AEA23CAB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285" name="Groep 284">
                <a:extLst>
                  <a:ext uri="{FF2B5EF4-FFF2-40B4-BE49-F238E27FC236}">
                    <a16:creationId xmlns:a16="http://schemas.microsoft.com/office/drawing/2014/main" id="{EA843B3D-182B-4BF4-8421-84E0848E97CB}"/>
                  </a:ext>
                </a:extLst>
              </p:cNvPr>
              <p:cNvGrpSpPr/>
              <p:nvPr userDrawn="1"/>
            </p:nvGrpSpPr>
            <p:grpSpPr>
              <a:xfrm>
                <a:off x="-2425037" y="781500"/>
                <a:ext cx="357690" cy="330595"/>
                <a:chOff x="-2721817" y="782525"/>
                <a:chExt cx="432805" cy="400021"/>
              </a:xfrm>
            </p:grpSpPr>
            <p:sp>
              <p:nvSpPr>
                <p:cNvPr id="288" name="Rechthoek 287">
                  <a:extLst>
                    <a:ext uri="{FF2B5EF4-FFF2-40B4-BE49-F238E27FC236}">
                      <a16:creationId xmlns:a16="http://schemas.microsoft.com/office/drawing/2014/main" id="{1F26039A-457D-49CD-8620-F724577CB882}"/>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89" name="Groep 288">
                  <a:extLst>
                    <a:ext uri="{FF2B5EF4-FFF2-40B4-BE49-F238E27FC236}">
                      <a16:creationId xmlns:a16="http://schemas.microsoft.com/office/drawing/2014/main" id="{F27F24E7-F4A5-4516-8977-FBDF1A203503}"/>
                    </a:ext>
                  </a:extLst>
                </p:cNvPr>
                <p:cNvGrpSpPr/>
                <p:nvPr userDrawn="1"/>
              </p:nvGrpSpPr>
              <p:grpSpPr>
                <a:xfrm>
                  <a:off x="-2652453" y="866772"/>
                  <a:ext cx="294076" cy="231526"/>
                  <a:chOff x="-3310843" y="700986"/>
                  <a:chExt cx="182598" cy="143759"/>
                </a:xfrm>
              </p:grpSpPr>
              <p:grpSp>
                <p:nvGrpSpPr>
                  <p:cNvPr id="290" name="Groep 289">
                    <a:extLst>
                      <a:ext uri="{FF2B5EF4-FFF2-40B4-BE49-F238E27FC236}">
                        <a16:creationId xmlns:a16="http://schemas.microsoft.com/office/drawing/2014/main" id="{0797F2CD-E260-4E03-B4E9-3701638A03AC}"/>
                      </a:ext>
                    </a:extLst>
                  </p:cNvPr>
                  <p:cNvGrpSpPr/>
                  <p:nvPr userDrawn="1"/>
                </p:nvGrpSpPr>
                <p:grpSpPr>
                  <a:xfrm>
                    <a:off x="-3310843" y="700986"/>
                    <a:ext cx="182598" cy="143759"/>
                    <a:chOff x="-3310843" y="700986"/>
                    <a:chExt cx="182598" cy="143759"/>
                  </a:xfrm>
                </p:grpSpPr>
                <p:cxnSp>
                  <p:nvCxnSpPr>
                    <p:cNvPr id="294" name="Rechte verbindingslijn 293">
                      <a:extLst>
                        <a:ext uri="{FF2B5EF4-FFF2-40B4-BE49-F238E27FC236}">
                          <a16:creationId xmlns:a16="http://schemas.microsoft.com/office/drawing/2014/main" id="{5F75ECA1-CA77-482F-8BCD-63B77BECD99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95" name="Rechte verbindingslijn 294">
                      <a:extLst>
                        <a:ext uri="{FF2B5EF4-FFF2-40B4-BE49-F238E27FC236}">
                          <a16:creationId xmlns:a16="http://schemas.microsoft.com/office/drawing/2014/main" id="{042E6792-99EB-4365-8B61-D3468EBB30E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186B237C-5D9C-4A8F-86BE-F155897F880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5534CB39-7CE6-4F6C-BB8A-8990F238982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8BB25470-AB12-46E3-A40E-309357B1BC9A}"/>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91" name="Groep 290">
                    <a:extLst>
                      <a:ext uri="{FF2B5EF4-FFF2-40B4-BE49-F238E27FC236}">
                        <a16:creationId xmlns:a16="http://schemas.microsoft.com/office/drawing/2014/main" id="{879DBC21-9418-414D-8F80-1A544A91627B}"/>
                      </a:ext>
                    </a:extLst>
                  </p:cNvPr>
                  <p:cNvGrpSpPr/>
                  <p:nvPr userDrawn="1"/>
                </p:nvGrpSpPr>
                <p:grpSpPr>
                  <a:xfrm flipH="1">
                    <a:off x="-3310774" y="735854"/>
                    <a:ext cx="88801" cy="72568"/>
                    <a:chOff x="-2091059" y="1395403"/>
                    <a:chExt cx="157316" cy="128558"/>
                  </a:xfrm>
                </p:grpSpPr>
                <p:sp>
                  <p:nvSpPr>
                    <p:cNvPr id="292" name="Rechthoek 291">
                      <a:extLst>
                        <a:ext uri="{FF2B5EF4-FFF2-40B4-BE49-F238E27FC236}">
                          <a16:creationId xmlns:a16="http://schemas.microsoft.com/office/drawing/2014/main" id="{5A26925A-8FDB-4311-B101-151E707976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93" name="Pijl: punthaak 292">
                      <a:extLst>
                        <a:ext uri="{FF2B5EF4-FFF2-40B4-BE49-F238E27FC236}">
                          <a16:creationId xmlns:a16="http://schemas.microsoft.com/office/drawing/2014/main" id="{460A3E20-BCC1-4643-BE5E-73A9B4068C7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86" name="Rechthoek 285">
                <a:extLst>
                  <a:ext uri="{FF2B5EF4-FFF2-40B4-BE49-F238E27FC236}">
                    <a16:creationId xmlns:a16="http://schemas.microsoft.com/office/drawing/2014/main" id="{F147A961-49AE-406D-9755-EFDB8931928E}"/>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87" name="Rechthoek 286">
                <a:extLst>
                  <a:ext uri="{FF2B5EF4-FFF2-40B4-BE49-F238E27FC236}">
                    <a16:creationId xmlns:a16="http://schemas.microsoft.com/office/drawing/2014/main" id="{26315A9F-572E-4A72-B0A3-42CED3E57436}"/>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256" name="Rechte verbindingslijn 255">
              <a:extLst>
                <a:ext uri="{FF2B5EF4-FFF2-40B4-BE49-F238E27FC236}">
                  <a16:creationId xmlns:a16="http://schemas.microsoft.com/office/drawing/2014/main" id="{F4A94ED7-9242-4CDA-BC8C-C2D67C0D5C2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57" name="Rechthoek 256">
              <a:extLst>
                <a:ext uri="{FF2B5EF4-FFF2-40B4-BE49-F238E27FC236}">
                  <a16:creationId xmlns:a16="http://schemas.microsoft.com/office/drawing/2014/main" id="{6DDF2A77-B8FE-47EA-9073-8BEE962EC2B4}"/>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258" name="Rechthoek 257">
              <a:extLst>
                <a:ext uri="{FF2B5EF4-FFF2-40B4-BE49-F238E27FC236}">
                  <a16:creationId xmlns:a16="http://schemas.microsoft.com/office/drawing/2014/main" id="{19B57F4A-565B-4F4A-90CF-A9D777A094CB}"/>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259" name="Ovaal 258">
              <a:extLst>
                <a:ext uri="{FF2B5EF4-FFF2-40B4-BE49-F238E27FC236}">
                  <a16:creationId xmlns:a16="http://schemas.microsoft.com/office/drawing/2014/main" id="{AFA8C45E-CEFB-4066-B6E5-A6EC2BA4CF5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60" name="Ovaal 259">
              <a:extLst>
                <a:ext uri="{FF2B5EF4-FFF2-40B4-BE49-F238E27FC236}">
                  <a16:creationId xmlns:a16="http://schemas.microsoft.com/office/drawing/2014/main" id="{902F1385-10BA-448D-B195-FDB88BFED361}"/>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61" name="Ovaal 260">
              <a:extLst>
                <a:ext uri="{FF2B5EF4-FFF2-40B4-BE49-F238E27FC236}">
                  <a16:creationId xmlns:a16="http://schemas.microsoft.com/office/drawing/2014/main" id="{3D9BFF80-3675-4F10-B5B9-1EBCF445AC1C}"/>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62" name="Ovaal 261">
              <a:extLst>
                <a:ext uri="{FF2B5EF4-FFF2-40B4-BE49-F238E27FC236}">
                  <a16:creationId xmlns:a16="http://schemas.microsoft.com/office/drawing/2014/main" id="{E0A5229B-D672-48AF-8FFC-2BCBE1D4D720}"/>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63" name="Ovaal 262">
              <a:extLst>
                <a:ext uri="{FF2B5EF4-FFF2-40B4-BE49-F238E27FC236}">
                  <a16:creationId xmlns:a16="http://schemas.microsoft.com/office/drawing/2014/main" id="{31B85EEB-91D3-4108-82FD-63AA578294F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64" name="Ovaal 263">
              <a:extLst>
                <a:ext uri="{FF2B5EF4-FFF2-40B4-BE49-F238E27FC236}">
                  <a16:creationId xmlns:a16="http://schemas.microsoft.com/office/drawing/2014/main" id="{8009E1A7-0951-483F-A0DC-20CFF461237C}"/>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65" name="Ovaal 264">
              <a:extLst>
                <a:ext uri="{FF2B5EF4-FFF2-40B4-BE49-F238E27FC236}">
                  <a16:creationId xmlns:a16="http://schemas.microsoft.com/office/drawing/2014/main" id="{5E317216-14D5-4D4B-BF27-D038BF2B5FE2}"/>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66" name="Ovaal 265">
              <a:extLst>
                <a:ext uri="{FF2B5EF4-FFF2-40B4-BE49-F238E27FC236}">
                  <a16:creationId xmlns:a16="http://schemas.microsoft.com/office/drawing/2014/main" id="{C0E27B61-8AE3-4098-A70F-5BD854D3A88C}"/>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67" name="Ovaal 266">
              <a:extLst>
                <a:ext uri="{FF2B5EF4-FFF2-40B4-BE49-F238E27FC236}">
                  <a16:creationId xmlns:a16="http://schemas.microsoft.com/office/drawing/2014/main" id="{5D390051-DC87-4EDD-832E-15A49D66645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68" name="Rechthoek 267">
              <a:extLst>
                <a:ext uri="{FF2B5EF4-FFF2-40B4-BE49-F238E27FC236}">
                  <a16:creationId xmlns:a16="http://schemas.microsoft.com/office/drawing/2014/main" id="{17F09DB2-CE3B-4268-8201-C44D5B63971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269" name="Rechthoek 268">
              <a:extLst>
                <a:ext uri="{FF2B5EF4-FFF2-40B4-BE49-F238E27FC236}">
                  <a16:creationId xmlns:a16="http://schemas.microsoft.com/office/drawing/2014/main" id="{71618F93-FDDF-4C5A-B46C-26E097F0D466}"/>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270" name="Rechthoek 269">
              <a:extLst>
                <a:ext uri="{FF2B5EF4-FFF2-40B4-BE49-F238E27FC236}">
                  <a16:creationId xmlns:a16="http://schemas.microsoft.com/office/drawing/2014/main" id="{D04F595B-D2F6-4551-8E3B-7CB8135D1286}"/>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271" name="Rechthoek 270">
              <a:extLst>
                <a:ext uri="{FF2B5EF4-FFF2-40B4-BE49-F238E27FC236}">
                  <a16:creationId xmlns:a16="http://schemas.microsoft.com/office/drawing/2014/main" id="{DA666D50-1BD5-4F98-B4BC-9D95DC6A28DE}"/>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272" name="Rechthoek 271">
              <a:extLst>
                <a:ext uri="{FF2B5EF4-FFF2-40B4-BE49-F238E27FC236}">
                  <a16:creationId xmlns:a16="http://schemas.microsoft.com/office/drawing/2014/main" id="{63474457-C56A-4D20-9789-A3FAF5ED5A30}"/>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273" name="Rechthoek 272">
              <a:extLst>
                <a:ext uri="{FF2B5EF4-FFF2-40B4-BE49-F238E27FC236}">
                  <a16:creationId xmlns:a16="http://schemas.microsoft.com/office/drawing/2014/main" id="{005C83C9-2E51-41C8-8100-51714421E9CC}"/>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274" name="Rechthoek 273">
              <a:extLst>
                <a:ext uri="{FF2B5EF4-FFF2-40B4-BE49-F238E27FC236}">
                  <a16:creationId xmlns:a16="http://schemas.microsoft.com/office/drawing/2014/main" id="{640864A0-727D-402C-9FD1-5D757CBA1F34}"/>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275" name="Rechthoek 274">
              <a:extLst>
                <a:ext uri="{FF2B5EF4-FFF2-40B4-BE49-F238E27FC236}">
                  <a16:creationId xmlns:a16="http://schemas.microsoft.com/office/drawing/2014/main" id="{BB84346A-3392-4050-971E-C230B9C275A9}"/>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73252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kst en beeld A1">
    <p:spTree>
      <p:nvGrpSpPr>
        <p:cNvPr id="1" name=""/>
        <p:cNvGrpSpPr/>
        <p:nvPr/>
      </p:nvGrpSpPr>
      <p:grpSpPr>
        <a:xfrm>
          <a:off x="0" y="0"/>
          <a:ext cx="0" cy="0"/>
          <a:chOff x="0" y="0"/>
          <a:chExt cx="0" cy="0"/>
        </a:xfrm>
      </p:grpSpPr>
      <p:sp>
        <p:nvSpPr>
          <p:cNvPr id="171" name="Rechthoek 170">
            <a:extLst>
              <a:ext uri="{FF2B5EF4-FFF2-40B4-BE49-F238E27FC236}">
                <a16:creationId xmlns:a16="http://schemas.microsoft.com/office/drawing/2014/main" id="{AAA0DBC6-E661-48CC-BBD4-2D75D1759BF1}"/>
              </a:ext>
            </a:extLst>
          </p:cNvPr>
          <p:cNvSpPr/>
          <p:nvPr/>
        </p:nvSpPr>
        <p:spPr>
          <a:xfrm>
            <a:off x="0" y="-399601"/>
            <a:ext cx="720000" cy="360000"/>
          </a:xfrm>
          <a:prstGeom prst="rect">
            <a:avLst/>
          </a:prstGeom>
        </p:spPr>
        <p:txBody>
          <a:bodyPr wrap="none" lIns="0" tIns="0" rIns="0" bIns="0">
            <a:noAutofit/>
          </a:bodyPr>
          <a:lstStyle/>
          <a:p>
            <a:r>
              <a:rPr lang="nl-NL" dirty="0"/>
              <a:t>Tekst en beeld A1</a:t>
            </a:r>
          </a:p>
        </p:txBody>
      </p:sp>
      <p:grpSp>
        <p:nvGrpSpPr>
          <p:cNvPr id="179" name="INSTRUCTIES">
            <a:extLst>
              <a:ext uri="{FF2B5EF4-FFF2-40B4-BE49-F238E27FC236}">
                <a16:creationId xmlns:a16="http://schemas.microsoft.com/office/drawing/2014/main" id="{DF04E192-3528-40F7-B4A0-A8BBE627E484}"/>
              </a:ext>
            </a:extLst>
          </p:cNvPr>
          <p:cNvGrpSpPr/>
          <p:nvPr/>
        </p:nvGrpSpPr>
        <p:grpSpPr>
          <a:xfrm>
            <a:off x="12395374" y="-718670"/>
            <a:ext cx="4140000" cy="6489275"/>
            <a:chOff x="12395374" y="-718670"/>
            <a:chExt cx="4140000" cy="6489275"/>
          </a:xfrm>
        </p:grpSpPr>
        <p:sp>
          <p:nvSpPr>
            <p:cNvPr id="180" name="Rechthoek: afgeronde hoeken 179">
              <a:extLst>
                <a:ext uri="{FF2B5EF4-FFF2-40B4-BE49-F238E27FC236}">
                  <a16:creationId xmlns:a16="http://schemas.microsoft.com/office/drawing/2014/main" id="{8459DFFE-C9BA-4608-89BA-1BD86E950649}"/>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81" name="Rechthoek: afgeronde hoeken 180">
              <a:extLst>
                <a:ext uri="{FF2B5EF4-FFF2-40B4-BE49-F238E27FC236}">
                  <a16:creationId xmlns:a16="http://schemas.microsoft.com/office/drawing/2014/main" id="{0D0555C4-42D2-40C9-AD7D-2D21514A2D3D}"/>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82" name="Ovaal 181">
              <a:extLst>
                <a:ext uri="{FF2B5EF4-FFF2-40B4-BE49-F238E27FC236}">
                  <a16:creationId xmlns:a16="http://schemas.microsoft.com/office/drawing/2014/main" id="{863E2E3B-C6E9-4A5B-901D-5502629805FE}"/>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83" name="Rechte verbindingslijn 182">
              <a:extLst>
                <a:ext uri="{FF2B5EF4-FFF2-40B4-BE49-F238E27FC236}">
                  <a16:creationId xmlns:a16="http://schemas.microsoft.com/office/drawing/2014/main" id="{BFB1E034-3729-4A0F-83BF-84587A691FE5}"/>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4" name="Rechthoek 183">
              <a:extLst>
                <a:ext uri="{FF2B5EF4-FFF2-40B4-BE49-F238E27FC236}">
                  <a16:creationId xmlns:a16="http://schemas.microsoft.com/office/drawing/2014/main" id="{DF625863-1347-48CC-BF52-ADC7FCB50C0A}"/>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85" name="Ovaal 184">
              <a:extLst>
                <a:ext uri="{FF2B5EF4-FFF2-40B4-BE49-F238E27FC236}">
                  <a16:creationId xmlns:a16="http://schemas.microsoft.com/office/drawing/2014/main" id="{8819B1D3-D1DE-4F96-9EA3-E0FB56F1EE59}"/>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86" name="Rechthoek 185">
              <a:extLst>
                <a:ext uri="{FF2B5EF4-FFF2-40B4-BE49-F238E27FC236}">
                  <a16:creationId xmlns:a16="http://schemas.microsoft.com/office/drawing/2014/main" id="{9312742D-17B9-472C-AFA5-0F5A9677DA8C}"/>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87" name="Ovaal 186">
              <a:extLst>
                <a:ext uri="{FF2B5EF4-FFF2-40B4-BE49-F238E27FC236}">
                  <a16:creationId xmlns:a16="http://schemas.microsoft.com/office/drawing/2014/main" id="{ACC9E469-30D3-4F22-836A-D1B5897A6E04}"/>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88" name="Rechthoek 187">
              <a:extLst>
                <a:ext uri="{FF2B5EF4-FFF2-40B4-BE49-F238E27FC236}">
                  <a16:creationId xmlns:a16="http://schemas.microsoft.com/office/drawing/2014/main" id="{78B46592-0224-4EFA-B481-8E02747F42D2}"/>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89" name="Rechte verbindingslijn 188">
              <a:extLst>
                <a:ext uri="{FF2B5EF4-FFF2-40B4-BE49-F238E27FC236}">
                  <a16:creationId xmlns:a16="http://schemas.microsoft.com/office/drawing/2014/main" id="{847D9408-C84F-4BEF-9BB7-B293767DCF1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0" name="Groep 189">
              <a:extLst>
                <a:ext uri="{FF2B5EF4-FFF2-40B4-BE49-F238E27FC236}">
                  <a16:creationId xmlns:a16="http://schemas.microsoft.com/office/drawing/2014/main" id="{E6919E16-C81D-49E2-B910-BBD1DF0A475F}"/>
                </a:ext>
              </a:extLst>
            </p:cNvPr>
            <p:cNvGrpSpPr/>
            <p:nvPr userDrawn="1"/>
          </p:nvGrpSpPr>
          <p:grpSpPr>
            <a:xfrm>
              <a:off x="12916952" y="1996210"/>
              <a:ext cx="825930" cy="209550"/>
              <a:chOff x="13504624" y="2482850"/>
              <a:chExt cx="825500" cy="209550"/>
            </a:xfrm>
          </p:grpSpPr>
          <p:sp>
            <p:nvSpPr>
              <p:cNvPr id="233" name="Rechthoek 232">
                <a:extLst>
                  <a:ext uri="{FF2B5EF4-FFF2-40B4-BE49-F238E27FC236}">
                    <a16:creationId xmlns:a16="http://schemas.microsoft.com/office/drawing/2014/main" id="{6DD9AC7B-5AC2-4D46-94CB-FEB230F5609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34" name="Rechte verbindingslijn 233">
                <a:extLst>
                  <a:ext uri="{FF2B5EF4-FFF2-40B4-BE49-F238E27FC236}">
                    <a16:creationId xmlns:a16="http://schemas.microsoft.com/office/drawing/2014/main" id="{63413B01-A4D7-4ACB-AA30-CCCA39E01EF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35" name="Gelijkbenige driehoek 234">
                <a:extLst>
                  <a:ext uri="{FF2B5EF4-FFF2-40B4-BE49-F238E27FC236}">
                    <a16:creationId xmlns:a16="http://schemas.microsoft.com/office/drawing/2014/main" id="{B1353EA6-61BE-4EB9-9358-536D692F3E3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91" name="Groep 190">
              <a:extLst>
                <a:ext uri="{FF2B5EF4-FFF2-40B4-BE49-F238E27FC236}">
                  <a16:creationId xmlns:a16="http://schemas.microsoft.com/office/drawing/2014/main" id="{9D598A9D-ED66-43DF-BB99-197798B6720E}"/>
                </a:ext>
              </a:extLst>
            </p:cNvPr>
            <p:cNvGrpSpPr/>
            <p:nvPr userDrawn="1"/>
          </p:nvGrpSpPr>
          <p:grpSpPr>
            <a:xfrm>
              <a:off x="12861978" y="3626002"/>
              <a:ext cx="514552" cy="612918"/>
              <a:chOff x="12682980" y="3403241"/>
              <a:chExt cx="622284" cy="741632"/>
            </a:xfrm>
          </p:grpSpPr>
          <p:grpSp>
            <p:nvGrpSpPr>
              <p:cNvPr id="217" name="Groep 216">
                <a:extLst>
                  <a:ext uri="{FF2B5EF4-FFF2-40B4-BE49-F238E27FC236}">
                    <a16:creationId xmlns:a16="http://schemas.microsoft.com/office/drawing/2014/main" id="{AACF56AF-7721-4959-B9ED-644702D73B25}"/>
                  </a:ext>
                </a:extLst>
              </p:cNvPr>
              <p:cNvGrpSpPr/>
              <p:nvPr userDrawn="1"/>
            </p:nvGrpSpPr>
            <p:grpSpPr>
              <a:xfrm>
                <a:off x="12771568" y="3403241"/>
                <a:ext cx="467138" cy="448489"/>
                <a:chOff x="12782195" y="3403241"/>
                <a:chExt cx="467138" cy="448489"/>
              </a:xfrm>
            </p:grpSpPr>
            <p:grpSp>
              <p:nvGrpSpPr>
                <p:cNvPr id="220" name="Groep 219">
                  <a:extLst>
                    <a:ext uri="{FF2B5EF4-FFF2-40B4-BE49-F238E27FC236}">
                      <a16:creationId xmlns:a16="http://schemas.microsoft.com/office/drawing/2014/main" id="{8CF6ECE0-FF8D-4361-B81A-042273E12457}"/>
                    </a:ext>
                  </a:extLst>
                </p:cNvPr>
                <p:cNvGrpSpPr/>
                <p:nvPr userDrawn="1"/>
              </p:nvGrpSpPr>
              <p:grpSpPr>
                <a:xfrm>
                  <a:off x="12782195" y="3403241"/>
                  <a:ext cx="412967" cy="393907"/>
                  <a:chOff x="13554906" y="3320109"/>
                  <a:chExt cx="443906" cy="423419"/>
                </a:xfrm>
              </p:grpSpPr>
              <p:grpSp>
                <p:nvGrpSpPr>
                  <p:cNvPr id="227" name="Groep 226">
                    <a:extLst>
                      <a:ext uri="{FF2B5EF4-FFF2-40B4-BE49-F238E27FC236}">
                        <a16:creationId xmlns:a16="http://schemas.microsoft.com/office/drawing/2014/main" id="{FE205640-432C-4DAC-861E-AD589D7D751B}"/>
                      </a:ext>
                    </a:extLst>
                  </p:cNvPr>
                  <p:cNvGrpSpPr/>
                  <p:nvPr userDrawn="1"/>
                </p:nvGrpSpPr>
                <p:grpSpPr>
                  <a:xfrm>
                    <a:off x="13554906" y="3320109"/>
                    <a:ext cx="443906" cy="423419"/>
                    <a:chOff x="12909684" y="1276143"/>
                    <a:chExt cx="443906" cy="423419"/>
                  </a:xfrm>
                </p:grpSpPr>
                <p:sp>
                  <p:nvSpPr>
                    <p:cNvPr id="230" name="Rechthoek 229">
                      <a:extLst>
                        <a:ext uri="{FF2B5EF4-FFF2-40B4-BE49-F238E27FC236}">
                          <a16:creationId xmlns:a16="http://schemas.microsoft.com/office/drawing/2014/main" id="{3A2E57AC-488A-4AC4-A519-596E95F3F881}"/>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31" name="Rechthoek 230">
                      <a:extLst>
                        <a:ext uri="{FF2B5EF4-FFF2-40B4-BE49-F238E27FC236}">
                          <a16:creationId xmlns:a16="http://schemas.microsoft.com/office/drawing/2014/main" id="{7F94BE45-2581-46ED-A0E7-20A774EFBA55}"/>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32" name="Ovaal 231">
                      <a:extLst>
                        <a:ext uri="{FF2B5EF4-FFF2-40B4-BE49-F238E27FC236}">
                          <a16:creationId xmlns:a16="http://schemas.microsoft.com/office/drawing/2014/main" id="{A06FE5C5-334B-492E-A965-7DB70C6F352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228" name="Afbeelding 227">
                    <a:extLst>
                      <a:ext uri="{FF2B5EF4-FFF2-40B4-BE49-F238E27FC236}">
                        <a16:creationId xmlns:a16="http://schemas.microsoft.com/office/drawing/2014/main" id="{C59535FC-C7BE-4E1E-AC35-CA491D7DD61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229" name="Afbeelding 228">
                    <a:extLst>
                      <a:ext uri="{FF2B5EF4-FFF2-40B4-BE49-F238E27FC236}">
                        <a16:creationId xmlns:a16="http://schemas.microsoft.com/office/drawing/2014/main" id="{B17BA331-2179-4E12-A025-1BE1247D1DCB}"/>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221" name="Groep 220">
                  <a:extLst>
                    <a:ext uri="{FF2B5EF4-FFF2-40B4-BE49-F238E27FC236}">
                      <a16:creationId xmlns:a16="http://schemas.microsoft.com/office/drawing/2014/main" id="{9E734DE1-1387-4EE0-B07C-9BD826CFBBCB}"/>
                    </a:ext>
                  </a:extLst>
                </p:cNvPr>
                <p:cNvGrpSpPr/>
                <p:nvPr userDrawn="1"/>
              </p:nvGrpSpPr>
              <p:grpSpPr>
                <a:xfrm>
                  <a:off x="13103513" y="3705268"/>
                  <a:ext cx="145820" cy="146462"/>
                  <a:chOff x="13096169" y="3602278"/>
                  <a:chExt cx="145820" cy="146462"/>
                </a:xfrm>
              </p:grpSpPr>
              <p:sp>
                <p:nvSpPr>
                  <p:cNvPr id="225" name="Rechthoek 224">
                    <a:extLst>
                      <a:ext uri="{FF2B5EF4-FFF2-40B4-BE49-F238E27FC236}">
                        <a16:creationId xmlns:a16="http://schemas.microsoft.com/office/drawing/2014/main" id="{2072AF77-998B-43C2-B4B0-0E543C90CD5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26" name="Rechthoek 225">
                    <a:extLst>
                      <a:ext uri="{FF2B5EF4-FFF2-40B4-BE49-F238E27FC236}">
                        <a16:creationId xmlns:a16="http://schemas.microsoft.com/office/drawing/2014/main" id="{60B41C68-D004-493F-AA77-4C794146CFE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22" name="Groep 221">
                  <a:extLst>
                    <a:ext uri="{FF2B5EF4-FFF2-40B4-BE49-F238E27FC236}">
                      <a16:creationId xmlns:a16="http://schemas.microsoft.com/office/drawing/2014/main" id="{B3F9676D-BE2A-430E-8274-93957ED170C3}"/>
                    </a:ext>
                  </a:extLst>
                </p:cNvPr>
                <p:cNvGrpSpPr/>
                <p:nvPr userDrawn="1"/>
              </p:nvGrpSpPr>
              <p:grpSpPr>
                <a:xfrm rot="10800000">
                  <a:off x="13061402" y="3665637"/>
                  <a:ext cx="145820" cy="146462"/>
                  <a:chOff x="13096169" y="3602278"/>
                  <a:chExt cx="145820" cy="146462"/>
                </a:xfrm>
              </p:grpSpPr>
              <p:sp>
                <p:nvSpPr>
                  <p:cNvPr id="223" name="Rechthoek 222">
                    <a:extLst>
                      <a:ext uri="{FF2B5EF4-FFF2-40B4-BE49-F238E27FC236}">
                        <a16:creationId xmlns:a16="http://schemas.microsoft.com/office/drawing/2014/main" id="{3CF81BF1-E66B-4E44-820C-EB86D4B8E6B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24" name="Rechthoek 223">
                    <a:extLst>
                      <a:ext uri="{FF2B5EF4-FFF2-40B4-BE49-F238E27FC236}">
                        <a16:creationId xmlns:a16="http://schemas.microsoft.com/office/drawing/2014/main" id="{9B33B58D-C87D-43E5-8F4B-50557A54978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218" name="Rechthoek 217">
                <a:extLst>
                  <a:ext uri="{FF2B5EF4-FFF2-40B4-BE49-F238E27FC236}">
                    <a16:creationId xmlns:a16="http://schemas.microsoft.com/office/drawing/2014/main" id="{3FB2399A-FAF4-4731-9890-53EBED64351E}"/>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219" name="Gelijkbenige driehoek 218">
                <a:extLst>
                  <a:ext uri="{FF2B5EF4-FFF2-40B4-BE49-F238E27FC236}">
                    <a16:creationId xmlns:a16="http://schemas.microsoft.com/office/drawing/2014/main" id="{94C04D64-E052-4EB3-85E6-D9323A61E11A}"/>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92" name="Groep 191">
              <a:extLst>
                <a:ext uri="{FF2B5EF4-FFF2-40B4-BE49-F238E27FC236}">
                  <a16:creationId xmlns:a16="http://schemas.microsoft.com/office/drawing/2014/main" id="{F3377725-50EA-4A88-89D4-4CD8C263C323}"/>
                </a:ext>
              </a:extLst>
            </p:cNvPr>
            <p:cNvGrpSpPr/>
            <p:nvPr userDrawn="1"/>
          </p:nvGrpSpPr>
          <p:grpSpPr>
            <a:xfrm>
              <a:off x="12916952" y="938392"/>
              <a:ext cx="294943" cy="318834"/>
              <a:chOff x="14466489" y="1001522"/>
              <a:chExt cx="290627" cy="314333"/>
            </a:xfrm>
          </p:grpSpPr>
          <p:sp>
            <p:nvSpPr>
              <p:cNvPr id="211" name="Rechthoek 210">
                <a:extLst>
                  <a:ext uri="{FF2B5EF4-FFF2-40B4-BE49-F238E27FC236}">
                    <a16:creationId xmlns:a16="http://schemas.microsoft.com/office/drawing/2014/main" id="{21015D8F-2792-4D7C-B3BA-DA1F0D831E3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12" name="Ovaal 211">
                <a:extLst>
                  <a:ext uri="{FF2B5EF4-FFF2-40B4-BE49-F238E27FC236}">
                    <a16:creationId xmlns:a16="http://schemas.microsoft.com/office/drawing/2014/main" id="{7198E062-B0E0-4E6F-A426-4F66E0913A4B}"/>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3" name="Vrije vorm: vorm 212">
                <a:extLst>
                  <a:ext uri="{FF2B5EF4-FFF2-40B4-BE49-F238E27FC236}">
                    <a16:creationId xmlns:a16="http://schemas.microsoft.com/office/drawing/2014/main" id="{1A67AF2F-9FE7-471A-8B1E-55D3AE95ABE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4" name="Rechthoek: afgeronde hoeken 213">
                <a:extLst>
                  <a:ext uri="{FF2B5EF4-FFF2-40B4-BE49-F238E27FC236}">
                    <a16:creationId xmlns:a16="http://schemas.microsoft.com/office/drawing/2014/main" id="{4B5363D0-67BB-4146-90E8-D48B0CA3B07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215" name="Rechte verbindingslijn 214">
                <a:extLst>
                  <a:ext uri="{FF2B5EF4-FFF2-40B4-BE49-F238E27FC236}">
                    <a16:creationId xmlns:a16="http://schemas.microsoft.com/office/drawing/2014/main" id="{4F8EF28C-70D6-41E8-A6D0-42D3F6F3340F}"/>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Rechte verbindingslijn 215">
                <a:extLst>
                  <a:ext uri="{FF2B5EF4-FFF2-40B4-BE49-F238E27FC236}">
                    <a16:creationId xmlns:a16="http://schemas.microsoft.com/office/drawing/2014/main" id="{C9A9486D-9F42-4B58-87AF-85AD50845D9D}"/>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3" name="Ovaal 192">
              <a:extLst>
                <a:ext uri="{FF2B5EF4-FFF2-40B4-BE49-F238E27FC236}">
                  <a16:creationId xmlns:a16="http://schemas.microsoft.com/office/drawing/2014/main" id="{0DD9AD87-B715-44FA-8149-517C88E93B64}"/>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94" name="Rechthoek 193">
              <a:extLst>
                <a:ext uri="{FF2B5EF4-FFF2-40B4-BE49-F238E27FC236}">
                  <a16:creationId xmlns:a16="http://schemas.microsoft.com/office/drawing/2014/main" id="{171E559D-E94D-42E9-B3F3-C5D3A2125163}"/>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B4CE338E-B1B4-4C18-85BA-273204E77EE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A01D71D5-41AA-4E05-94CC-5BEF9407B1D3}"/>
                </a:ext>
              </a:extLst>
            </p:cNvPr>
            <p:cNvGrpSpPr/>
            <p:nvPr userDrawn="1"/>
          </p:nvGrpSpPr>
          <p:grpSpPr>
            <a:xfrm>
              <a:off x="12904732" y="4945834"/>
              <a:ext cx="1499406" cy="678267"/>
              <a:chOff x="12757283" y="3120781"/>
              <a:chExt cx="1499406" cy="678267"/>
            </a:xfrm>
          </p:grpSpPr>
          <p:sp>
            <p:nvSpPr>
              <p:cNvPr id="197" name="Rechthoek 196">
                <a:extLst>
                  <a:ext uri="{FF2B5EF4-FFF2-40B4-BE49-F238E27FC236}">
                    <a16:creationId xmlns:a16="http://schemas.microsoft.com/office/drawing/2014/main" id="{E1A77DE9-899F-4BD5-9384-9D9D4A674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98" name="Rechthoek 197">
                <a:extLst>
                  <a:ext uri="{FF2B5EF4-FFF2-40B4-BE49-F238E27FC236}">
                    <a16:creationId xmlns:a16="http://schemas.microsoft.com/office/drawing/2014/main" id="{7B4FDFEC-5602-434C-84E8-7BD2EC65393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99" name="Tekstvak 198">
                <a:extLst>
                  <a:ext uri="{FF2B5EF4-FFF2-40B4-BE49-F238E27FC236}">
                    <a16:creationId xmlns:a16="http://schemas.microsoft.com/office/drawing/2014/main" id="{930959F9-C3D4-40E9-99CD-775E9EAFF1EF}"/>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200" name="Tekstvak 199">
                <a:extLst>
                  <a:ext uri="{FF2B5EF4-FFF2-40B4-BE49-F238E27FC236}">
                    <a16:creationId xmlns:a16="http://schemas.microsoft.com/office/drawing/2014/main" id="{9881C11C-87B8-486C-A24B-21EEADEEBE04}"/>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201" name="Picture 3">
                <a:extLst>
                  <a:ext uri="{FF2B5EF4-FFF2-40B4-BE49-F238E27FC236}">
                    <a16:creationId xmlns:a16="http://schemas.microsoft.com/office/drawing/2014/main" id="{8C4B66EA-DADE-4025-8B95-AFD814D817E8}"/>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2" name="Gelijkbenige driehoek 201">
                <a:extLst>
                  <a:ext uri="{FF2B5EF4-FFF2-40B4-BE49-F238E27FC236}">
                    <a16:creationId xmlns:a16="http://schemas.microsoft.com/office/drawing/2014/main" id="{316A01AB-B8F9-4487-A36D-275F62A551F8}"/>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03" name="Groep 202">
                <a:extLst>
                  <a:ext uri="{FF2B5EF4-FFF2-40B4-BE49-F238E27FC236}">
                    <a16:creationId xmlns:a16="http://schemas.microsoft.com/office/drawing/2014/main" id="{C9163EB8-6350-493E-8B42-D944E2D70D27}"/>
                  </a:ext>
                </a:extLst>
              </p:cNvPr>
              <p:cNvGrpSpPr/>
              <p:nvPr userDrawn="1"/>
            </p:nvGrpSpPr>
            <p:grpSpPr>
              <a:xfrm>
                <a:off x="12822311" y="3178534"/>
                <a:ext cx="182309" cy="163794"/>
                <a:chOff x="12832541" y="3162395"/>
                <a:chExt cx="219532" cy="197236"/>
              </a:xfrm>
            </p:grpSpPr>
            <p:sp>
              <p:nvSpPr>
                <p:cNvPr id="208" name="Rechthoek 207">
                  <a:extLst>
                    <a:ext uri="{FF2B5EF4-FFF2-40B4-BE49-F238E27FC236}">
                      <a16:creationId xmlns:a16="http://schemas.microsoft.com/office/drawing/2014/main" id="{AD6C2F1B-F747-46A2-B6C1-6935E0D244D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09" name="Rechthoek 208">
                  <a:extLst>
                    <a:ext uri="{FF2B5EF4-FFF2-40B4-BE49-F238E27FC236}">
                      <a16:creationId xmlns:a16="http://schemas.microsoft.com/office/drawing/2014/main" id="{E4101EB5-E09F-4337-9780-CD5312945EE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10" name="Rechthoek 209">
                  <a:extLst>
                    <a:ext uri="{FF2B5EF4-FFF2-40B4-BE49-F238E27FC236}">
                      <a16:creationId xmlns:a16="http://schemas.microsoft.com/office/drawing/2014/main" id="{502D20BC-7F42-4EDF-B725-A897A766337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204" name="Groep 203">
                <a:extLst>
                  <a:ext uri="{FF2B5EF4-FFF2-40B4-BE49-F238E27FC236}">
                    <a16:creationId xmlns:a16="http://schemas.microsoft.com/office/drawing/2014/main" id="{42190F52-7CAD-4028-8B39-3D42AEFB47BD}"/>
                  </a:ext>
                </a:extLst>
              </p:cNvPr>
              <p:cNvGrpSpPr/>
              <p:nvPr userDrawn="1"/>
            </p:nvGrpSpPr>
            <p:grpSpPr>
              <a:xfrm>
                <a:off x="12822311" y="3480352"/>
                <a:ext cx="182309" cy="163794"/>
                <a:chOff x="12832541" y="3162395"/>
                <a:chExt cx="219532" cy="197236"/>
              </a:xfrm>
            </p:grpSpPr>
            <p:sp>
              <p:nvSpPr>
                <p:cNvPr id="205" name="Rechthoek 204">
                  <a:extLst>
                    <a:ext uri="{FF2B5EF4-FFF2-40B4-BE49-F238E27FC236}">
                      <a16:creationId xmlns:a16="http://schemas.microsoft.com/office/drawing/2014/main" id="{EF2F19B7-BD0B-4286-AFD6-4C5B70120C8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06" name="Rechthoek 205">
                  <a:extLst>
                    <a:ext uri="{FF2B5EF4-FFF2-40B4-BE49-F238E27FC236}">
                      <a16:creationId xmlns:a16="http://schemas.microsoft.com/office/drawing/2014/main" id="{D4E14CA0-FC68-4B87-9462-2CBE9FAD3F4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07" name="Rechthoek 206">
                  <a:extLst>
                    <a:ext uri="{FF2B5EF4-FFF2-40B4-BE49-F238E27FC236}">
                      <a16:creationId xmlns:a16="http://schemas.microsoft.com/office/drawing/2014/main" id="{0A73AFE9-7D05-49DA-BD8E-A2E8A95F511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8232000" y="0"/>
            <a:ext cx="3960000" cy="67536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6840000" cy="4624586"/>
          </a:xfrm>
        </p:spPr>
        <p:txBody>
          <a:bodyPr vert="horz"/>
          <a:lstStyle>
            <a:lvl1pPr>
              <a:defRPr/>
            </a:lvl1pPr>
            <a:lvl2pPr>
              <a:defRPr/>
            </a:lvl2pPr>
            <a:lvl3pPr>
              <a:defRPr/>
            </a:lvl3pPr>
            <a:lvl4pPr marL="446088" indent="0">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2"/>
                </a:solidFill>
              </a:defRPr>
            </a:lvl1p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‹nr.›</a:t>
            </a:fld>
            <a:endParaRPr lang="nl-NL" dirty="0"/>
          </a:p>
        </p:txBody>
      </p:sp>
      <p:sp>
        <p:nvSpPr>
          <p:cNvPr id="16" name="Tijdelijke aanduiding voor tekst 6">
            <a:extLst>
              <a:ext uri="{FF2B5EF4-FFF2-40B4-BE49-F238E27FC236}">
                <a16:creationId xmlns:a16="http://schemas.microsoft.com/office/drawing/2014/main" id="{63420FDD-21E9-43C0-9B07-1776262B2C4F}"/>
              </a:ext>
            </a:extLst>
          </p:cNvPr>
          <p:cNvSpPr>
            <a:spLocks noGrp="1"/>
          </p:cNvSpPr>
          <p:nvPr>
            <p:ph type="body" sz="quarter" idx="19" hasCustomPrompt="1"/>
          </p:nvPr>
        </p:nvSpPr>
        <p:spPr>
          <a:xfrm rot="5400000">
            <a:off x="7864902" y="2493000"/>
            <a:ext cx="6926578" cy="1872000"/>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21" name="Tijdelijke aanduiding voor tekst 6">
            <a:extLst>
              <a:ext uri="{FF2B5EF4-FFF2-40B4-BE49-F238E27FC236}">
                <a16:creationId xmlns:a16="http://schemas.microsoft.com/office/drawing/2014/main" id="{8DB64399-7F62-4C64-A154-EEAB2ABCBFA5}"/>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 name="Tijdelijke aanduiding voor tekst 18">
            <a:extLst>
              <a:ext uri="{FF2B5EF4-FFF2-40B4-BE49-F238E27FC236}">
                <a16:creationId xmlns:a16="http://schemas.microsoft.com/office/drawing/2014/main" id="{EF099BC5-9087-4511-8DF1-F55C45E382BF}"/>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8" name="Tijdelijke aanduiding voor tekst 17">
            <a:extLst>
              <a:ext uri="{FF2B5EF4-FFF2-40B4-BE49-F238E27FC236}">
                <a16:creationId xmlns:a16="http://schemas.microsoft.com/office/drawing/2014/main" id="{751071C6-361E-4182-847C-321AAE06D7BF}"/>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4" name="Tijdelijke aanduiding voor tekst 6">
            <a:extLst>
              <a:ext uri="{FF2B5EF4-FFF2-40B4-BE49-F238E27FC236}">
                <a16:creationId xmlns:a16="http://schemas.microsoft.com/office/drawing/2014/main" id="{0E484A3E-A288-407E-9A4A-83E74D2CB3F5}"/>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54" name="Rechthoek 153">
            <a:extLst>
              <a:ext uri="{FF2B5EF4-FFF2-40B4-BE49-F238E27FC236}">
                <a16:creationId xmlns:a16="http://schemas.microsoft.com/office/drawing/2014/main" id="{BFA87E4B-8054-4324-833D-91748E0A6C5D}"/>
              </a:ext>
            </a:extLst>
          </p:cNvPr>
          <p:cNvSpPr/>
          <p:nvPr userDrawn="1"/>
        </p:nvSpPr>
        <p:spPr>
          <a:xfrm>
            <a:off x="0" y="-399601"/>
            <a:ext cx="720000" cy="360000"/>
          </a:xfrm>
          <a:prstGeom prst="rect">
            <a:avLst/>
          </a:prstGeom>
        </p:spPr>
        <p:txBody>
          <a:bodyPr wrap="none" lIns="0" tIns="0" rIns="0" bIns="0">
            <a:noAutofit/>
          </a:bodyPr>
          <a:lstStyle/>
          <a:p>
            <a:r>
              <a:rPr lang="nl-NL" dirty="0"/>
              <a:t>Tekst en beeld A1</a:t>
            </a:r>
          </a:p>
        </p:txBody>
      </p:sp>
      <p:grpSp>
        <p:nvGrpSpPr>
          <p:cNvPr id="155" name="INSTRUCTIES">
            <a:extLst>
              <a:ext uri="{FF2B5EF4-FFF2-40B4-BE49-F238E27FC236}">
                <a16:creationId xmlns:a16="http://schemas.microsoft.com/office/drawing/2014/main" id="{9084CA28-5CEE-4D2D-8AAA-A92E9CF7D7DA}"/>
              </a:ext>
            </a:extLst>
          </p:cNvPr>
          <p:cNvGrpSpPr/>
          <p:nvPr userDrawn="1"/>
        </p:nvGrpSpPr>
        <p:grpSpPr>
          <a:xfrm>
            <a:off x="12395374" y="-718670"/>
            <a:ext cx="4140000" cy="6489275"/>
            <a:chOff x="12395374" y="-718670"/>
            <a:chExt cx="4140000" cy="6489275"/>
          </a:xfrm>
        </p:grpSpPr>
        <p:sp>
          <p:nvSpPr>
            <p:cNvPr id="156" name="Rechthoek: afgeronde hoeken 155">
              <a:extLst>
                <a:ext uri="{FF2B5EF4-FFF2-40B4-BE49-F238E27FC236}">
                  <a16:creationId xmlns:a16="http://schemas.microsoft.com/office/drawing/2014/main" id="{FE8F4535-8E1A-496C-9EBF-8BB220D422A4}"/>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57" name="Rechthoek: afgeronde hoeken 156">
              <a:extLst>
                <a:ext uri="{FF2B5EF4-FFF2-40B4-BE49-F238E27FC236}">
                  <a16:creationId xmlns:a16="http://schemas.microsoft.com/office/drawing/2014/main" id="{10B80564-665D-4AD6-A8C1-0B98488CF89D}"/>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58" name="Ovaal 157">
              <a:extLst>
                <a:ext uri="{FF2B5EF4-FFF2-40B4-BE49-F238E27FC236}">
                  <a16:creationId xmlns:a16="http://schemas.microsoft.com/office/drawing/2014/main" id="{411DBE92-FE74-40A8-A256-6525593063A3}"/>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59" name="Rechte verbindingslijn 158">
              <a:extLst>
                <a:ext uri="{FF2B5EF4-FFF2-40B4-BE49-F238E27FC236}">
                  <a16:creationId xmlns:a16="http://schemas.microsoft.com/office/drawing/2014/main" id="{FC448F73-0139-4A89-B058-BC97E348628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0" name="Rechthoek 159">
              <a:extLst>
                <a:ext uri="{FF2B5EF4-FFF2-40B4-BE49-F238E27FC236}">
                  <a16:creationId xmlns:a16="http://schemas.microsoft.com/office/drawing/2014/main" id="{2808B122-71E2-4925-9935-526B90871BF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61" name="Ovaal 160">
              <a:extLst>
                <a:ext uri="{FF2B5EF4-FFF2-40B4-BE49-F238E27FC236}">
                  <a16:creationId xmlns:a16="http://schemas.microsoft.com/office/drawing/2014/main" id="{9291055B-8DC1-4665-8C86-AF4D8526BFB0}"/>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62" name="Rechthoek 161">
              <a:extLst>
                <a:ext uri="{FF2B5EF4-FFF2-40B4-BE49-F238E27FC236}">
                  <a16:creationId xmlns:a16="http://schemas.microsoft.com/office/drawing/2014/main" id="{D2E3060D-A7BF-434F-B21C-E50F3E8AB9E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63" name="Ovaal 162">
              <a:extLst>
                <a:ext uri="{FF2B5EF4-FFF2-40B4-BE49-F238E27FC236}">
                  <a16:creationId xmlns:a16="http://schemas.microsoft.com/office/drawing/2014/main" id="{6382CF4F-8A3D-499D-B07C-0E50F2B711C6}"/>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4" name="Rechthoek 163">
              <a:extLst>
                <a:ext uri="{FF2B5EF4-FFF2-40B4-BE49-F238E27FC236}">
                  <a16:creationId xmlns:a16="http://schemas.microsoft.com/office/drawing/2014/main" id="{4ED53BD6-F47D-4C85-A4D9-28887FEC08FF}"/>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65" name="Rechte verbindingslijn 164">
              <a:extLst>
                <a:ext uri="{FF2B5EF4-FFF2-40B4-BE49-F238E27FC236}">
                  <a16:creationId xmlns:a16="http://schemas.microsoft.com/office/drawing/2014/main" id="{0903A74D-A30A-4D05-B036-1694C8A14FC6}"/>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6" name="Groep 165">
              <a:extLst>
                <a:ext uri="{FF2B5EF4-FFF2-40B4-BE49-F238E27FC236}">
                  <a16:creationId xmlns:a16="http://schemas.microsoft.com/office/drawing/2014/main" id="{112C1A4A-BE96-4AB8-91AF-57798BB5346B}"/>
                </a:ext>
              </a:extLst>
            </p:cNvPr>
            <p:cNvGrpSpPr/>
            <p:nvPr userDrawn="1"/>
          </p:nvGrpSpPr>
          <p:grpSpPr>
            <a:xfrm>
              <a:off x="12916952" y="1996210"/>
              <a:ext cx="825930" cy="209550"/>
              <a:chOff x="13504624" y="2482850"/>
              <a:chExt cx="825500" cy="209550"/>
            </a:xfrm>
          </p:grpSpPr>
          <p:sp>
            <p:nvSpPr>
              <p:cNvPr id="349" name="Rechthoek 348">
                <a:extLst>
                  <a:ext uri="{FF2B5EF4-FFF2-40B4-BE49-F238E27FC236}">
                    <a16:creationId xmlns:a16="http://schemas.microsoft.com/office/drawing/2014/main" id="{D4120920-71AF-446E-8484-61374EB2C0A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350" name="Rechte verbindingslijn 349">
                <a:extLst>
                  <a:ext uri="{FF2B5EF4-FFF2-40B4-BE49-F238E27FC236}">
                    <a16:creationId xmlns:a16="http://schemas.microsoft.com/office/drawing/2014/main" id="{6350CAD5-B2FA-4885-8699-4B52D0202E6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1" name="Gelijkbenige driehoek 350">
                <a:extLst>
                  <a:ext uri="{FF2B5EF4-FFF2-40B4-BE49-F238E27FC236}">
                    <a16:creationId xmlns:a16="http://schemas.microsoft.com/office/drawing/2014/main" id="{5AC3FFA7-79BC-4151-8D57-1E4B370FD14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67" name="Groep 166">
              <a:extLst>
                <a:ext uri="{FF2B5EF4-FFF2-40B4-BE49-F238E27FC236}">
                  <a16:creationId xmlns:a16="http://schemas.microsoft.com/office/drawing/2014/main" id="{9B87A407-4536-4EEC-90AF-2C3C7BAE56B1}"/>
                </a:ext>
              </a:extLst>
            </p:cNvPr>
            <p:cNvGrpSpPr/>
            <p:nvPr userDrawn="1"/>
          </p:nvGrpSpPr>
          <p:grpSpPr>
            <a:xfrm>
              <a:off x="12861978" y="3626002"/>
              <a:ext cx="514552" cy="612918"/>
              <a:chOff x="12682980" y="3403241"/>
              <a:chExt cx="622284" cy="741632"/>
            </a:xfrm>
          </p:grpSpPr>
          <p:grpSp>
            <p:nvGrpSpPr>
              <p:cNvPr id="333" name="Groep 332">
                <a:extLst>
                  <a:ext uri="{FF2B5EF4-FFF2-40B4-BE49-F238E27FC236}">
                    <a16:creationId xmlns:a16="http://schemas.microsoft.com/office/drawing/2014/main" id="{EDFECD6C-4399-452E-A2DE-BA6175605723}"/>
                  </a:ext>
                </a:extLst>
              </p:cNvPr>
              <p:cNvGrpSpPr/>
              <p:nvPr userDrawn="1"/>
            </p:nvGrpSpPr>
            <p:grpSpPr>
              <a:xfrm>
                <a:off x="12771568" y="3403241"/>
                <a:ext cx="467138" cy="448489"/>
                <a:chOff x="12782195" y="3403241"/>
                <a:chExt cx="467138" cy="448489"/>
              </a:xfrm>
            </p:grpSpPr>
            <p:grpSp>
              <p:nvGrpSpPr>
                <p:cNvPr id="336" name="Groep 335">
                  <a:extLst>
                    <a:ext uri="{FF2B5EF4-FFF2-40B4-BE49-F238E27FC236}">
                      <a16:creationId xmlns:a16="http://schemas.microsoft.com/office/drawing/2014/main" id="{1FA78DBD-C33A-420F-89D1-7506A04FA2E3}"/>
                    </a:ext>
                  </a:extLst>
                </p:cNvPr>
                <p:cNvGrpSpPr/>
                <p:nvPr userDrawn="1"/>
              </p:nvGrpSpPr>
              <p:grpSpPr>
                <a:xfrm>
                  <a:off x="12782195" y="3403241"/>
                  <a:ext cx="412967" cy="393907"/>
                  <a:chOff x="13554906" y="3320109"/>
                  <a:chExt cx="443906" cy="423419"/>
                </a:xfrm>
              </p:grpSpPr>
              <p:grpSp>
                <p:nvGrpSpPr>
                  <p:cNvPr id="343" name="Groep 342">
                    <a:extLst>
                      <a:ext uri="{FF2B5EF4-FFF2-40B4-BE49-F238E27FC236}">
                        <a16:creationId xmlns:a16="http://schemas.microsoft.com/office/drawing/2014/main" id="{F89DB57C-7D2E-47FF-8C09-0B317C253650}"/>
                      </a:ext>
                    </a:extLst>
                  </p:cNvPr>
                  <p:cNvGrpSpPr/>
                  <p:nvPr userDrawn="1"/>
                </p:nvGrpSpPr>
                <p:grpSpPr>
                  <a:xfrm>
                    <a:off x="13554906" y="3320109"/>
                    <a:ext cx="443906" cy="423419"/>
                    <a:chOff x="12909684" y="1276143"/>
                    <a:chExt cx="443906" cy="423419"/>
                  </a:xfrm>
                </p:grpSpPr>
                <p:sp>
                  <p:nvSpPr>
                    <p:cNvPr id="346" name="Rechthoek 345">
                      <a:extLst>
                        <a:ext uri="{FF2B5EF4-FFF2-40B4-BE49-F238E27FC236}">
                          <a16:creationId xmlns:a16="http://schemas.microsoft.com/office/drawing/2014/main" id="{F1719EDD-245F-4196-A4A8-89A3060D15E3}"/>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47" name="Rechthoek 346">
                      <a:extLst>
                        <a:ext uri="{FF2B5EF4-FFF2-40B4-BE49-F238E27FC236}">
                          <a16:creationId xmlns:a16="http://schemas.microsoft.com/office/drawing/2014/main" id="{1AE88084-C2B7-4C27-B65A-72BB6BFF262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48" name="Ovaal 347">
                      <a:extLst>
                        <a:ext uri="{FF2B5EF4-FFF2-40B4-BE49-F238E27FC236}">
                          <a16:creationId xmlns:a16="http://schemas.microsoft.com/office/drawing/2014/main" id="{C20328AD-12D7-4F40-9F37-0354D7146C0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344" name="Afbeelding 343">
                    <a:extLst>
                      <a:ext uri="{FF2B5EF4-FFF2-40B4-BE49-F238E27FC236}">
                        <a16:creationId xmlns:a16="http://schemas.microsoft.com/office/drawing/2014/main" id="{91CB49D0-0555-41E4-A6C6-DA4A6C2F542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345" name="Afbeelding 344">
                    <a:extLst>
                      <a:ext uri="{FF2B5EF4-FFF2-40B4-BE49-F238E27FC236}">
                        <a16:creationId xmlns:a16="http://schemas.microsoft.com/office/drawing/2014/main" id="{F84917BB-75A5-4ABB-A9EC-1C1574AB444E}"/>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337" name="Groep 336">
                  <a:extLst>
                    <a:ext uri="{FF2B5EF4-FFF2-40B4-BE49-F238E27FC236}">
                      <a16:creationId xmlns:a16="http://schemas.microsoft.com/office/drawing/2014/main" id="{545497B1-4DF0-4484-96CA-147DCF8DA164}"/>
                    </a:ext>
                  </a:extLst>
                </p:cNvPr>
                <p:cNvGrpSpPr/>
                <p:nvPr userDrawn="1"/>
              </p:nvGrpSpPr>
              <p:grpSpPr>
                <a:xfrm>
                  <a:off x="13103513" y="3705268"/>
                  <a:ext cx="145820" cy="146462"/>
                  <a:chOff x="13096169" y="3602278"/>
                  <a:chExt cx="145820" cy="146462"/>
                </a:xfrm>
              </p:grpSpPr>
              <p:sp>
                <p:nvSpPr>
                  <p:cNvPr id="341" name="Rechthoek 340">
                    <a:extLst>
                      <a:ext uri="{FF2B5EF4-FFF2-40B4-BE49-F238E27FC236}">
                        <a16:creationId xmlns:a16="http://schemas.microsoft.com/office/drawing/2014/main" id="{FCBD4444-A6B8-4410-A527-B0CAC855CFC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42" name="Rechthoek 341">
                    <a:extLst>
                      <a:ext uri="{FF2B5EF4-FFF2-40B4-BE49-F238E27FC236}">
                        <a16:creationId xmlns:a16="http://schemas.microsoft.com/office/drawing/2014/main" id="{AB3F5E65-43C1-40FE-A20B-7F5079A8C8E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38" name="Groep 337">
                  <a:extLst>
                    <a:ext uri="{FF2B5EF4-FFF2-40B4-BE49-F238E27FC236}">
                      <a16:creationId xmlns:a16="http://schemas.microsoft.com/office/drawing/2014/main" id="{4000FD3E-7A9C-4539-AF3F-BBDF9D88B5F3}"/>
                    </a:ext>
                  </a:extLst>
                </p:cNvPr>
                <p:cNvGrpSpPr/>
                <p:nvPr userDrawn="1"/>
              </p:nvGrpSpPr>
              <p:grpSpPr>
                <a:xfrm rot="10800000">
                  <a:off x="13061402" y="3665637"/>
                  <a:ext cx="145820" cy="146462"/>
                  <a:chOff x="13096169" y="3602278"/>
                  <a:chExt cx="145820" cy="146462"/>
                </a:xfrm>
              </p:grpSpPr>
              <p:sp>
                <p:nvSpPr>
                  <p:cNvPr id="339" name="Rechthoek 338">
                    <a:extLst>
                      <a:ext uri="{FF2B5EF4-FFF2-40B4-BE49-F238E27FC236}">
                        <a16:creationId xmlns:a16="http://schemas.microsoft.com/office/drawing/2014/main" id="{59B9038E-1A3D-44CE-96AE-FF7FB6D1023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40" name="Rechthoek 339">
                    <a:extLst>
                      <a:ext uri="{FF2B5EF4-FFF2-40B4-BE49-F238E27FC236}">
                        <a16:creationId xmlns:a16="http://schemas.microsoft.com/office/drawing/2014/main" id="{F46DF2DE-3ABC-4140-9798-B2746F9FEB6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334" name="Rechthoek 333">
                <a:extLst>
                  <a:ext uri="{FF2B5EF4-FFF2-40B4-BE49-F238E27FC236}">
                    <a16:creationId xmlns:a16="http://schemas.microsoft.com/office/drawing/2014/main" id="{72222474-65B6-475D-AB25-19A457A119A6}"/>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335" name="Gelijkbenige driehoek 334">
                <a:extLst>
                  <a:ext uri="{FF2B5EF4-FFF2-40B4-BE49-F238E27FC236}">
                    <a16:creationId xmlns:a16="http://schemas.microsoft.com/office/drawing/2014/main" id="{7528C357-9B39-4CCF-A745-1D9FA9B984D8}"/>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68" name="Groep 167">
              <a:extLst>
                <a:ext uri="{FF2B5EF4-FFF2-40B4-BE49-F238E27FC236}">
                  <a16:creationId xmlns:a16="http://schemas.microsoft.com/office/drawing/2014/main" id="{962BBAFA-DDAA-4741-8A7C-68AF920BC156}"/>
                </a:ext>
              </a:extLst>
            </p:cNvPr>
            <p:cNvGrpSpPr/>
            <p:nvPr userDrawn="1"/>
          </p:nvGrpSpPr>
          <p:grpSpPr>
            <a:xfrm>
              <a:off x="12916952" y="938392"/>
              <a:ext cx="294943" cy="318834"/>
              <a:chOff x="14466489" y="1001522"/>
              <a:chExt cx="290627" cy="314333"/>
            </a:xfrm>
          </p:grpSpPr>
          <p:sp>
            <p:nvSpPr>
              <p:cNvPr id="327" name="Rechthoek 326">
                <a:extLst>
                  <a:ext uri="{FF2B5EF4-FFF2-40B4-BE49-F238E27FC236}">
                    <a16:creationId xmlns:a16="http://schemas.microsoft.com/office/drawing/2014/main" id="{8000F074-EE02-4E7D-87A0-DBDC2DFF03CD}"/>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28" name="Ovaal 327">
                <a:extLst>
                  <a:ext uri="{FF2B5EF4-FFF2-40B4-BE49-F238E27FC236}">
                    <a16:creationId xmlns:a16="http://schemas.microsoft.com/office/drawing/2014/main" id="{9C2A3985-A8A4-4770-80F2-D318E6C5ED7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9" name="Vrije vorm: vorm 328">
                <a:extLst>
                  <a:ext uri="{FF2B5EF4-FFF2-40B4-BE49-F238E27FC236}">
                    <a16:creationId xmlns:a16="http://schemas.microsoft.com/office/drawing/2014/main" id="{D0574898-5642-4CFF-8DF7-4CAC971800A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0" name="Rechthoek: afgeronde hoeken 329">
                <a:extLst>
                  <a:ext uri="{FF2B5EF4-FFF2-40B4-BE49-F238E27FC236}">
                    <a16:creationId xmlns:a16="http://schemas.microsoft.com/office/drawing/2014/main" id="{3F40F9F7-F365-4C7B-B7C8-139A14F23B3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331" name="Rechte verbindingslijn 330">
                <a:extLst>
                  <a:ext uri="{FF2B5EF4-FFF2-40B4-BE49-F238E27FC236}">
                    <a16:creationId xmlns:a16="http://schemas.microsoft.com/office/drawing/2014/main" id="{5E564299-369D-40A5-8CA2-23B7CA90313F}"/>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32" name="Rechte verbindingslijn 331">
                <a:extLst>
                  <a:ext uri="{FF2B5EF4-FFF2-40B4-BE49-F238E27FC236}">
                    <a16:creationId xmlns:a16="http://schemas.microsoft.com/office/drawing/2014/main" id="{53378024-6F93-4645-801E-B1BE220F6563}"/>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9" name="Ovaal 168">
              <a:extLst>
                <a:ext uri="{FF2B5EF4-FFF2-40B4-BE49-F238E27FC236}">
                  <a16:creationId xmlns:a16="http://schemas.microsoft.com/office/drawing/2014/main" id="{7726C526-BBB3-4183-8F62-EC0BFF47215C}"/>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72" name="Rechthoek 171">
              <a:extLst>
                <a:ext uri="{FF2B5EF4-FFF2-40B4-BE49-F238E27FC236}">
                  <a16:creationId xmlns:a16="http://schemas.microsoft.com/office/drawing/2014/main" id="{C9B0176E-B51A-4850-95E4-912DB76BA18E}"/>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73" name="Rechte verbindingslijn 172">
              <a:extLst>
                <a:ext uri="{FF2B5EF4-FFF2-40B4-BE49-F238E27FC236}">
                  <a16:creationId xmlns:a16="http://schemas.microsoft.com/office/drawing/2014/main" id="{D3D1AE01-BBCC-402A-BE55-CADDBF80336E}"/>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74" name="Groep 173">
              <a:extLst>
                <a:ext uri="{FF2B5EF4-FFF2-40B4-BE49-F238E27FC236}">
                  <a16:creationId xmlns:a16="http://schemas.microsoft.com/office/drawing/2014/main" id="{8B4246E0-41C0-4674-B319-EA235BDA4C59}"/>
                </a:ext>
              </a:extLst>
            </p:cNvPr>
            <p:cNvGrpSpPr/>
            <p:nvPr userDrawn="1"/>
          </p:nvGrpSpPr>
          <p:grpSpPr>
            <a:xfrm>
              <a:off x="12904732" y="4945834"/>
              <a:ext cx="1499406" cy="678267"/>
              <a:chOff x="12757283" y="3120781"/>
              <a:chExt cx="1499406" cy="678267"/>
            </a:xfrm>
          </p:grpSpPr>
          <p:sp>
            <p:nvSpPr>
              <p:cNvPr id="175" name="Rechthoek 174">
                <a:extLst>
                  <a:ext uri="{FF2B5EF4-FFF2-40B4-BE49-F238E27FC236}">
                    <a16:creationId xmlns:a16="http://schemas.microsoft.com/office/drawing/2014/main" id="{BDDF7741-E625-4530-90C2-D74437C3D30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6" name="Rechthoek 175">
                <a:extLst>
                  <a:ext uri="{FF2B5EF4-FFF2-40B4-BE49-F238E27FC236}">
                    <a16:creationId xmlns:a16="http://schemas.microsoft.com/office/drawing/2014/main" id="{08204FE2-5433-44DF-AC71-572BCF874631}"/>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7" name="Tekstvak 176">
                <a:extLst>
                  <a:ext uri="{FF2B5EF4-FFF2-40B4-BE49-F238E27FC236}">
                    <a16:creationId xmlns:a16="http://schemas.microsoft.com/office/drawing/2014/main" id="{93658892-FDDB-4521-B9C7-DAE0B997B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78" name="Tekstvak 177">
                <a:extLst>
                  <a:ext uri="{FF2B5EF4-FFF2-40B4-BE49-F238E27FC236}">
                    <a16:creationId xmlns:a16="http://schemas.microsoft.com/office/drawing/2014/main" id="{9536D671-627C-4496-B7FF-49DB4854F916}"/>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236" name="Picture 3">
                <a:extLst>
                  <a:ext uri="{FF2B5EF4-FFF2-40B4-BE49-F238E27FC236}">
                    <a16:creationId xmlns:a16="http://schemas.microsoft.com/office/drawing/2014/main" id="{4DFADE9F-1D74-4986-B830-D4D470AB79D8}"/>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37" name="Gelijkbenige driehoek 236">
                <a:extLst>
                  <a:ext uri="{FF2B5EF4-FFF2-40B4-BE49-F238E27FC236}">
                    <a16:creationId xmlns:a16="http://schemas.microsoft.com/office/drawing/2014/main" id="{7376DE5A-D2CA-4693-B130-1BECCF4E9276}"/>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38" name="Groep 237">
                <a:extLst>
                  <a:ext uri="{FF2B5EF4-FFF2-40B4-BE49-F238E27FC236}">
                    <a16:creationId xmlns:a16="http://schemas.microsoft.com/office/drawing/2014/main" id="{12F77150-418E-4756-AD21-858F34016678}"/>
                  </a:ext>
                </a:extLst>
              </p:cNvPr>
              <p:cNvGrpSpPr/>
              <p:nvPr userDrawn="1"/>
            </p:nvGrpSpPr>
            <p:grpSpPr>
              <a:xfrm>
                <a:off x="12822311" y="3178534"/>
                <a:ext cx="182309" cy="163794"/>
                <a:chOff x="12832541" y="3162395"/>
                <a:chExt cx="219532" cy="197236"/>
              </a:xfrm>
            </p:grpSpPr>
            <p:sp>
              <p:nvSpPr>
                <p:cNvPr id="324" name="Rechthoek 323">
                  <a:extLst>
                    <a:ext uri="{FF2B5EF4-FFF2-40B4-BE49-F238E27FC236}">
                      <a16:creationId xmlns:a16="http://schemas.microsoft.com/office/drawing/2014/main" id="{BC2A9F1E-321C-461C-BE16-704A7DA1137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25" name="Rechthoek 324">
                  <a:extLst>
                    <a:ext uri="{FF2B5EF4-FFF2-40B4-BE49-F238E27FC236}">
                      <a16:creationId xmlns:a16="http://schemas.microsoft.com/office/drawing/2014/main" id="{84E1EA65-6A82-4D2F-8477-9D04F785BF56}"/>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26" name="Rechthoek 325">
                  <a:extLst>
                    <a:ext uri="{FF2B5EF4-FFF2-40B4-BE49-F238E27FC236}">
                      <a16:creationId xmlns:a16="http://schemas.microsoft.com/office/drawing/2014/main" id="{092B4D1A-668B-40BE-848E-DD65DF71E67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239" name="Groep 238">
                <a:extLst>
                  <a:ext uri="{FF2B5EF4-FFF2-40B4-BE49-F238E27FC236}">
                    <a16:creationId xmlns:a16="http://schemas.microsoft.com/office/drawing/2014/main" id="{32E306F8-103F-4A60-A414-0DF536E589CC}"/>
                  </a:ext>
                </a:extLst>
              </p:cNvPr>
              <p:cNvGrpSpPr/>
              <p:nvPr userDrawn="1"/>
            </p:nvGrpSpPr>
            <p:grpSpPr>
              <a:xfrm>
                <a:off x="12822311" y="3480352"/>
                <a:ext cx="182309" cy="163794"/>
                <a:chOff x="12832541" y="3162395"/>
                <a:chExt cx="219532" cy="197236"/>
              </a:xfrm>
            </p:grpSpPr>
            <p:sp>
              <p:nvSpPr>
                <p:cNvPr id="240" name="Rechthoek 239">
                  <a:extLst>
                    <a:ext uri="{FF2B5EF4-FFF2-40B4-BE49-F238E27FC236}">
                      <a16:creationId xmlns:a16="http://schemas.microsoft.com/office/drawing/2014/main" id="{70080A08-A1FA-4A89-A62C-FF72F7D1864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22" name="Rechthoek 321">
                  <a:extLst>
                    <a:ext uri="{FF2B5EF4-FFF2-40B4-BE49-F238E27FC236}">
                      <a16:creationId xmlns:a16="http://schemas.microsoft.com/office/drawing/2014/main" id="{9FA2894E-BFA7-4FDA-A633-F04E127470A6}"/>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23" name="Rechthoek 322">
                  <a:extLst>
                    <a:ext uri="{FF2B5EF4-FFF2-40B4-BE49-F238E27FC236}">
                      <a16:creationId xmlns:a16="http://schemas.microsoft.com/office/drawing/2014/main" id="{C4637FFF-8A5A-4F4F-9EAE-FE34641E79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grpSp>
        <p:nvGrpSpPr>
          <p:cNvPr id="429" name="TEKSTINSTRUCTIES">
            <a:extLst>
              <a:ext uri="{FF2B5EF4-FFF2-40B4-BE49-F238E27FC236}">
                <a16:creationId xmlns:a16="http://schemas.microsoft.com/office/drawing/2014/main" id="{493E7EF9-1DE4-406C-813D-127489005E91}"/>
              </a:ext>
            </a:extLst>
          </p:cNvPr>
          <p:cNvGrpSpPr/>
          <p:nvPr userDrawn="1"/>
        </p:nvGrpSpPr>
        <p:grpSpPr>
          <a:xfrm>
            <a:off x="-4297881" y="-718670"/>
            <a:ext cx="4140000" cy="7198669"/>
            <a:chOff x="-4297881" y="-718670"/>
            <a:chExt cx="4140000" cy="7198669"/>
          </a:xfrm>
        </p:grpSpPr>
        <p:sp>
          <p:nvSpPr>
            <p:cNvPr id="430" name="Rechthoek: afgeronde hoeken 429">
              <a:extLst>
                <a:ext uri="{FF2B5EF4-FFF2-40B4-BE49-F238E27FC236}">
                  <a16:creationId xmlns:a16="http://schemas.microsoft.com/office/drawing/2014/main" id="{8928741E-F837-44C7-93F8-7148C14FE03B}"/>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431" name="Rechthoek: afgeronde hoeken 430">
              <a:extLst>
                <a:ext uri="{FF2B5EF4-FFF2-40B4-BE49-F238E27FC236}">
                  <a16:creationId xmlns:a16="http://schemas.microsoft.com/office/drawing/2014/main" id="{9452E327-4DCD-4417-A5D6-B710DB3189B6}"/>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432" name="Rechte verbindingslijn 431">
              <a:extLst>
                <a:ext uri="{FF2B5EF4-FFF2-40B4-BE49-F238E27FC236}">
                  <a16:creationId xmlns:a16="http://schemas.microsoft.com/office/drawing/2014/main" id="{B180260C-1DFE-4678-8A49-84C7E86FA0F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33" name="Groep 432">
              <a:extLst>
                <a:ext uri="{FF2B5EF4-FFF2-40B4-BE49-F238E27FC236}">
                  <a16:creationId xmlns:a16="http://schemas.microsoft.com/office/drawing/2014/main" id="{5DFEE611-71A5-4D87-986D-496E6C421344}"/>
                </a:ext>
              </a:extLst>
            </p:cNvPr>
            <p:cNvGrpSpPr/>
            <p:nvPr userDrawn="1"/>
          </p:nvGrpSpPr>
          <p:grpSpPr>
            <a:xfrm>
              <a:off x="-3905190" y="127747"/>
              <a:ext cx="3354618" cy="786653"/>
              <a:chOff x="-3419346" y="368233"/>
              <a:chExt cx="3170491" cy="743862"/>
            </a:xfrm>
          </p:grpSpPr>
          <p:sp>
            <p:nvSpPr>
              <p:cNvPr id="454" name="Rechthoek 453">
                <a:extLst>
                  <a:ext uri="{FF2B5EF4-FFF2-40B4-BE49-F238E27FC236}">
                    <a16:creationId xmlns:a16="http://schemas.microsoft.com/office/drawing/2014/main" id="{349EADEF-7EFC-429A-B93F-E9697FBC3B7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455" name="Rechte verbindingslijn 454">
                <a:extLst>
                  <a:ext uri="{FF2B5EF4-FFF2-40B4-BE49-F238E27FC236}">
                    <a16:creationId xmlns:a16="http://schemas.microsoft.com/office/drawing/2014/main" id="{4F9D2705-3201-4846-AB86-81B86C635B3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6" name="Rechte verbindingslijn 455">
                <a:extLst>
                  <a:ext uri="{FF2B5EF4-FFF2-40B4-BE49-F238E27FC236}">
                    <a16:creationId xmlns:a16="http://schemas.microsoft.com/office/drawing/2014/main" id="{A3598BEB-FD69-4B4D-8470-685440794C54}"/>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7" name="Rechthoek 456">
                <a:extLst>
                  <a:ext uri="{FF2B5EF4-FFF2-40B4-BE49-F238E27FC236}">
                    <a16:creationId xmlns:a16="http://schemas.microsoft.com/office/drawing/2014/main" id="{0BC416FA-D2D3-42FA-86CB-3C92841EF28B}"/>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458" name="Groep 457">
                <a:extLst>
                  <a:ext uri="{FF2B5EF4-FFF2-40B4-BE49-F238E27FC236}">
                    <a16:creationId xmlns:a16="http://schemas.microsoft.com/office/drawing/2014/main" id="{3462B9B5-BE49-4C28-A420-70CDF1FE4A5B}"/>
                  </a:ext>
                </a:extLst>
              </p:cNvPr>
              <p:cNvGrpSpPr/>
              <p:nvPr userDrawn="1"/>
            </p:nvGrpSpPr>
            <p:grpSpPr>
              <a:xfrm>
                <a:off x="-3002834" y="720303"/>
                <a:ext cx="182598" cy="143759"/>
                <a:chOff x="-3310843" y="700986"/>
                <a:chExt cx="182598" cy="143759"/>
              </a:xfrm>
            </p:grpSpPr>
            <p:grpSp>
              <p:nvGrpSpPr>
                <p:cNvPr id="497" name="Groep 496">
                  <a:extLst>
                    <a:ext uri="{FF2B5EF4-FFF2-40B4-BE49-F238E27FC236}">
                      <a16:creationId xmlns:a16="http://schemas.microsoft.com/office/drawing/2014/main" id="{95FE969C-B202-4C1E-AC00-396C73C934AE}"/>
                    </a:ext>
                  </a:extLst>
                </p:cNvPr>
                <p:cNvGrpSpPr/>
                <p:nvPr userDrawn="1"/>
              </p:nvGrpSpPr>
              <p:grpSpPr>
                <a:xfrm>
                  <a:off x="-3310843" y="700986"/>
                  <a:ext cx="182598" cy="143759"/>
                  <a:chOff x="-3310843" y="700986"/>
                  <a:chExt cx="182598" cy="143759"/>
                </a:xfrm>
              </p:grpSpPr>
              <p:cxnSp>
                <p:nvCxnSpPr>
                  <p:cNvPr id="501" name="Rechte verbindingslijn 500">
                    <a:extLst>
                      <a:ext uri="{FF2B5EF4-FFF2-40B4-BE49-F238E27FC236}">
                        <a16:creationId xmlns:a16="http://schemas.microsoft.com/office/drawing/2014/main" id="{4E05971F-3798-4787-9C35-3647C51FAD3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02" name="Rechte verbindingslijn 501">
                    <a:extLst>
                      <a:ext uri="{FF2B5EF4-FFF2-40B4-BE49-F238E27FC236}">
                        <a16:creationId xmlns:a16="http://schemas.microsoft.com/office/drawing/2014/main" id="{E34C155D-29CB-4A28-B9E2-B53D014E975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03" name="Rechte verbindingslijn 502">
                    <a:extLst>
                      <a:ext uri="{FF2B5EF4-FFF2-40B4-BE49-F238E27FC236}">
                        <a16:creationId xmlns:a16="http://schemas.microsoft.com/office/drawing/2014/main" id="{0D353263-CFFD-4031-AA11-E6415866396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04" name="Rechte verbindingslijn 503">
                    <a:extLst>
                      <a:ext uri="{FF2B5EF4-FFF2-40B4-BE49-F238E27FC236}">
                        <a16:creationId xmlns:a16="http://schemas.microsoft.com/office/drawing/2014/main" id="{1C9BCC3D-3708-45F8-A788-1D8F6E91927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5" name="Rechte verbindingslijn 504">
                    <a:extLst>
                      <a:ext uri="{FF2B5EF4-FFF2-40B4-BE49-F238E27FC236}">
                        <a16:creationId xmlns:a16="http://schemas.microsoft.com/office/drawing/2014/main" id="{D9C33786-7007-4911-BC5D-EAC723669C70}"/>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98" name="Groep 497">
                  <a:extLst>
                    <a:ext uri="{FF2B5EF4-FFF2-40B4-BE49-F238E27FC236}">
                      <a16:creationId xmlns:a16="http://schemas.microsoft.com/office/drawing/2014/main" id="{CEC9E1E5-EC7C-4DFA-8282-E3932A9B937F}"/>
                    </a:ext>
                  </a:extLst>
                </p:cNvPr>
                <p:cNvGrpSpPr/>
                <p:nvPr userDrawn="1"/>
              </p:nvGrpSpPr>
              <p:grpSpPr>
                <a:xfrm flipH="1">
                  <a:off x="-3310774" y="735854"/>
                  <a:ext cx="88801" cy="72568"/>
                  <a:chOff x="-2091059" y="1395403"/>
                  <a:chExt cx="157316" cy="128558"/>
                </a:xfrm>
              </p:grpSpPr>
              <p:sp>
                <p:nvSpPr>
                  <p:cNvPr id="499" name="Rechthoek 498">
                    <a:extLst>
                      <a:ext uri="{FF2B5EF4-FFF2-40B4-BE49-F238E27FC236}">
                        <a16:creationId xmlns:a16="http://schemas.microsoft.com/office/drawing/2014/main" id="{93515AB0-3191-4835-B7BD-DB796646E7C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500" name="Pijl: punthaak 499">
                    <a:extLst>
                      <a:ext uri="{FF2B5EF4-FFF2-40B4-BE49-F238E27FC236}">
                        <a16:creationId xmlns:a16="http://schemas.microsoft.com/office/drawing/2014/main" id="{A9B64FD4-A832-4938-BB79-DA5D1C6DFE5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459" name="Groep 458">
                <a:extLst>
                  <a:ext uri="{FF2B5EF4-FFF2-40B4-BE49-F238E27FC236}">
                    <a16:creationId xmlns:a16="http://schemas.microsoft.com/office/drawing/2014/main" id="{A8006B3E-BEF7-4C5E-AEB4-EE8818167414}"/>
                  </a:ext>
                </a:extLst>
              </p:cNvPr>
              <p:cNvGrpSpPr/>
              <p:nvPr userDrawn="1"/>
            </p:nvGrpSpPr>
            <p:grpSpPr>
              <a:xfrm>
                <a:off x="-3326107" y="720303"/>
                <a:ext cx="182598" cy="143759"/>
                <a:chOff x="-3634116" y="700986"/>
                <a:chExt cx="182598" cy="143759"/>
              </a:xfrm>
            </p:grpSpPr>
            <p:grpSp>
              <p:nvGrpSpPr>
                <p:cNvPr id="488" name="Groep 487">
                  <a:extLst>
                    <a:ext uri="{FF2B5EF4-FFF2-40B4-BE49-F238E27FC236}">
                      <a16:creationId xmlns:a16="http://schemas.microsoft.com/office/drawing/2014/main" id="{02ADBCCE-6328-4EC5-A401-4DC538E5E8AE}"/>
                    </a:ext>
                  </a:extLst>
                </p:cNvPr>
                <p:cNvGrpSpPr/>
                <p:nvPr userDrawn="1"/>
              </p:nvGrpSpPr>
              <p:grpSpPr>
                <a:xfrm>
                  <a:off x="-3634116" y="700986"/>
                  <a:ext cx="182598" cy="143759"/>
                  <a:chOff x="-3634116" y="700986"/>
                  <a:chExt cx="182598" cy="143759"/>
                </a:xfrm>
              </p:grpSpPr>
              <p:cxnSp>
                <p:nvCxnSpPr>
                  <p:cNvPr id="492" name="Rechte verbindingslijn 491">
                    <a:extLst>
                      <a:ext uri="{FF2B5EF4-FFF2-40B4-BE49-F238E27FC236}">
                        <a16:creationId xmlns:a16="http://schemas.microsoft.com/office/drawing/2014/main" id="{65D42268-D529-49D4-9DED-EA049BCF45A2}"/>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93" name="Rechte verbindingslijn 492">
                    <a:extLst>
                      <a:ext uri="{FF2B5EF4-FFF2-40B4-BE49-F238E27FC236}">
                        <a16:creationId xmlns:a16="http://schemas.microsoft.com/office/drawing/2014/main" id="{50E165FF-8C6B-42E8-A58B-F5714377C055}"/>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94" name="Rechte verbindingslijn 493">
                    <a:extLst>
                      <a:ext uri="{FF2B5EF4-FFF2-40B4-BE49-F238E27FC236}">
                        <a16:creationId xmlns:a16="http://schemas.microsoft.com/office/drawing/2014/main" id="{FDD4C8B8-75C0-45F7-A496-658B312E533B}"/>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5" name="Rechte verbindingslijn 494">
                    <a:extLst>
                      <a:ext uri="{FF2B5EF4-FFF2-40B4-BE49-F238E27FC236}">
                        <a16:creationId xmlns:a16="http://schemas.microsoft.com/office/drawing/2014/main" id="{E24DCDC8-8A1F-48CE-A5E6-59325E1133E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6" name="Rechte verbindingslijn 495">
                    <a:extLst>
                      <a:ext uri="{FF2B5EF4-FFF2-40B4-BE49-F238E27FC236}">
                        <a16:creationId xmlns:a16="http://schemas.microsoft.com/office/drawing/2014/main" id="{32A96D38-1F9A-444A-8AD9-AF0F8BC69530}"/>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89" name="Groep 488">
                  <a:extLst>
                    <a:ext uri="{FF2B5EF4-FFF2-40B4-BE49-F238E27FC236}">
                      <a16:creationId xmlns:a16="http://schemas.microsoft.com/office/drawing/2014/main" id="{9049C3BC-8926-4E5C-85A3-EB1A045F99C1}"/>
                    </a:ext>
                  </a:extLst>
                </p:cNvPr>
                <p:cNvGrpSpPr/>
                <p:nvPr userDrawn="1"/>
              </p:nvGrpSpPr>
              <p:grpSpPr>
                <a:xfrm>
                  <a:off x="-3634047" y="735854"/>
                  <a:ext cx="88801" cy="72568"/>
                  <a:chOff x="-2091059" y="1395403"/>
                  <a:chExt cx="157316" cy="128558"/>
                </a:xfrm>
              </p:grpSpPr>
              <p:sp>
                <p:nvSpPr>
                  <p:cNvPr id="490" name="Rechthoek 489">
                    <a:extLst>
                      <a:ext uri="{FF2B5EF4-FFF2-40B4-BE49-F238E27FC236}">
                        <a16:creationId xmlns:a16="http://schemas.microsoft.com/office/drawing/2014/main" id="{EF97F4AB-A7DD-4CB6-B639-892B9739CCE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91" name="Pijl: punthaak 490">
                    <a:extLst>
                      <a:ext uri="{FF2B5EF4-FFF2-40B4-BE49-F238E27FC236}">
                        <a16:creationId xmlns:a16="http://schemas.microsoft.com/office/drawing/2014/main" id="{68D640AC-A1FB-4405-82FB-DCC40D5ED5C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460" name="Rechte verbindingslijn 459">
                <a:extLst>
                  <a:ext uri="{FF2B5EF4-FFF2-40B4-BE49-F238E27FC236}">
                    <a16:creationId xmlns:a16="http://schemas.microsoft.com/office/drawing/2014/main" id="{CA8F605B-7F67-45A0-A08E-CC37D037B131}"/>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61" name="Rechte verbindingslijn 460">
                <a:extLst>
                  <a:ext uri="{FF2B5EF4-FFF2-40B4-BE49-F238E27FC236}">
                    <a16:creationId xmlns:a16="http://schemas.microsoft.com/office/drawing/2014/main" id="{48E008F6-27E3-4015-A7F6-427E1D81F86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62" name="Groep 461">
                <a:extLst>
                  <a:ext uri="{FF2B5EF4-FFF2-40B4-BE49-F238E27FC236}">
                    <a16:creationId xmlns:a16="http://schemas.microsoft.com/office/drawing/2014/main" id="{98E02A38-85DD-490C-9CA4-4F655536C655}"/>
                  </a:ext>
                </a:extLst>
              </p:cNvPr>
              <p:cNvGrpSpPr/>
              <p:nvPr userDrawn="1"/>
            </p:nvGrpSpPr>
            <p:grpSpPr>
              <a:xfrm>
                <a:off x="-2425037" y="370226"/>
                <a:ext cx="357690" cy="330595"/>
                <a:chOff x="-2721817" y="347336"/>
                <a:chExt cx="432805" cy="400021"/>
              </a:xfrm>
            </p:grpSpPr>
            <p:sp>
              <p:nvSpPr>
                <p:cNvPr id="477" name="Rechthoek 476">
                  <a:extLst>
                    <a:ext uri="{FF2B5EF4-FFF2-40B4-BE49-F238E27FC236}">
                      <a16:creationId xmlns:a16="http://schemas.microsoft.com/office/drawing/2014/main" id="{730A344B-17B9-43B7-81F6-1CF482C1F7B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78" name="Groep 477">
                  <a:extLst>
                    <a:ext uri="{FF2B5EF4-FFF2-40B4-BE49-F238E27FC236}">
                      <a16:creationId xmlns:a16="http://schemas.microsoft.com/office/drawing/2014/main" id="{DD5BEBF5-0E58-47D8-9783-43457D9AB7E2}"/>
                    </a:ext>
                  </a:extLst>
                </p:cNvPr>
                <p:cNvGrpSpPr/>
                <p:nvPr userDrawn="1"/>
              </p:nvGrpSpPr>
              <p:grpSpPr>
                <a:xfrm>
                  <a:off x="-2652453" y="431583"/>
                  <a:ext cx="294076" cy="231526"/>
                  <a:chOff x="-3634116" y="700986"/>
                  <a:chExt cx="182598" cy="143759"/>
                </a:xfrm>
              </p:grpSpPr>
              <p:grpSp>
                <p:nvGrpSpPr>
                  <p:cNvPr id="479" name="Groep 478">
                    <a:extLst>
                      <a:ext uri="{FF2B5EF4-FFF2-40B4-BE49-F238E27FC236}">
                        <a16:creationId xmlns:a16="http://schemas.microsoft.com/office/drawing/2014/main" id="{65F70703-60CE-4DBE-98BD-1F27483DE259}"/>
                      </a:ext>
                    </a:extLst>
                  </p:cNvPr>
                  <p:cNvGrpSpPr/>
                  <p:nvPr userDrawn="1"/>
                </p:nvGrpSpPr>
                <p:grpSpPr>
                  <a:xfrm>
                    <a:off x="-3634116" y="700986"/>
                    <a:ext cx="182598" cy="143759"/>
                    <a:chOff x="-3634116" y="700986"/>
                    <a:chExt cx="182598" cy="143759"/>
                  </a:xfrm>
                </p:grpSpPr>
                <p:cxnSp>
                  <p:nvCxnSpPr>
                    <p:cNvPr id="483" name="Rechte verbindingslijn 482">
                      <a:extLst>
                        <a:ext uri="{FF2B5EF4-FFF2-40B4-BE49-F238E27FC236}">
                          <a16:creationId xmlns:a16="http://schemas.microsoft.com/office/drawing/2014/main" id="{06DCB95B-4545-471B-9B6C-9D5AA694422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84" name="Rechte verbindingslijn 483">
                      <a:extLst>
                        <a:ext uri="{FF2B5EF4-FFF2-40B4-BE49-F238E27FC236}">
                          <a16:creationId xmlns:a16="http://schemas.microsoft.com/office/drawing/2014/main" id="{C50C1B6F-4F14-4622-B608-1E568F3C686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5" name="Rechte verbindingslijn 484">
                      <a:extLst>
                        <a:ext uri="{FF2B5EF4-FFF2-40B4-BE49-F238E27FC236}">
                          <a16:creationId xmlns:a16="http://schemas.microsoft.com/office/drawing/2014/main" id="{C3BBEE21-446B-48C2-8D78-91D4062A95B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6" name="Rechte verbindingslijn 485">
                      <a:extLst>
                        <a:ext uri="{FF2B5EF4-FFF2-40B4-BE49-F238E27FC236}">
                          <a16:creationId xmlns:a16="http://schemas.microsoft.com/office/drawing/2014/main" id="{210CCB7B-08C6-4705-85F1-DC2FE7CE4075}"/>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7" name="Rechte verbindingslijn 486">
                      <a:extLst>
                        <a:ext uri="{FF2B5EF4-FFF2-40B4-BE49-F238E27FC236}">
                          <a16:creationId xmlns:a16="http://schemas.microsoft.com/office/drawing/2014/main" id="{FF560543-FE72-4CB8-AA52-27EDBBF69E0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80" name="Groep 479">
                    <a:extLst>
                      <a:ext uri="{FF2B5EF4-FFF2-40B4-BE49-F238E27FC236}">
                        <a16:creationId xmlns:a16="http://schemas.microsoft.com/office/drawing/2014/main" id="{FACDCD99-2B0F-4D8B-8D4C-012E2C5B78DC}"/>
                      </a:ext>
                    </a:extLst>
                  </p:cNvPr>
                  <p:cNvGrpSpPr/>
                  <p:nvPr userDrawn="1"/>
                </p:nvGrpSpPr>
                <p:grpSpPr>
                  <a:xfrm>
                    <a:off x="-3634047" y="735854"/>
                    <a:ext cx="88801" cy="72568"/>
                    <a:chOff x="-2091059" y="1395403"/>
                    <a:chExt cx="157316" cy="128558"/>
                  </a:xfrm>
                </p:grpSpPr>
                <p:sp>
                  <p:nvSpPr>
                    <p:cNvPr id="481" name="Rechthoek 480">
                      <a:extLst>
                        <a:ext uri="{FF2B5EF4-FFF2-40B4-BE49-F238E27FC236}">
                          <a16:creationId xmlns:a16="http://schemas.microsoft.com/office/drawing/2014/main" id="{001A2ACC-7719-4718-81CC-CDBAA55A047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82" name="Pijl: punthaak 481">
                      <a:extLst>
                        <a:ext uri="{FF2B5EF4-FFF2-40B4-BE49-F238E27FC236}">
                          <a16:creationId xmlns:a16="http://schemas.microsoft.com/office/drawing/2014/main" id="{AA3A02C7-03B4-49C4-AD56-CB731046FC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463" name="Groep 462">
                <a:extLst>
                  <a:ext uri="{FF2B5EF4-FFF2-40B4-BE49-F238E27FC236}">
                    <a16:creationId xmlns:a16="http://schemas.microsoft.com/office/drawing/2014/main" id="{D8D4F415-393C-41FB-9A52-E94C85EA8562}"/>
                  </a:ext>
                </a:extLst>
              </p:cNvPr>
              <p:cNvGrpSpPr/>
              <p:nvPr userDrawn="1"/>
            </p:nvGrpSpPr>
            <p:grpSpPr>
              <a:xfrm>
                <a:off x="-2425037" y="781500"/>
                <a:ext cx="357690" cy="330595"/>
                <a:chOff x="-2721817" y="782525"/>
                <a:chExt cx="432805" cy="400021"/>
              </a:xfrm>
            </p:grpSpPr>
            <p:sp>
              <p:nvSpPr>
                <p:cNvPr id="466" name="Rechthoek 465">
                  <a:extLst>
                    <a:ext uri="{FF2B5EF4-FFF2-40B4-BE49-F238E27FC236}">
                      <a16:creationId xmlns:a16="http://schemas.microsoft.com/office/drawing/2014/main" id="{017C527D-1B4A-4013-9A53-BA22D601F9F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67" name="Groep 466">
                  <a:extLst>
                    <a:ext uri="{FF2B5EF4-FFF2-40B4-BE49-F238E27FC236}">
                      <a16:creationId xmlns:a16="http://schemas.microsoft.com/office/drawing/2014/main" id="{C5298382-3C20-4906-AA94-2A1D734D7C51}"/>
                    </a:ext>
                  </a:extLst>
                </p:cNvPr>
                <p:cNvGrpSpPr/>
                <p:nvPr userDrawn="1"/>
              </p:nvGrpSpPr>
              <p:grpSpPr>
                <a:xfrm>
                  <a:off x="-2652453" y="866772"/>
                  <a:ext cx="294076" cy="231526"/>
                  <a:chOff x="-3310843" y="700986"/>
                  <a:chExt cx="182598" cy="143759"/>
                </a:xfrm>
              </p:grpSpPr>
              <p:grpSp>
                <p:nvGrpSpPr>
                  <p:cNvPr id="468" name="Groep 467">
                    <a:extLst>
                      <a:ext uri="{FF2B5EF4-FFF2-40B4-BE49-F238E27FC236}">
                        <a16:creationId xmlns:a16="http://schemas.microsoft.com/office/drawing/2014/main" id="{E9DDE7F8-8F32-4492-B4AB-0E9A5D2E2DB5}"/>
                      </a:ext>
                    </a:extLst>
                  </p:cNvPr>
                  <p:cNvGrpSpPr/>
                  <p:nvPr userDrawn="1"/>
                </p:nvGrpSpPr>
                <p:grpSpPr>
                  <a:xfrm>
                    <a:off x="-3310843" y="700986"/>
                    <a:ext cx="182598" cy="143759"/>
                    <a:chOff x="-3310843" y="700986"/>
                    <a:chExt cx="182598" cy="143759"/>
                  </a:xfrm>
                </p:grpSpPr>
                <p:cxnSp>
                  <p:nvCxnSpPr>
                    <p:cNvPr id="472" name="Rechte verbindingslijn 471">
                      <a:extLst>
                        <a:ext uri="{FF2B5EF4-FFF2-40B4-BE49-F238E27FC236}">
                          <a16:creationId xmlns:a16="http://schemas.microsoft.com/office/drawing/2014/main" id="{63550130-B247-45D6-9F8E-70E44EF89D5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1974AB5E-D5AA-42E6-BD79-E22874947FA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3ED76127-0654-4A93-95B6-A3A1EA1F13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5" name="Rechte verbindingslijn 474">
                      <a:extLst>
                        <a:ext uri="{FF2B5EF4-FFF2-40B4-BE49-F238E27FC236}">
                          <a16:creationId xmlns:a16="http://schemas.microsoft.com/office/drawing/2014/main" id="{617E557A-0D67-4B83-9BBB-1AE8AE4967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6" name="Rechte verbindingslijn 475">
                      <a:extLst>
                        <a:ext uri="{FF2B5EF4-FFF2-40B4-BE49-F238E27FC236}">
                          <a16:creationId xmlns:a16="http://schemas.microsoft.com/office/drawing/2014/main" id="{62446A5C-5C0E-4DD6-A684-69306A20F28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69" name="Groep 468">
                    <a:extLst>
                      <a:ext uri="{FF2B5EF4-FFF2-40B4-BE49-F238E27FC236}">
                        <a16:creationId xmlns:a16="http://schemas.microsoft.com/office/drawing/2014/main" id="{75002A72-18D8-4400-841A-E968EACFFE0C}"/>
                      </a:ext>
                    </a:extLst>
                  </p:cNvPr>
                  <p:cNvGrpSpPr/>
                  <p:nvPr userDrawn="1"/>
                </p:nvGrpSpPr>
                <p:grpSpPr>
                  <a:xfrm flipH="1">
                    <a:off x="-3310774" y="735854"/>
                    <a:ext cx="88801" cy="72568"/>
                    <a:chOff x="-2091059" y="1395403"/>
                    <a:chExt cx="157316" cy="128558"/>
                  </a:xfrm>
                </p:grpSpPr>
                <p:sp>
                  <p:nvSpPr>
                    <p:cNvPr id="470" name="Rechthoek 469">
                      <a:extLst>
                        <a:ext uri="{FF2B5EF4-FFF2-40B4-BE49-F238E27FC236}">
                          <a16:creationId xmlns:a16="http://schemas.microsoft.com/office/drawing/2014/main" id="{CE8A0E2D-2E0D-4851-AD64-52630F0DA0D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71" name="Pijl: punthaak 470">
                      <a:extLst>
                        <a:ext uri="{FF2B5EF4-FFF2-40B4-BE49-F238E27FC236}">
                          <a16:creationId xmlns:a16="http://schemas.microsoft.com/office/drawing/2014/main" id="{475E219B-82EE-4DB1-84EF-875056839E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464" name="Rechthoek 463">
                <a:extLst>
                  <a:ext uri="{FF2B5EF4-FFF2-40B4-BE49-F238E27FC236}">
                    <a16:creationId xmlns:a16="http://schemas.microsoft.com/office/drawing/2014/main" id="{3746E96A-63AC-4639-BEAE-209FD75F2E05}"/>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465" name="Rechthoek 464">
                <a:extLst>
                  <a:ext uri="{FF2B5EF4-FFF2-40B4-BE49-F238E27FC236}">
                    <a16:creationId xmlns:a16="http://schemas.microsoft.com/office/drawing/2014/main" id="{AD14B8CB-F6EB-491C-BB50-3FC82351DF6C}"/>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434" name="Rechte verbindingslijn 433">
              <a:extLst>
                <a:ext uri="{FF2B5EF4-FFF2-40B4-BE49-F238E27FC236}">
                  <a16:creationId xmlns:a16="http://schemas.microsoft.com/office/drawing/2014/main" id="{9686276C-623B-41E8-9FC5-1B58323EE7D9}"/>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5" name="Rechthoek 434">
              <a:extLst>
                <a:ext uri="{FF2B5EF4-FFF2-40B4-BE49-F238E27FC236}">
                  <a16:creationId xmlns:a16="http://schemas.microsoft.com/office/drawing/2014/main" id="{1FB5570F-EB66-44FD-BE0A-64257BDF089E}"/>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436" name="Rechthoek 435">
              <a:extLst>
                <a:ext uri="{FF2B5EF4-FFF2-40B4-BE49-F238E27FC236}">
                  <a16:creationId xmlns:a16="http://schemas.microsoft.com/office/drawing/2014/main" id="{10DFF4EE-D490-4C0B-A79D-BE354C4DF62E}"/>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437" name="Ovaal 436">
              <a:extLst>
                <a:ext uri="{FF2B5EF4-FFF2-40B4-BE49-F238E27FC236}">
                  <a16:creationId xmlns:a16="http://schemas.microsoft.com/office/drawing/2014/main" id="{0F8FD735-5F8E-44E4-B467-8042CDA541F5}"/>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438" name="Ovaal 437">
              <a:extLst>
                <a:ext uri="{FF2B5EF4-FFF2-40B4-BE49-F238E27FC236}">
                  <a16:creationId xmlns:a16="http://schemas.microsoft.com/office/drawing/2014/main" id="{81190CC0-7D41-4DE2-B333-9E0F9B48B6A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439" name="Ovaal 438">
              <a:extLst>
                <a:ext uri="{FF2B5EF4-FFF2-40B4-BE49-F238E27FC236}">
                  <a16:creationId xmlns:a16="http://schemas.microsoft.com/office/drawing/2014/main" id="{C0D6E8A2-EED9-4C85-AE86-64AE9ED5171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440" name="Ovaal 439">
              <a:extLst>
                <a:ext uri="{FF2B5EF4-FFF2-40B4-BE49-F238E27FC236}">
                  <a16:creationId xmlns:a16="http://schemas.microsoft.com/office/drawing/2014/main" id="{106F1E63-C4F0-4EC3-8FA6-8B3267F8E2F8}"/>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441" name="Ovaal 440">
              <a:extLst>
                <a:ext uri="{FF2B5EF4-FFF2-40B4-BE49-F238E27FC236}">
                  <a16:creationId xmlns:a16="http://schemas.microsoft.com/office/drawing/2014/main" id="{06FBFB68-30EC-434F-ADE9-1D652BF3893E}"/>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442" name="Ovaal 441">
              <a:extLst>
                <a:ext uri="{FF2B5EF4-FFF2-40B4-BE49-F238E27FC236}">
                  <a16:creationId xmlns:a16="http://schemas.microsoft.com/office/drawing/2014/main" id="{42350993-17FD-4DF6-9D77-5757D1260DEA}"/>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443" name="Ovaal 442">
              <a:extLst>
                <a:ext uri="{FF2B5EF4-FFF2-40B4-BE49-F238E27FC236}">
                  <a16:creationId xmlns:a16="http://schemas.microsoft.com/office/drawing/2014/main" id="{55629DE1-F44C-4D87-BEF5-65CA7A3E6243}"/>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444" name="Ovaal 443">
              <a:extLst>
                <a:ext uri="{FF2B5EF4-FFF2-40B4-BE49-F238E27FC236}">
                  <a16:creationId xmlns:a16="http://schemas.microsoft.com/office/drawing/2014/main" id="{F345F459-AD7C-41D4-9189-7B6325224977}"/>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445" name="Ovaal 444">
              <a:extLst>
                <a:ext uri="{FF2B5EF4-FFF2-40B4-BE49-F238E27FC236}">
                  <a16:creationId xmlns:a16="http://schemas.microsoft.com/office/drawing/2014/main" id="{DF7F91F4-E1AE-46BC-82BC-B790243C38C5}"/>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446" name="Rechthoek 445">
              <a:extLst>
                <a:ext uri="{FF2B5EF4-FFF2-40B4-BE49-F238E27FC236}">
                  <a16:creationId xmlns:a16="http://schemas.microsoft.com/office/drawing/2014/main" id="{29893D90-980C-49ED-9835-32806ABDBA44}"/>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447" name="Rechthoek 446">
              <a:extLst>
                <a:ext uri="{FF2B5EF4-FFF2-40B4-BE49-F238E27FC236}">
                  <a16:creationId xmlns:a16="http://schemas.microsoft.com/office/drawing/2014/main" id="{2AF4256D-CE48-45E4-A536-CC6F678A0324}"/>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448" name="Rechthoek 447">
              <a:extLst>
                <a:ext uri="{FF2B5EF4-FFF2-40B4-BE49-F238E27FC236}">
                  <a16:creationId xmlns:a16="http://schemas.microsoft.com/office/drawing/2014/main" id="{F3916E49-3D45-4A2C-BE7A-A43C501D033D}"/>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449" name="Rechthoek 448">
              <a:extLst>
                <a:ext uri="{FF2B5EF4-FFF2-40B4-BE49-F238E27FC236}">
                  <a16:creationId xmlns:a16="http://schemas.microsoft.com/office/drawing/2014/main" id="{041DF92A-C69B-412E-903F-D505F09D92B0}"/>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450" name="Rechthoek 449">
              <a:extLst>
                <a:ext uri="{FF2B5EF4-FFF2-40B4-BE49-F238E27FC236}">
                  <a16:creationId xmlns:a16="http://schemas.microsoft.com/office/drawing/2014/main" id="{12671DF8-3CEA-49FA-81E5-5E67DE26A196}"/>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451" name="Rechthoek 450">
              <a:extLst>
                <a:ext uri="{FF2B5EF4-FFF2-40B4-BE49-F238E27FC236}">
                  <a16:creationId xmlns:a16="http://schemas.microsoft.com/office/drawing/2014/main" id="{B5731566-21C9-4B7E-849E-A594CFEB1CCB}"/>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452" name="Rechthoek 451">
              <a:extLst>
                <a:ext uri="{FF2B5EF4-FFF2-40B4-BE49-F238E27FC236}">
                  <a16:creationId xmlns:a16="http://schemas.microsoft.com/office/drawing/2014/main" id="{BDCB9A02-03A1-4527-AE86-EDB7DAC176E8}"/>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453" name="Rechthoek 452">
              <a:extLst>
                <a:ext uri="{FF2B5EF4-FFF2-40B4-BE49-F238E27FC236}">
                  <a16:creationId xmlns:a16="http://schemas.microsoft.com/office/drawing/2014/main" id="{7AEF8720-6CF2-4BE4-8CA0-77D15FFF017B}"/>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44452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kst en beeld A2">
    <p:spTree>
      <p:nvGrpSpPr>
        <p:cNvPr id="1" name=""/>
        <p:cNvGrpSpPr/>
        <p:nvPr/>
      </p:nvGrpSpPr>
      <p:grpSpPr>
        <a:xfrm>
          <a:off x="0" y="0"/>
          <a:ext cx="0" cy="0"/>
          <a:chOff x="0" y="0"/>
          <a:chExt cx="0" cy="0"/>
        </a:xfrm>
      </p:grpSpPr>
      <p:grpSp>
        <p:nvGrpSpPr>
          <p:cNvPr id="179" name="INSTRUCTIES">
            <a:extLst>
              <a:ext uri="{FF2B5EF4-FFF2-40B4-BE49-F238E27FC236}">
                <a16:creationId xmlns:a16="http://schemas.microsoft.com/office/drawing/2014/main" id="{88B0BC04-ADA3-48BF-BE77-3A9188B29021}"/>
              </a:ext>
            </a:extLst>
          </p:cNvPr>
          <p:cNvGrpSpPr/>
          <p:nvPr/>
        </p:nvGrpSpPr>
        <p:grpSpPr>
          <a:xfrm>
            <a:off x="12395374" y="-718670"/>
            <a:ext cx="4140000" cy="6489275"/>
            <a:chOff x="12395374" y="-718670"/>
            <a:chExt cx="4140000" cy="6489275"/>
          </a:xfrm>
        </p:grpSpPr>
        <p:sp>
          <p:nvSpPr>
            <p:cNvPr id="180" name="Rechthoek: afgeronde hoeken 179">
              <a:extLst>
                <a:ext uri="{FF2B5EF4-FFF2-40B4-BE49-F238E27FC236}">
                  <a16:creationId xmlns:a16="http://schemas.microsoft.com/office/drawing/2014/main" id="{13B2FF00-F574-4F51-9C51-6080C8715A9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81" name="Rechthoek: afgeronde hoeken 180">
              <a:extLst>
                <a:ext uri="{FF2B5EF4-FFF2-40B4-BE49-F238E27FC236}">
                  <a16:creationId xmlns:a16="http://schemas.microsoft.com/office/drawing/2014/main" id="{6C24B08F-07F8-4A48-8AAA-854FCB0B6F3C}"/>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82" name="Ovaal 181">
              <a:extLst>
                <a:ext uri="{FF2B5EF4-FFF2-40B4-BE49-F238E27FC236}">
                  <a16:creationId xmlns:a16="http://schemas.microsoft.com/office/drawing/2014/main" id="{F0DCB07A-AFCA-4D74-AB0F-B316111744C5}"/>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83" name="Rechte verbindingslijn 182">
              <a:extLst>
                <a:ext uri="{FF2B5EF4-FFF2-40B4-BE49-F238E27FC236}">
                  <a16:creationId xmlns:a16="http://schemas.microsoft.com/office/drawing/2014/main" id="{2E6F772D-6F4A-43D1-90BF-A840DE6F91FE}"/>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4" name="Rechthoek 183">
              <a:extLst>
                <a:ext uri="{FF2B5EF4-FFF2-40B4-BE49-F238E27FC236}">
                  <a16:creationId xmlns:a16="http://schemas.microsoft.com/office/drawing/2014/main" id="{39AD63CD-3F6F-4D3F-8CA2-C97BDC9A2DB7}"/>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85" name="Ovaal 184">
              <a:extLst>
                <a:ext uri="{FF2B5EF4-FFF2-40B4-BE49-F238E27FC236}">
                  <a16:creationId xmlns:a16="http://schemas.microsoft.com/office/drawing/2014/main" id="{658E26A1-5AD1-40D3-8A31-AEE8C7884871}"/>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86" name="Rechthoek 185">
              <a:extLst>
                <a:ext uri="{FF2B5EF4-FFF2-40B4-BE49-F238E27FC236}">
                  <a16:creationId xmlns:a16="http://schemas.microsoft.com/office/drawing/2014/main" id="{8FCF3394-C8EA-46D2-BA67-81ED41109AD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87" name="Ovaal 186">
              <a:extLst>
                <a:ext uri="{FF2B5EF4-FFF2-40B4-BE49-F238E27FC236}">
                  <a16:creationId xmlns:a16="http://schemas.microsoft.com/office/drawing/2014/main" id="{112BC7BA-4D03-40E7-9FC4-841B3191C70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88" name="Rechthoek 187">
              <a:extLst>
                <a:ext uri="{FF2B5EF4-FFF2-40B4-BE49-F238E27FC236}">
                  <a16:creationId xmlns:a16="http://schemas.microsoft.com/office/drawing/2014/main" id="{39DF5324-FA2A-4A56-8B13-2F2EEC601705}"/>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89" name="Rechte verbindingslijn 188">
              <a:extLst>
                <a:ext uri="{FF2B5EF4-FFF2-40B4-BE49-F238E27FC236}">
                  <a16:creationId xmlns:a16="http://schemas.microsoft.com/office/drawing/2014/main" id="{D2309B7A-7062-4D1B-B6DF-B9BF005D76A5}"/>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0" name="Groep 189">
              <a:extLst>
                <a:ext uri="{FF2B5EF4-FFF2-40B4-BE49-F238E27FC236}">
                  <a16:creationId xmlns:a16="http://schemas.microsoft.com/office/drawing/2014/main" id="{991FB35A-33BD-49FD-A2E6-EE13301E5F1A}"/>
                </a:ext>
              </a:extLst>
            </p:cNvPr>
            <p:cNvGrpSpPr/>
            <p:nvPr userDrawn="1"/>
          </p:nvGrpSpPr>
          <p:grpSpPr>
            <a:xfrm>
              <a:off x="12916952" y="1996210"/>
              <a:ext cx="825930" cy="209550"/>
              <a:chOff x="13504624" y="2482850"/>
              <a:chExt cx="825500" cy="209550"/>
            </a:xfrm>
          </p:grpSpPr>
          <p:sp>
            <p:nvSpPr>
              <p:cNvPr id="233" name="Rechthoek 232">
                <a:extLst>
                  <a:ext uri="{FF2B5EF4-FFF2-40B4-BE49-F238E27FC236}">
                    <a16:creationId xmlns:a16="http://schemas.microsoft.com/office/drawing/2014/main" id="{74D6FFFC-1E0E-4186-9594-CB942BC72BA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34" name="Rechte verbindingslijn 233">
                <a:extLst>
                  <a:ext uri="{FF2B5EF4-FFF2-40B4-BE49-F238E27FC236}">
                    <a16:creationId xmlns:a16="http://schemas.microsoft.com/office/drawing/2014/main" id="{2FA21583-5E60-4E54-BA85-6D2D8C0953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35" name="Gelijkbenige driehoek 234">
                <a:extLst>
                  <a:ext uri="{FF2B5EF4-FFF2-40B4-BE49-F238E27FC236}">
                    <a16:creationId xmlns:a16="http://schemas.microsoft.com/office/drawing/2014/main" id="{20A5C48B-AC14-4D8C-A968-E70DD519872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91" name="Groep 190">
              <a:extLst>
                <a:ext uri="{FF2B5EF4-FFF2-40B4-BE49-F238E27FC236}">
                  <a16:creationId xmlns:a16="http://schemas.microsoft.com/office/drawing/2014/main" id="{B623F7D5-9B6E-4D00-9F39-81FCFBDE7F1D}"/>
                </a:ext>
              </a:extLst>
            </p:cNvPr>
            <p:cNvGrpSpPr/>
            <p:nvPr userDrawn="1"/>
          </p:nvGrpSpPr>
          <p:grpSpPr>
            <a:xfrm>
              <a:off x="12861978" y="3626002"/>
              <a:ext cx="514552" cy="612918"/>
              <a:chOff x="12682980" y="3403241"/>
              <a:chExt cx="622284" cy="741632"/>
            </a:xfrm>
          </p:grpSpPr>
          <p:grpSp>
            <p:nvGrpSpPr>
              <p:cNvPr id="217" name="Groep 216">
                <a:extLst>
                  <a:ext uri="{FF2B5EF4-FFF2-40B4-BE49-F238E27FC236}">
                    <a16:creationId xmlns:a16="http://schemas.microsoft.com/office/drawing/2014/main" id="{78156A89-DA23-4048-B460-01785D077EE0}"/>
                  </a:ext>
                </a:extLst>
              </p:cNvPr>
              <p:cNvGrpSpPr/>
              <p:nvPr userDrawn="1"/>
            </p:nvGrpSpPr>
            <p:grpSpPr>
              <a:xfrm>
                <a:off x="12771568" y="3403241"/>
                <a:ext cx="467138" cy="448489"/>
                <a:chOff x="12782195" y="3403241"/>
                <a:chExt cx="467138" cy="448489"/>
              </a:xfrm>
            </p:grpSpPr>
            <p:grpSp>
              <p:nvGrpSpPr>
                <p:cNvPr id="220" name="Groep 219">
                  <a:extLst>
                    <a:ext uri="{FF2B5EF4-FFF2-40B4-BE49-F238E27FC236}">
                      <a16:creationId xmlns:a16="http://schemas.microsoft.com/office/drawing/2014/main" id="{6D05B0C6-C79D-4EE2-AFC3-569DC27DE362}"/>
                    </a:ext>
                  </a:extLst>
                </p:cNvPr>
                <p:cNvGrpSpPr/>
                <p:nvPr userDrawn="1"/>
              </p:nvGrpSpPr>
              <p:grpSpPr>
                <a:xfrm>
                  <a:off x="12782195" y="3403241"/>
                  <a:ext cx="412967" cy="393907"/>
                  <a:chOff x="13554906" y="3320109"/>
                  <a:chExt cx="443906" cy="423419"/>
                </a:xfrm>
              </p:grpSpPr>
              <p:grpSp>
                <p:nvGrpSpPr>
                  <p:cNvPr id="227" name="Groep 226">
                    <a:extLst>
                      <a:ext uri="{FF2B5EF4-FFF2-40B4-BE49-F238E27FC236}">
                        <a16:creationId xmlns:a16="http://schemas.microsoft.com/office/drawing/2014/main" id="{8B5AE762-B3EF-4052-975F-CB035B750E02}"/>
                      </a:ext>
                    </a:extLst>
                  </p:cNvPr>
                  <p:cNvGrpSpPr/>
                  <p:nvPr userDrawn="1"/>
                </p:nvGrpSpPr>
                <p:grpSpPr>
                  <a:xfrm>
                    <a:off x="13554906" y="3320109"/>
                    <a:ext cx="443906" cy="423419"/>
                    <a:chOff x="12909684" y="1276143"/>
                    <a:chExt cx="443906" cy="423419"/>
                  </a:xfrm>
                </p:grpSpPr>
                <p:sp>
                  <p:nvSpPr>
                    <p:cNvPr id="230" name="Rechthoek 229">
                      <a:extLst>
                        <a:ext uri="{FF2B5EF4-FFF2-40B4-BE49-F238E27FC236}">
                          <a16:creationId xmlns:a16="http://schemas.microsoft.com/office/drawing/2014/main" id="{579E54B1-BFFA-479B-BA58-E2C32A470CA9}"/>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31" name="Rechthoek 230">
                      <a:extLst>
                        <a:ext uri="{FF2B5EF4-FFF2-40B4-BE49-F238E27FC236}">
                          <a16:creationId xmlns:a16="http://schemas.microsoft.com/office/drawing/2014/main" id="{9B146490-5D9C-4048-B128-B4E57434D7D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32" name="Ovaal 231">
                      <a:extLst>
                        <a:ext uri="{FF2B5EF4-FFF2-40B4-BE49-F238E27FC236}">
                          <a16:creationId xmlns:a16="http://schemas.microsoft.com/office/drawing/2014/main" id="{7608A728-DAC8-4AC5-A64E-69D483B29D2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228" name="Afbeelding 227">
                    <a:extLst>
                      <a:ext uri="{FF2B5EF4-FFF2-40B4-BE49-F238E27FC236}">
                        <a16:creationId xmlns:a16="http://schemas.microsoft.com/office/drawing/2014/main" id="{D7A64ED8-00F4-4B0A-A383-331950DE449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229" name="Afbeelding 228">
                    <a:extLst>
                      <a:ext uri="{FF2B5EF4-FFF2-40B4-BE49-F238E27FC236}">
                        <a16:creationId xmlns:a16="http://schemas.microsoft.com/office/drawing/2014/main" id="{2192AEDF-C0B0-42B6-9FAA-F74742340AEF}"/>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221" name="Groep 220">
                  <a:extLst>
                    <a:ext uri="{FF2B5EF4-FFF2-40B4-BE49-F238E27FC236}">
                      <a16:creationId xmlns:a16="http://schemas.microsoft.com/office/drawing/2014/main" id="{13D51D84-8FB3-4784-93FF-104E3893479F}"/>
                    </a:ext>
                  </a:extLst>
                </p:cNvPr>
                <p:cNvGrpSpPr/>
                <p:nvPr userDrawn="1"/>
              </p:nvGrpSpPr>
              <p:grpSpPr>
                <a:xfrm>
                  <a:off x="13103513" y="3705268"/>
                  <a:ext cx="145820" cy="146462"/>
                  <a:chOff x="13096169" y="3602278"/>
                  <a:chExt cx="145820" cy="146462"/>
                </a:xfrm>
              </p:grpSpPr>
              <p:sp>
                <p:nvSpPr>
                  <p:cNvPr id="225" name="Rechthoek 224">
                    <a:extLst>
                      <a:ext uri="{FF2B5EF4-FFF2-40B4-BE49-F238E27FC236}">
                        <a16:creationId xmlns:a16="http://schemas.microsoft.com/office/drawing/2014/main" id="{1C1924C1-2059-4D49-83AE-139386D4486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26" name="Rechthoek 225">
                    <a:extLst>
                      <a:ext uri="{FF2B5EF4-FFF2-40B4-BE49-F238E27FC236}">
                        <a16:creationId xmlns:a16="http://schemas.microsoft.com/office/drawing/2014/main" id="{F0CBBE86-9309-481D-AB36-568534000F5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22" name="Groep 221">
                  <a:extLst>
                    <a:ext uri="{FF2B5EF4-FFF2-40B4-BE49-F238E27FC236}">
                      <a16:creationId xmlns:a16="http://schemas.microsoft.com/office/drawing/2014/main" id="{AEF92C0D-C0BD-434A-9E62-AFB3DB17AFC9}"/>
                    </a:ext>
                  </a:extLst>
                </p:cNvPr>
                <p:cNvGrpSpPr/>
                <p:nvPr userDrawn="1"/>
              </p:nvGrpSpPr>
              <p:grpSpPr>
                <a:xfrm rot="10800000">
                  <a:off x="13061402" y="3665637"/>
                  <a:ext cx="145820" cy="146462"/>
                  <a:chOff x="13096169" y="3602278"/>
                  <a:chExt cx="145820" cy="146462"/>
                </a:xfrm>
              </p:grpSpPr>
              <p:sp>
                <p:nvSpPr>
                  <p:cNvPr id="223" name="Rechthoek 222">
                    <a:extLst>
                      <a:ext uri="{FF2B5EF4-FFF2-40B4-BE49-F238E27FC236}">
                        <a16:creationId xmlns:a16="http://schemas.microsoft.com/office/drawing/2014/main" id="{8A7132EF-54A4-4DB4-8275-87B66CB6B95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24" name="Rechthoek 223">
                    <a:extLst>
                      <a:ext uri="{FF2B5EF4-FFF2-40B4-BE49-F238E27FC236}">
                        <a16:creationId xmlns:a16="http://schemas.microsoft.com/office/drawing/2014/main" id="{94331257-277F-436A-8FA0-7960B8D6303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218" name="Rechthoek 217">
                <a:extLst>
                  <a:ext uri="{FF2B5EF4-FFF2-40B4-BE49-F238E27FC236}">
                    <a16:creationId xmlns:a16="http://schemas.microsoft.com/office/drawing/2014/main" id="{A9F28674-72F2-42F6-A7AF-A980F4BEE35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219" name="Gelijkbenige driehoek 218">
                <a:extLst>
                  <a:ext uri="{FF2B5EF4-FFF2-40B4-BE49-F238E27FC236}">
                    <a16:creationId xmlns:a16="http://schemas.microsoft.com/office/drawing/2014/main" id="{92642AFD-D0E7-4BFE-82A8-977E3160C35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92" name="Groep 191">
              <a:extLst>
                <a:ext uri="{FF2B5EF4-FFF2-40B4-BE49-F238E27FC236}">
                  <a16:creationId xmlns:a16="http://schemas.microsoft.com/office/drawing/2014/main" id="{6BB42A91-F7C1-40DC-B128-CBEBB0E939E9}"/>
                </a:ext>
              </a:extLst>
            </p:cNvPr>
            <p:cNvGrpSpPr/>
            <p:nvPr userDrawn="1"/>
          </p:nvGrpSpPr>
          <p:grpSpPr>
            <a:xfrm>
              <a:off x="12916952" y="938392"/>
              <a:ext cx="294943" cy="318834"/>
              <a:chOff x="14466489" y="1001522"/>
              <a:chExt cx="290627" cy="314333"/>
            </a:xfrm>
          </p:grpSpPr>
          <p:sp>
            <p:nvSpPr>
              <p:cNvPr id="211" name="Rechthoek 210">
                <a:extLst>
                  <a:ext uri="{FF2B5EF4-FFF2-40B4-BE49-F238E27FC236}">
                    <a16:creationId xmlns:a16="http://schemas.microsoft.com/office/drawing/2014/main" id="{A4715453-169B-4130-853C-3D0F5B5513C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12" name="Ovaal 211">
                <a:extLst>
                  <a:ext uri="{FF2B5EF4-FFF2-40B4-BE49-F238E27FC236}">
                    <a16:creationId xmlns:a16="http://schemas.microsoft.com/office/drawing/2014/main" id="{BC50C439-7F59-42D4-9DC7-2E804763C34E}"/>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3" name="Vrije vorm: vorm 212">
                <a:extLst>
                  <a:ext uri="{FF2B5EF4-FFF2-40B4-BE49-F238E27FC236}">
                    <a16:creationId xmlns:a16="http://schemas.microsoft.com/office/drawing/2014/main" id="{2CC4F23F-2D47-439A-A2F9-1534BBF5091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4" name="Rechthoek: afgeronde hoeken 213">
                <a:extLst>
                  <a:ext uri="{FF2B5EF4-FFF2-40B4-BE49-F238E27FC236}">
                    <a16:creationId xmlns:a16="http://schemas.microsoft.com/office/drawing/2014/main" id="{338D2004-75AF-4E68-9717-C240258BB7F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215" name="Rechte verbindingslijn 214">
                <a:extLst>
                  <a:ext uri="{FF2B5EF4-FFF2-40B4-BE49-F238E27FC236}">
                    <a16:creationId xmlns:a16="http://schemas.microsoft.com/office/drawing/2014/main" id="{6B5C84C4-E22B-47B1-A482-0CFD325EA82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Rechte verbindingslijn 215">
                <a:extLst>
                  <a:ext uri="{FF2B5EF4-FFF2-40B4-BE49-F238E27FC236}">
                    <a16:creationId xmlns:a16="http://schemas.microsoft.com/office/drawing/2014/main" id="{85AF0A6B-7931-435B-83CA-1E14091A34F7}"/>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3" name="Ovaal 192">
              <a:extLst>
                <a:ext uri="{FF2B5EF4-FFF2-40B4-BE49-F238E27FC236}">
                  <a16:creationId xmlns:a16="http://schemas.microsoft.com/office/drawing/2014/main" id="{4B7B5BD5-AB68-4ADF-A98C-55173ED2C3B9}"/>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94" name="Rechthoek 193">
              <a:extLst>
                <a:ext uri="{FF2B5EF4-FFF2-40B4-BE49-F238E27FC236}">
                  <a16:creationId xmlns:a16="http://schemas.microsoft.com/office/drawing/2014/main" id="{75CA4401-0FA6-4418-B2E1-385C54CA1B81}"/>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A47110C4-D014-4C12-BCFE-18435E95B05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33B08E07-EEF2-44DF-9273-56715A0249C5}"/>
                </a:ext>
              </a:extLst>
            </p:cNvPr>
            <p:cNvGrpSpPr/>
            <p:nvPr userDrawn="1"/>
          </p:nvGrpSpPr>
          <p:grpSpPr>
            <a:xfrm>
              <a:off x="12904732" y="4945834"/>
              <a:ext cx="1499406" cy="678267"/>
              <a:chOff x="12757283" y="3120781"/>
              <a:chExt cx="1499406" cy="678267"/>
            </a:xfrm>
          </p:grpSpPr>
          <p:sp>
            <p:nvSpPr>
              <p:cNvPr id="197" name="Rechthoek 196">
                <a:extLst>
                  <a:ext uri="{FF2B5EF4-FFF2-40B4-BE49-F238E27FC236}">
                    <a16:creationId xmlns:a16="http://schemas.microsoft.com/office/drawing/2014/main" id="{F5C894FE-2DFF-4552-B30C-24958BF2B9B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98" name="Rechthoek 197">
                <a:extLst>
                  <a:ext uri="{FF2B5EF4-FFF2-40B4-BE49-F238E27FC236}">
                    <a16:creationId xmlns:a16="http://schemas.microsoft.com/office/drawing/2014/main" id="{1A5C62E5-CD98-4217-A88A-E80AB6D21E4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99" name="Tekstvak 198">
                <a:extLst>
                  <a:ext uri="{FF2B5EF4-FFF2-40B4-BE49-F238E27FC236}">
                    <a16:creationId xmlns:a16="http://schemas.microsoft.com/office/drawing/2014/main" id="{0F5CF689-04B0-4742-9967-C4D133DB254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200" name="Tekstvak 199">
                <a:extLst>
                  <a:ext uri="{FF2B5EF4-FFF2-40B4-BE49-F238E27FC236}">
                    <a16:creationId xmlns:a16="http://schemas.microsoft.com/office/drawing/2014/main" id="{C3CF175F-F65B-4F2F-93F3-9F092502E5B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201" name="Picture 3">
                <a:extLst>
                  <a:ext uri="{FF2B5EF4-FFF2-40B4-BE49-F238E27FC236}">
                    <a16:creationId xmlns:a16="http://schemas.microsoft.com/office/drawing/2014/main" id="{718596E7-05E8-47FB-B838-2ABB439E71BB}"/>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2" name="Gelijkbenige driehoek 201">
                <a:extLst>
                  <a:ext uri="{FF2B5EF4-FFF2-40B4-BE49-F238E27FC236}">
                    <a16:creationId xmlns:a16="http://schemas.microsoft.com/office/drawing/2014/main" id="{2F5936A5-5BBD-45E5-B26E-36FE33A64703}"/>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03" name="Groep 202">
                <a:extLst>
                  <a:ext uri="{FF2B5EF4-FFF2-40B4-BE49-F238E27FC236}">
                    <a16:creationId xmlns:a16="http://schemas.microsoft.com/office/drawing/2014/main" id="{A54D46A1-3AB9-4F94-BE92-C9B487F9F426}"/>
                  </a:ext>
                </a:extLst>
              </p:cNvPr>
              <p:cNvGrpSpPr/>
              <p:nvPr userDrawn="1"/>
            </p:nvGrpSpPr>
            <p:grpSpPr>
              <a:xfrm>
                <a:off x="12822311" y="3178534"/>
                <a:ext cx="182309" cy="163794"/>
                <a:chOff x="12832541" y="3162395"/>
                <a:chExt cx="219532" cy="197236"/>
              </a:xfrm>
            </p:grpSpPr>
            <p:sp>
              <p:nvSpPr>
                <p:cNvPr id="208" name="Rechthoek 207">
                  <a:extLst>
                    <a:ext uri="{FF2B5EF4-FFF2-40B4-BE49-F238E27FC236}">
                      <a16:creationId xmlns:a16="http://schemas.microsoft.com/office/drawing/2014/main" id="{FA199DD0-2A3F-43E3-AB8C-4A8E7A8392F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09" name="Rechthoek 208">
                  <a:extLst>
                    <a:ext uri="{FF2B5EF4-FFF2-40B4-BE49-F238E27FC236}">
                      <a16:creationId xmlns:a16="http://schemas.microsoft.com/office/drawing/2014/main" id="{D5233825-09B0-4FF8-A121-41893770590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10" name="Rechthoek 209">
                  <a:extLst>
                    <a:ext uri="{FF2B5EF4-FFF2-40B4-BE49-F238E27FC236}">
                      <a16:creationId xmlns:a16="http://schemas.microsoft.com/office/drawing/2014/main" id="{81510789-DB58-457A-910D-8DB899E0289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204" name="Groep 203">
                <a:extLst>
                  <a:ext uri="{FF2B5EF4-FFF2-40B4-BE49-F238E27FC236}">
                    <a16:creationId xmlns:a16="http://schemas.microsoft.com/office/drawing/2014/main" id="{BB6A5BFC-D3E1-40C1-9E82-D27B09C171D6}"/>
                  </a:ext>
                </a:extLst>
              </p:cNvPr>
              <p:cNvGrpSpPr/>
              <p:nvPr userDrawn="1"/>
            </p:nvGrpSpPr>
            <p:grpSpPr>
              <a:xfrm>
                <a:off x="12822311" y="3480352"/>
                <a:ext cx="182309" cy="163794"/>
                <a:chOff x="12832541" y="3162395"/>
                <a:chExt cx="219532" cy="197236"/>
              </a:xfrm>
            </p:grpSpPr>
            <p:sp>
              <p:nvSpPr>
                <p:cNvPr id="205" name="Rechthoek 204">
                  <a:extLst>
                    <a:ext uri="{FF2B5EF4-FFF2-40B4-BE49-F238E27FC236}">
                      <a16:creationId xmlns:a16="http://schemas.microsoft.com/office/drawing/2014/main" id="{52B270B2-BA04-4A07-8D33-4D056CA6DC3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06" name="Rechthoek 205">
                  <a:extLst>
                    <a:ext uri="{FF2B5EF4-FFF2-40B4-BE49-F238E27FC236}">
                      <a16:creationId xmlns:a16="http://schemas.microsoft.com/office/drawing/2014/main" id="{45CF9599-E4BB-4D44-8CCC-495D384956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07" name="Rechthoek 206">
                  <a:extLst>
                    <a:ext uri="{FF2B5EF4-FFF2-40B4-BE49-F238E27FC236}">
                      <a16:creationId xmlns:a16="http://schemas.microsoft.com/office/drawing/2014/main" id="{25F07709-6C26-487E-8DD4-7B66E00AC0F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6096000" y="0"/>
            <a:ext cx="6096000" cy="67536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4536000" cy="4624586"/>
          </a:xfrm>
        </p:spPr>
        <p:txBody>
          <a:bodyPr vert="horz"/>
          <a:lstStyle>
            <a:lvl1pPr>
              <a:defRPr/>
            </a:lvl1pPr>
            <a:lvl2pPr>
              <a:defRPr/>
            </a:lvl2pPr>
            <a:lvl3pPr>
              <a:defRPr/>
            </a:lvl3pPr>
            <a:lvl4pPr marL="446088" indent="0">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16" name="Tijdelijke aanduiding voor tekst 6">
            <a:extLst>
              <a:ext uri="{FF2B5EF4-FFF2-40B4-BE49-F238E27FC236}">
                <a16:creationId xmlns:a16="http://schemas.microsoft.com/office/drawing/2014/main" id="{63420FDD-21E9-43C0-9B07-1776262B2C4F}"/>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21" name="Tijdelijke aanduiding voor tekst 6">
            <a:extLst>
              <a:ext uri="{FF2B5EF4-FFF2-40B4-BE49-F238E27FC236}">
                <a16:creationId xmlns:a16="http://schemas.microsoft.com/office/drawing/2014/main" id="{8DB64399-7F62-4C64-A154-EEAB2ABCBFA5}"/>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 name="Tijdelijke aanduiding voor tekst 18">
            <a:extLst>
              <a:ext uri="{FF2B5EF4-FFF2-40B4-BE49-F238E27FC236}">
                <a16:creationId xmlns:a16="http://schemas.microsoft.com/office/drawing/2014/main" id="{EF099BC5-9087-4511-8DF1-F55C45E382BF}"/>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8" name="Tijdelijke aanduiding voor tekst 17">
            <a:extLst>
              <a:ext uri="{FF2B5EF4-FFF2-40B4-BE49-F238E27FC236}">
                <a16:creationId xmlns:a16="http://schemas.microsoft.com/office/drawing/2014/main" id="{751071C6-361E-4182-847C-321AAE06D7BF}"/>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4" name="Tijdelijke aanduiding voor tekst 6">
            <a:extLst>
              <a:ext uri="{FF2B5EF4-FFF2-40B4-BE49-F238E27FC236}">
                <a16:creationId xmlns:a16="http://schemas.microsoft.com/office/drawing/2014/main" id="{0E484A3E-A288-407E-9A4A-83E74D2CB3F5}"/>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171" name="Rechthoek 170">
            <a:extLst>
              <a:ext uri="{FF2B5EF4-FFF2-40B4-BE49-F238E27FC236}">
                <a16:creationId xmlns:a16="http://schemas.microsoft.com/office/drawing/2014/main" id="{AAA0DBC6-E661-48CC-BBD4-2D75D1759BF1}"/>
              </a:ext>
            </a:extLst>
          </p:cNvPr>
          <p:cNvSpPr/>
          <p:nvPr/>
        </p:nvSpPr>
        <p:spPr>
          <a:xfrm>
            <a:off x="0" y="-399601"/>
            <a:ext cx="720000" cy="360000"/>
          </a:xfrm>
          <a:prstGeom prst="rect">
            <a:avLst/>
          </a:prstGeom>
        </p:spPr>
        <p:txBody>
          <a:bodyPr wrap="none" lIns="0" tIns="0" rIns="0" bIns="0">
            <a:noAutofit/>
          </a:bodyPr>
          <a:lstStyle/>
          <a:p>
            <a:r>
              <a:rPr lang="nl-NL" dirty="0"/>
              <a:t>Tekst en beeld A2</a:t>
            </a:r>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gradFill flip="none" rotWithShape="1">
            <a:gsLst>
              <a:gs pos="50000">
                <a:schemeClr val="bg2"/>
              </a:gs>
              <a:gs pos="50000">
                <a:schemeClr val="bg1"/>
              </a:gs>
            </a:gsLst>
            <a:lin ang="0" scaled="1"/>
            <a:tileRect/>
          </a:gradFill>
        </p:spPr>
        <p:txBody>
          <a:bodyPr wrap="none" anchor="ctr"/>
          <a:lstStyle>
            <a:lvl1pPr marL="0" indent="0" algn="ctr">
              <a:buNone/>
              <a:defRPr sz="800"/>
            </a:lvl1pPr>
          </a:lstStyle>
          <a:p>
            <a:pPr lvl="0"/>
            <a:r>
              <a:rPr lang="nl-NL" dirty="0"/>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154" name="INSTRUCTIES">
            <a:extLst>
              <a:ext uri="{FF2B5EF4-FFF2-40B4-BE49-F238E27FC236}">
                <a16:creationId xmlns:a16="http://schemas.microsoft.com/office/drawing/2014/main" id="{2F275FC3-21EC-4CDA-BAEE-631421B890F0}"/>
              </a:ext>
            </a:extLst>
          </p:cNvPr>
          <p:cNvGrpSpPr/>
          <p:nvPr userDrawn="1"/>
        </p:nvGrpSpPr>
        <p:grpSpPr>
          <a:xfrm>
            <a:off x="12395374" y="-718670"/>
            <a:ext cx="4140000" cy="6489275"/>
            <a:chOff x="12395374" y="-718670"/>
            <a:chExt cx="4140000" cy="6489275"/>
          </a:xfrm>
        </p:grpSpPr>
        <p:sp>
          <p:nvSpPr>
            <p:cNvPr id="155" name="Rechthoek: afgeronde hoeken 154">
              <a:extLst>
                <a:ext uri="{FF2B5EF4-FFF2-40B4-BE49-F238E27FC236}">
                  <a16:creationId xmlns:a16="http://schemas.microsoft.com/office/drawing/2014/main" id="{FB599C60-76B7-495C-9BDF-499A1103315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56" name="Rechthoek: afgeronde hoeken 155">
              <a:extLst>
                <a:ext uri="{FF2B5EF4-FFF2-40B4-BE49-F238E27FC236}">
                  <a16:creationId xmlns:a16="http://schemas.microsoft.com/office/drawing/2014/main" id="{E0D51743-C397-459B-BB1F-4711C7BCD7A8}"/>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57" name="Ovaal 156">
              <a:extLst>
                <a:ext uri="{FF2B5EF4-FFF2-40B4-BE49-F238E27FC236}">
                  <a16:creationId xmlns:a16="http://schemas.microsoft.com/office/drawing/2014/main" id="{FC3DB388-9D31-4D63-8FFB-F13A852BB95E}"/>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58" name="Rechte verbindingslijn 157">
              <a:extLst>
                <a:ext uri="{FF2B5EF4-FFF2-40B4-BE49-F238E27FC236}">
                  <a16:creationId xmlns:a16="http://schemas.microsoft.com/office/drawing/2014/main" id="{65CC2272-E907-4BC2-81AA-E2C6563B99D4}"/>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59" name="Rechthoek 158">
              <a:extLst>
                <a:ext uri="{FF2B5EF4-FFF2-40B4-BE49-F238E27FC236}">
                  <a16:creationId xmlns:a16="http://schemas.microsoft.com/office/drawing/2014/main" id="{F63487A8-B52E-4AE7-8FB4-64AC05DDE43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119506FE-DE0B-4066-8619-F97AFE0B97B5}"/>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1B842B7F-7441-48B4-AA77-195B9A4EAAC1}"/>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62" name="Ovaal 161">
              <a:extLst>
                <a:ext uri="{FF2B5EF4-FFF2-40B4-BE49-F238E27FC236}">
                  <a16:creationId xmlns:a16="http://schemas.microsoft.com/office/drawing/2014/main" id="{00F1D05A-4BCA-4D44-9173-02CFE793A053}"/>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3" name="Rechthoek 162">
              <a:extLst>
                <a:ext uri="{FF2B5EF4-FFF2-40B4-BE49-F238E27FC236}">
                  <a16:creationId xmlns:a16="http://schemas.microsoft.com/office/drawing/2014/main" id="{220B533D-6DAE-4C80-93E1-C65EF6FF87E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64" name="Rechte verbindingslijn 163">
              <a:extLst>
                <a:ext uri="{FF2B5EF4-FFF2-40B4-BE49-F238E27FC236}">
                  <a16:creationId xmlns:a16="http://schemas.microsoft.com/office/drawing/2014/main" id="{9A369066-3B67-4C2F-9BAC-AACCEDD6F940}"/>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5" name="Groep 164">
              <a:extLst>
                <a:ext uri="{FF2B5EF4-FFF2-40B4-BE49-F238E27FC236}">
                  <a16:creationId xmlns:a16="http://schemas.microsoft.com/office/drawing/2014/main" id="{DF4CDA52-277B-4583-BA69-5843C69F3E2F}"/>
                </a:ext>
              </a:extLst>
            </p:cNvPr>
            <p:cNvGrpSpPr/>
            <p:nvPr userDrawn="1"/>
          </p:nvGrpSpPr>
          <p:grpSpPr>
            <a:xfrm>
              <a:off x="12916952" y="1996210"/>
              <a:ext cx="825930" cy="209550"/>
              <a:chOff x="13504624" y="2482850"/>
              <a:chExt cx="825500" cy="209550"/>
            </a:xfrm>
          </p:grpSpPr>
          <p:sp>
            <p:nvSpPr>
              <p:cNvPr id="348" name="Rechthoek 347">
                <a:extLst>
                  <a:ext uri="{FF2B5EF4-FFF2-40B4-BE49-F238E27FC236}">
                    <a16:creationId xmlns:a16="http://schemas.microsoft.com/office/drawing/2014/main" id="{5C7AC014-867C-4CA5-B498-2DEC8BAE0FA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349" name="Rechte verbindingslijn 348">
                <a:extLst>
                  <a:ext uri="{FF2B5EF4-FFF2-40B4-BE49-F238E27FC236}">
                    <a16:creationId xmlns:a16="http://schemas.microsoft.com/office/drawing/2014/main" id="{7F26A592-3CC7-46A5-A4E5-82953F32B86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0" name="Gelijkbenige driehoek 349">
                <a:extLst>
                  <a:ext uri="{FF2B5EF4-FFF2-40B4-BE49-F238E27FC236}">
                    <a16:creationId xmlns:a16="http://schemas.microsoft.com/office/drawing/2014/main" id="{905BAF97-E8E4-4021-AE4A-6807F185B91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66" name="Groep 165">
              <a:extLst>
                <a:ext uri="{FF2B5EF4-FFF2-40B4-BE49-F238E27FC236}">
                  <a16:creationId xmlns:a16="http://schemas.microsoft.com/office/drawing/2014/main" id="{C7F051C2-4845-4F50-8025-4E20A532D50E}"/>
                </a:ext>
              </a:extLst>
            </p:cNvPr>
            <p:cNvGrpSpPr/>
            <p:nvPr userDrawn="1"/>
          </p:nvGrpSpPr>
          <p:grpSpPr>
            <a:xfrm>
              <a:off x="12861978" y="3626002"/>
              <a:ext cx="514552" cy="612918"/>
              <a:chOff x="12682980" y="3403241"/>
              <a:chExt cx="622284" cy="741632"/>
            </a:xfrm>
          </p:grpSpPr>
          <p:grpSp>
            <p:nvGrpSpPr>
              <p:cNvPr id="332" name="Groep 331">
                <a:extLst>
                  <a:ext uri="{FF2B5EF4-FFF2-40B4-BE49-F238E27FC236}">
                    <a16:creationId xmlns:a16="http://schemas.microsoft.com/office/drawing/2014/main" id="{C8C21289-7DDC-4803-84CF-C202E1F20E84}"/>
                  </a:ext>
                </a:extLst>
              </p:cNvPr>
              <p:cNvGrpSpPr/>
              <p:nvPr userDrawn="1"/>
            </p:nvGrpSpPr>
            <p:grpSpPr>
              <a:xfrm>
                <a:off x="12771568" y="3403241"/>
                <a:ext cx="467138" cy="448489"/>
                <a:chOff x="12782195" y="3403241"/>
                <a:chExt cx="467138" cy="448489"/>
              </a:xfrm>
            </p:grpSpPr>
            <p:grpSp>
              <p:nvGrpSpPr>
                <p:cNvPr id="335" name="Groep 334">
                  <a:extLst>
                    <a:ext uri="{FF2B5EF4-FFF2-40B4-BE49-F238E27FC236}">
                      <a16:creationId xmlns:a16="http://schemas.microsoft.com/office/drawing/2014/main" id="{A4A5559A-90E9-4CCA-A5CF-66B68555CB01}"/>
                    </a:ext>
                  </a:extLst>
                </p:cNvPr>
                <p:cNvGrpSpPr/>
                <p:nvPr userDrawn="1"/>
              </p:nvGrpSpPr>
              <p:grpSpPr>
                <a:xfrm>
                  <a:off x="12782195" y="3403241"/>
                  <a:ext cx="412967" cy="393907"/>
                  <a:chOff x="13554906" y="3320109"/>
                  <a:chExt cx="443906" cy="423419"/>
                </a:xfrm>
              </p:grpSpPr>
              <p:grpSp>
                <p:nvGrpSpPr>
                  <p:cNvPr id="342" name="Groep 341">
                    <a:extLst>
                      <a:ext uri="{FF2B5EF4-FFF2-40B4-BE49-F238E27FC236}">
                        <a16:creationId xmlns:a16="http://schemas.microsoft.com/office/drawing/2014/main" id="{2942BE1E-B70D-40F4-84C2-F0477646B27C}"/>
                      </a:ext>
                    </a:extLst>
                  </p:cNvPr>
                  <p:cNvGrpSpPr/>
                  <p:nvPr userDrawn="1"/>
                </p:nvGrpSpPr>
                <p:grpSpPr>
                  <a:xfrm>
                    <a:off x="13554906" y="3320109"/>
                    <a:ext cx="443906" cy="423419"/>
                    <a:chOff x="12909684" y="1276143"/>
                    <a:chExt cx="443906" cy="423419"/>
                  </a:xfrm>
                </p:grpSpPr>
                <p:sp>
                  <p:nvSpPr>
                    <p:cNvPr id="345" name="Rechthoek 344">
                      <a:extLst>
                        <a:ext uri="{FF2B5EF4-FFF2-40B4-BE49-F238E27FC236}">
                          <a16:creationId xmlns:a16="http://schemas.microsoft.com/office/drawing/2014/main" id="{9A4F1987-317F-4595-AB18-A66E4C3A3F1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46" name="Rechthoek 345">
                      <a:extLst>
                        <a:ext uri="{FF2B5EF4-FFF2-40B4-BE49-F238E27FC236}">
                          <a16:creationId xmlns:a16="http://schemas.microsoft.com/office/drawing/2014/main" id="{4927E9B9-8270-46EF-A660-000398C770E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47" name="Ovaal 346">
                      <a:extLst>
                        <a:ext uri="{FF2B5EF4-FFF2-40B4-BE49-F238E27FC236}">
                          <a16:creationId xmlns:a16="http://schemas.microsoft.com/office/drawing/2014/main" id="{44B0FDE5-7E7B-421A-BEC0-7B1B005A0A9A}"/>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343" name="Afbeelding 342">
                    <a:extLst>
                      <a:ext uri="{FF2B5EF4-FFF2-40B4-BE49-F238E27FC236}">
                        <a16:creationId xmlns:a16="http://schemas.microsoft.com/office/drawing/2014/main" id="{4271B140-D0B5-46B6-9E59-893CC013855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344" name="Afbeelding 343">
                    <a:extLst>
                      <a:ext uri="{FF2B5EF4-FFF2-40B4-BE49-F238E27FC236}">
                        <a16:creationId xmlns:a16="http://schemas.microsoft.com/office/drawing/2014/main" id="{02215065-B007-4958-BD46-BAB3ECF9FC13}"/>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336" name="Groep 335">
                  <a:extLst>
                    <a:ext uri="{FF2B5EF4-FFF2-40B4-BE49-F238E27FC236}">
                      <a16:creationId xmlns:a16="http://schemas.microsoft.com/office/drawing/2014/main" id="{B4FDFB35-9738-4F20-A654-70A55A0A7D23}"/>
                    </a:ext>
                  </a:extLst>
                </p:cNvPr>
                <p:cNvGrpSpPr/>
                <p:nvPr userDrawn="1"/>
              </p:nvGrpSpPr>
              <p:grpSpPr>
                <a:xfrm>
                  <a:off x="13103513" y="3705268"/>
                  <a:ext cx="145820" cy="146462"/>
                  <a:chOff x="13096169" y="3602278"/>
                  <a:chExt cx="145820" cy="146462"/>
                </a:xfrm>
              </p:grpSpPr>
              <p:sp>
                <p:nvSpPr>
                  <p:cNvPr id="340" name="Rechthoek 339">
                    <a:extLst>
                      <a:ext uri="{FF2B5EF4-FFF2-40B4-BE49-F238E27FC236}">
                        <a16:creationId xmlns:a16="http://schemas.microsoft.com/office/drawing/2014/main" id="{07B143D6-C838-4A3E-AB3E-735E17D4C2F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41" name="Rechthoek 340">
                    <a:extLst>
                      <a:ext uri="{FF2B5EF4-FFF2-40B4-BE49-F238E27FC236}">
                        <a16:creationId xmlns:a16="http://schemas.microsoft.com/office/drawing/2014/main" id="{E1C9029C-2662-4D86-A787-2CA093C5B16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37" name="Groep 336">
                  <a:extLst>
                    <a:ext uri="{FF2B5EF4-FFF2-40B4-BE49-F238E27FC236}">
                      <a16:creationId xmlns:a16="http://schemas.microsoft.com/office/drawing/2014/main" id="{E7168A00-2058-469B-AAE3-FDBA93FDEEE4}"/>
                    </a:ext>
                  </a:extLst>
                </p:cNvPr>
                <p:cNvGrpSpPr/>
                <p:nvPr userDrawn="1"/>
              </p:nvGrpSpPr>
              <p:grpSpPr>
                <a:xfrm rot="10800000">
                  <a:off x="13061402" y="3665637"/>
                  <a:ext cx="145820" cy="146462"/>
                  <a:chOff x="13096169" y="3602278"/>
                  <a:chExt cx="145820" cy="146462"/>
                </a:xfrm>
              </p:grpSpPr>
              <p:sp>
                <p:nvSpPr>
                  <p:cNvPr id="338" name="Rechthoek 337">
                    <a:extLst>
                      <a:ext uri="{FF2B5EF4-FFF2-40B4-BE49-F238E27FC236}">
                        <a16:creationId xmlns:a16="http://schemas.microsoft.com/office/drawing/2014/main" id="{0F354444-1A64-48FD-A6BA-F9320F14314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9" name="Rechthoek 338">
                    <a:extLst>
                      <a:ext uri="{FF2B5EF4-FFF2-40B4-BE49-F238E27FC236}">
                        <a16:creationId xmlns:a16="http://schemas.microsoft.com/office/drawing/2014/main" id="{39EBE04F-FC92-4485-BC4F-15E7527AC3F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333" name="Rechthoek 332">
                <a:extLst>
                  <a:ext uri="{FF2B5EF4-FFF2-40B4-BE49-F238E27FC236}">
                    <a16:creationId xmlns:a16="http://schemas.microsoft.com/office/drawing/2014/main" id="{0E887CDF-8F7E-44FE-B695-39218056F581}"/>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334" name="Gelijkbenige driehoek 333">
                <a:extLst>
                  <a:ext uri="{FF2B5EF4-FFF2-40B4-BE49-F238E27FC236}">
                    <a16:creationId xmlns:a16="http://schemas.microsoft.com/office/drawing/2014/main" id="{B91C3710-EBAA-4987-9245-897325D6D79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67" name="Groep 166">
              <a:extLst>
                <a:ext uri="{FF2B5EF4-FFF2-40B4-BE49-F238E27FC236}">
                  <a16:creationId xmlns:a16="http://schemas.microsoft.com/office/drawing/2014/main" id="{6CE6A88B-CEAA-40D5-8310-D288A9B2A152}"/>
                </a:ext>
              </a:extLst>
            </p:cNvPr>
            <p:cNvGrpSpPr/>
            <p:nvPr userDrawn="1"/>
          </p:nvGrpSpPr>
          <p:grpSpPr>
            <a:xfrm>
              <a:off x="12916952" y="938392"/>
              <a:ext cx="294943" cy="318834"/>
              <a:chOff x="14466489" y="1001522"/>
              <a:chExt cx="290627" cy="314333"/>
            </a:xfrm>
          </p:grpSpPr>
          <p:sp>
            <p:nvSpPr>
              <p:cNvPr id="326" name="Rechthoek 325">
                <a:extLst>
                  <a:ext uri="{FF2B5EF4-FFF2-40B4-BE49-F238E27FC236}">
                    <a16:creationId xmlns:a16="http://schemas.microsoft.com/office/drawing/2014/main" id="{02DD84B7-EFDD-459F-8A40-973AAE3DDD07}"/>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27" name="Ovaal 326">
                <a:extLst>
                  <a:ext uri="{FF2B5EF4-FFF2-40B4-BE49-F238E27FC236}">
                    <a16:creationId xmlns:a16="http://schemas.microsoft.com/office/drawing/2014/main" id="{1D27BB65-D7EB-41B4-8BEF-2B946E27AD9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8" name="Vrije vorm: vorm 327">
                <a:extLst>
                  <a:ext uri="{FF2B5EF4-FFF2-40B4-BE49-F238E27FC236}">
                    <a16:creationId xmlns:a16="http://schemas.microsoft.com/office/drawing/2014/main" id="{1DE7316C-3B66-4A6C-8812-48E862A7FC2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9" name="Rechthoek: afgeronde hoeken 328">
                <a:extLst>
                  <a:ext uri="{FF2B5EF4-FFF2-40B4-BE49-F238E27FC236}">
                    <a16:creationId xmlns:a16="http://schemas.microsoft.com/office/drawing/2014/main" id="{3EBB8913-0948-461F-98EA-E1A8241F656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330" name="Rechte verbindingslijn 329">
                <a:extLst>
                  <a:ext uri="{FF2B5EF4-FFF2-40B4-BE49-F238E27FC236}">
                    <a16:creationId xmlns:a16="http://schemas.microsoft.com/office/drawing/2014/main" id="{AD5E8645-F312-41A9-8CE1-8FA9BA264A8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31" name="Rechte verbindingslijn 330">
                <a:extLst>
                  <a:ext uri="{FF2B5EF4-FFF2-40B4-BE49-F238E27FC236}">
                    <a16:creationId xmlns:a16="http://schemas.microsoft.com/office/drawing/2014/main" id="{BDB535CE-067B-45AC-9BD0-63F1938ED0FF}"/>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8" name="Ovaal 167">
              <a:extLst>
                <a:ext uri="{FF2B5EF4-FFF2-40B4-BE49-F238E27FC236}">
                  <a16:creationId xmlns:a16="http://schemas.microsoft.com/office/drawing/2014/main" id="{B3FAB9CF-BB57-4882-9F94-9AAB6779BD52}"/>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69" name="Rechthoek 168">
              <a:extLst>
                <a:ext uri="{FF2B5EF4-FFF2-40B4-BE49-F238E27FC236}">
                  <a16:creationId xmlns:a16="http://schemas.microsoft.com/office/drawing/2014/main" id="{F0C08C54-52FD-4659-AE83-13193433D791}"/>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FD6964EF-DC0D-499D-9A28-C81D14D72379}"/>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73" name="Groep 172">
              <a:extLst>
                <a:ext uri="{FF2B5EF4-FFF2-40B4-BE49-F238E27FC236}">
                  <a16:creationId xmlns:a16="http://schemas.microsoft.com/office/drawing/2014/main" id="{27D5BC1C-FF62-4FA1-8DAC-2E5B6DCCC711}"/>
                </a:ext>
              </a:extLst>
            </p:cNvPr>
            <p:cNvGrpSpPr/>
            <p:nvPr userDrawn="1"/>
          </p:nvGrpSpPr>
          <p:grpSpPr>
            <a:xfrm>
              <a:off x="12904732" y="4945834"/>
              <a:ext cx="1499406" cy="678267"/>
              <a:chOff x="12757283" y="3120781"/>
              <a:chExt cx="1499406" cy="678267"/>
            </a:xfrm>
          </p:grpSpPr>
          <p:sp>
            <p:nvSpPr>
              <p:cNvPr id="174" name="Rechthoek 173">
                <a:extLst>
                  <a:ext uri="{FF2B5EF4-FFF2-40B4-BE49-F238E27FC236}">
                    <a16:creationId xmlns:a16="http://schemas.microsoft.com/office/drawing/2014/main" id="{46379730-D32B-4479-8816-ACE434A2513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5" name="Rechthoek 174">
                <a:extLst>
                  <a:ext uri="{FF2B5EF4-FFF2-40B4-BE49-F238E27FC236}">
                    <a16:creationId xmlns:a16="http://schemas.microsoft.com/office/drawing/2014/main" id="{BCCDF7D5-696E-4B74-BBD2-643D81552B5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6" name="Tekstvak 175">
                <a:extLst>
                  <a:ext uri="{FF2B5EF4-FFF2-40B4-BE49-F238E27FC236}">
                    <a16:creationId xmlns:a16="http://schemas.microsoft.com/office/drawing/2014/main" id="{DF1BF95C-32CA-4EAB-9DC0-BD4190C73CA4}"/>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77" name="Tekstvak 176">
                <a:extLst>
                  <a:ext uri="{FF2B5EF4-FFF2-40B4-BE49-F238E27FC236}">
                    <a16:creationId xmlns:a16="http://schemas.microsoft.com/office/drawing/2014/main" id="{889AF486-B85C-49B5-A8E9-94395A899E74}"/>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78" name="Picture 3">
                <a:extLst>
                  <a:ext uri="{FF2B5EF4-FFF2-40B4-BE49-F238E27FC236}">
                    <a16:creationId xmlns:a16="http://schemas.microsoft.com/office/drawing/2014/main" id="{37D9FACC-1190-4BC2-94C7-DF04930FF7E9}"/>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36" name="Gelijkbenige driehoek 235">
                <a:extLst>
                  <a:ext uri="{FF2B5EF4-FFF2-40B4-BE49-F238E27FC236}">
                    <a16:creationId xmlns:a16="http://schemas.microsoft.com/office/drawing/2014/main" id="{0FDBA6F3-26B1-4FF0-BB6E-7C3EDA5CA67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37" name="Groep 236">
                <a:extLst>
                  <a:ext uri="{FF2B5EF4-FFF2-40B4-BE49-F238E27FC236}">
                    <a16:creationId xmlns:a16="http://schemas.microsoft.com/office/drawing/2014/main" id="{B2D117AB-BFE5-4D3B-8519-7B375E0209A5}"/>
                  </a:ext>
                </a:extLst>
              </p:cNvPr>
              <p:cNvGrpSpPr/>
              <p:nvPr userDrawn="1"/>
            </p:nvGrpSpPr>
            <p:grpSpPr>
              <a:xfrm>
                <a:off x="12822311" y="3178534"/>
                <a:ext cx="182309" cy="163794"/>
                <a:chOff x="12832541" y="3162395"/>
                <a:chExt cx="219532" cy="197236"/>
              </a:xfrm>
            </p:grpSpPr>
            <p:sp>
              <p:nvSpPr>
                <p:cNvPr id="323" name="Rechthoek 322">
                  <a:extLst>
                    <a:ext uri="{FF2B5EF4-FFF2-40B4-BE49-F238E27FC236}">
                      <a16:creationId xmlns:a16="http://schemas.microsoft.com/office/drawing/2014/main" id="{62FBD631-DB44-4BC1-A5C0-5E957052D05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24" name="Rechthoek 323">
                  <a:extLst>
                    <a:ext uri="{FF2B5EF4-FFF2-40B4-BE49-F238E27FC236}">
                      <a16:creationId xmlns:a16="http://schemas.microsoft.com/office/drawing/2014/main" id="{41886231-0DFF-4973-AB00-14FF92B7734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25" name="Rechthoek 324">
                  <a:extLst>
                    <a:ext uri="{FF2B5EF4-FFF2-40B4-BE49-F238E27FC236}">
                      <a16:creationId xmlns:a16="http://schemas.microsoft.com/office/drawing/2014/main" id="{91B7E021-50CC-4CA6-A692-946E2D515F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238" name="Groep 237">
                <a:extLst>
                  <a:ext uri="{FF2B5EF4-FFF2-40B4-BE49-F238E27FC236}">
                    <a16:creationId xmlns:a16="http://schemas.microsoft.com/office/drawing/2014/main" id="{17E2281C-A8F4-42DA-8CF1-98B7EB965D0D}"/>
                  </a:ext>
                </a:extLst>
              </p:cNvPr>
              <p:cNvGrpSpPr/>
              <p:nvPr userDrawn="1"/>
            </p:nvGrpSpPr>
            <p:grpSpPr>
              <a:xfrm>
                <a:off x="12822311" y="3480352"/>
                <a:ext cx="182309" cy="163794"/>
                <a:chOff x="12832541" y="3162395"/>
                <a:chExt cx="219532" cy="197236"/>
              </a:xfrm>
            </p:grpSpPr>
            <p:sp>
              <p:nvSpPr>
                <p:cNvPr id="239" name="Rechthoek 238">
                  <a:extLst>
                    <a:ext uri="{FF2B5EF4-FFF2-40B4-BE49-F238E27FC236}">
                      <a16:creationId xmlns:a16="http://schemas.microsoft.com/office/drawing/2014/main" id="{FB8A3F5E-038F-482E-A1F9-A44DE7D6F0D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40" name="Rechthoek 239">
                  <a:extLst>
                    <a:ext uri="{FF2B5EF4-FFF2-40B4-BE49-F238E27FC236}">
                      <a16:creationId xmlns:a16="http://schemas.microsoft.com/office/drawing/2014/main" id="{4EC6780A-AD05-4CF8-8E0D-42642B4CB93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22" name="Rechthoek 321">
                  <a:extLst>
                    <a:ext uri="{FF2B5EF4-FFF2-40B4-BE49-F238E27FC236}">
                      <a16:creationId xmlns:a16="http://schemas.microsoft.com/office/drawing/2014/main" id="{A7EE1963-6184-4F94-B534-89D90AB61A7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428" name="Rechthoek 427">
            <a:extLst>
              <a:ext uri="{FF2B5EF4-FFF2-40B4-BE49-F238E27FC236}">
                <a16:creationId xmlns:a16="http://schemas.microsoft.com/office/drawing/2014/main" id="{F8AB44A7-FB52-4BE4-B8FA-674B9078A04F}"/>
              </a:ext>
            </a:extLst>
          </p:cNvPr>
          <p:cNvSpPr/>
          <p:nvPr userDrawn="1"/>
        </p:nvSpPr>
        <p:spPr>
          <a:xfrm>
            <a:off x="0" y="-399601"/>
            <a:ext cx="720000" cy="360000"/>
          </a:xfrm>
          <a:prstGeom prst="rect">
            <a:avLst/>
          </a:prstGeom>
        </p:spPr>
        <p:txBody>
          <a:bodyPr wrap="none" lIns="0" tIns="0" rIns="0" bIns="0">
            <a:noAutofit/>
          </a:bodyPr>
          <a:lstStyle/>
          <a:p>
            <a:r>
              <a:rPr lang="nl-NL" dirty="0"/>
              <a:t>Tekst en beeld A2</a:t>
            </a:r>
          </a:p>
        </p:txBody>
      </p:sp>
      <p:grpSp>
        <p:nvGrpSpPr>
          <p:cNvPr id="429" name="TEKSTINSTRUCTIES">
            <a:extLst>
              <a:ext uri="{FF2B5EF4-FFF2-40B4-BE49-F238E27FC236}">
                <a16:creationId xmlns:a16="http://schemas.microsoft.com/office/drawing/2014/main" id="{8AF7B836-488C-40EB-935C-062E4F399734}"/>
              </a:ext>
            </a:extLst>
          </p:cNvPr>
          <p:cNvGrpSpPr/>
          <p:nvPr userDrawn="1"/>
        </p:nvGrpSpPr>
        <p:grpSpPr>
          <a:xfrm>
            <a:off x="-4297881" y="-718670"/>
            <a:ext cx="4140000" cy="7198669"/>
            <a:chOff x="-4297881" y="-718670"/>
            <a:chExt cx="4140000" cy="7198669"/>
          </a:xfrm>
        </p:grpSpPr>
        <p:sp>
          <p:nvSpPr>
            <p:cNvPr id="430" name="Rechthoek: afgeronde hoeken 429">
              <a:extLst>
                <a:ext uri="{FF2B5EF4-FFF2-40B4-BE49-F238E27FC236}">
                  <a16:creationId xmlns:a16="http://schemas.microsoft.com/office/drawing/2014/main" id="{84D3A7E3-39B7-490D-8548-A2DF9AC1093B}"/>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431" name="Rechthoek: afgeronde hoeken 430">
              <a:extLst>
                <a:ext uri="{FF2B5EF4-FFF2-40B4-BE49-F238E27FC236}">
                  <a16:creationId xmlns:a16="http://schemas.microsoft.com/office/drawing/2014/main" id="{E8D36BA9-1E09-4805-9AD8-7AA7FB323C99}"/>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432" name="Rechte verbindingslijn 431">
              <a:extLst>
                <a:ext uri="{FF2B5EF4-FFF2-40B4-BE49-F238E27FC236}">
                  <a16:creationId xmlns:a16="http://schemas.microsoft.com/office/drawing/2014/main" id="{AEB0BD91-AB28-4B8F-A270-5B7E6D4D38E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33" name="Groep 432">
              <a:extLst>
                <a:ext uri="{FF2B5EF4-FFF2-40B4-BE49-F238E27FC236}">
                  <a16:creationId xmlns:a16="http://schemas.microsoft.com/office/drawing/2014/main" id="{1376E610-5FBC-49F3-AF84-085A6B895576}"/>
                </a:ext>
              </a:extLst>
            </p:cNvPr>
            <p:cNvGrpSpPr/>
            <p:nvPr userDrawn="1"/>
          </p:nvGrpSpPr>
          <p:grpSpPr>
            <a:xfrm>
              <a:off x="-3905190" y="127747"/>
              <a:ext cx="3354618" cy="786653"/>
              <a:chOff x="-3419346" y="368233"/>
              <a:chExt cx="3170491" cy="743862"/>
            </a:xfrm>
          </p:grpSpPr>
          <p:sp>
            <p:nvSpPr>
              <p:cNvPr id="454" name="Rechthoek 453">
                <a:extLst>
                  <a:ext uri="{FF2B5EF4-FFF2-40B4-BE49-F238E27FC236}">
                    <a16:creationId xmlns:a16="http://schemas.microsoft.com/office/drawing/2014/main" id="{4DF4012E-F9D4-4124-8BEF-A96CFE65FA3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455" name="Rechte verbindingslijn 454">
                <a:extLst>
                  <a:ext uri="{FF2B5EF4-FFF2-40B4-BE49-F238E27FC236}">
                    <a16:creationId xmlns:a16="http://schemas.microsoft.com/office/drawing/2014/main" id="{A503578A-C97A-45EE-BA8B-05C9BF8F6CE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6" name="Rechte verbindingslijn 455">
                <a:extLst>
                  <a:ext uri="{FF2B5EF4-FFF2-40B4-BE49-F238E27FC236}">
                    <a16:creationId xmlns:a16="http://schemas.microsoft.com/office/drawing/2014/main" id="{839AE563-FCA6-4C0E-91F7-87739316E474}"/>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7" name="Rechthoek 456">
                <a:extLst>
                  <a:ext uri="{FF2B5EF4-FFF2-40B4-BE49-F238E27FC236}">
                    <a16:creationId xmlns:a16="http://schemas.microsoft.com/office/drawing/2014/main" id="{D36E10E0-3B4D-4A11-BCB3-44C6E59AEE4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458" name="Groep 457">
                <a:extLst>
                  <a:ext uri="{FF2B5EF4-FFF2-40B4-BE49-F238E27FC236}">
                    <a16:creationId xmlns:a16="http://schemas.microsoft.com/office/drawing/2014/main" id="{EAB2E129-B3CE-41BB-85AF-B18D022D0967}"/>
                  </a:ext>
                </a:extLst>
              </p:cNvPr>
              <p:cNvGrpSpPr/>
              <p:nvPr userDrawn="1"/>
            </p:nvGrpSpPr>
            <p:grpSpPr>
              <a:xfrm>
                <a:off x="-3002834" y="720303"/>
                <a:ext cx="182598" cy="143759"/>
                <a:chOff x="-3310843" y="700986"/>
                <a:chExt cx="182598" cy="143759"/>
              </a:xfrm>
            </p:grpSpPr>
            <p:grpSp>
              <p:nvGrpSpPr>
                <p:cNvPr id="497" name="Groep 496">
                  <a:extLst>
                    <a:ext uri="{FF2B5EF4-FFF2-40B4-BE49-F238E27FC236}">
                      <a16:creationId xmlns:a16="http://schemas.microsoft.com/office/drawing/2014/main" id="{8A9A3F7E-B600-4228-A711-35899663209E}"/>
                    </a:ext>
                  </a:extLst>
                </p:cNvPr>
                <p:cNvGrpSpPr/>
                <p:nvPr userDrawn="1"/>
              </p:nvGrpSpPr>
              <p:grpSpPr>
                <a:xfrm>
                  <a:off x="-3310843" y="700986"/>
                  <a:ext cx="182598" cy="143759"/>
                  <a:chOff x="-3310843" y="700986"/>
                  <a:chExt cx="182598" cy="143759"/>
                </a:xfrm>
              </p:grpSpPr>
              <p:cxnSp>
                <p:nvCxnSpPr>
                  <p:cNvPr id="501" name="Rechte verbindingslijn 500">
                    <a:extLst>
                      <a:ext uri="{FF2B5EF4-FFF2-40B4-BE49-F238E27FC236}">
                        <a16:creationId xmlns:a16="http://schemas.microsoft.com/office/drawing/2014/main" id="{02B2AEF8-BEEC-41A2-BAB6-C5D0D1B2C12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02" name="Rechte verbindingslijn 501">
                    <a:extLst>
                      <a:ext uri="{FF2B5EF4-FFF2-40B4-BE49-F238E27FC236}">
                        <a16:creationId xmlns:a16="http://schemas.microsoft.com/office/drawing/2014/main" id="{F31D4B10-9DE2-405A-9AF0-0CB27024A2C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03" name="Rechte verbindingslijn 502">
                    <a:extLst>
                      <a:ext uri="{FF2B5EF4-FFF2-40B4-BE49-F238E27FC236}">
                        <a16:creationId xmlns:a16="http://schemas.microsoft.com/office/drawing/2014/main" id="{674E50DC-2979-4A32-BAF7-AEB24E03A2D0}"/>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04" name="Rechte verbindingslijn 503">
                    <a:extLst>
                      <a:ext uri="{FF2B5EF4-FFF2-40B4-BE49-F238E27FC236}">
                        <a16:creationId xmlns:a16="http://schemas.microsoft.com/office/drawing/2014/main" id="{F6A69F90-E82E-48CE-86E7-3B30DB00B8DB}"/>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5" name="Rechte verbindingslijn 504">
                    <a:extLst>
                      <a:ext uri="{FF2B5EF4-FFF2-40B4-BE49-F238E27FC236}">
                        <a16:creationId xmlns:a16="http://schemas.microsoft.com/office/drawing/2014/main" id="{3B91C567-8E7B-40B7-A079-29CCA94E794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98" name="Groep 497">
                  <a:extLst>
                    <a:ext uri="{FF2B5EF4-FFF2-40B4-BE49-F238E27FC236}">
                      <a16:creationId xmlns:a16="http://schemas.microsoft.com/office/drawing/2014/main" id="{3505536E-0F01-474F-833B-10FEC6390C94}"/>
                    </a:ext>
                  </a:extLst>
                </p:cNvPr>
                <p:cNvGrpSpPr/>
                <p:nvPr userDrawn="1"/>
              </p:nvGrpSpPr>
              <p:grpSpPr>
                <a:xfrm flipH="1">
                  <a:off x="-3310774" y="735854"/>
                  <a:ext cx="88801" cy="72568"/>
                  <a:chOff x="-2091059" y="1395403"/>
                  <a:chExt cx="157316" cy="128558"/>
                </a:xfrm>
              </p:grpSpPr>
              <p:sp>
                <p:nvSpPr>
                  <p:cNvPr id="499" name="Rechthoek 498">
                    <a:extLst>
                      <a:ext uri="{FF2B5EF4-FFF2-40B4-BE49-F238E27FC236}">
                        <a16:creationId xmlns:a16="http://schemas.microsoft.com/office/drawing/2014/main" id="{31D5C34E-8C5F-4E63-B41F-27E43B1EEE3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500" name="Pijl: punthaak 499">
                    <a:extLst>
                      <a:ext uri="{FF2B5EF4-FFF2-40B4-BE49-F238E27FC236}">
                        <a16:creationId xmlns:a16="http://schemas.microsoft.com/office/drawing/2014/main" id="{ED13E9E3-7CAC-4BC6-8919-9E507FB7FD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459" name="Groep 458">
                <a:extLst>
                  <a:ext uri="{FF2B5EF4-FFF2-40B4-BE49-F238E27FC236}">
                    <a16:creationId xmlns:a16="http://schemas.microsoft.com/office/drawing/2014/main" id="{9986003F-8DA6-440A-9485-858566D5A564}"/>
                  </a:ext>
                </a:extLst>
              </p:cNvPr>
              <p:cNvGrpSpPr/>
              <p:nvPr userDrawn="1"/>
            </p:nvGrpSpPr>
            <p:grpSpPr>
              <a:xfrm>
                <a:off x="-3326107" y="720303"/>
                <a:ext cx="182598" cy="143759"/>
                <a:chOff x="-3634116" y="700986"/>
                <a:chExt cx="182598" cy="143759"/>
              </a:xfrm>
            </p:grpSpPr>
            <p:grpSp>
              <p:nvGrpSpPr>
                <p:cNvPr id="488" name="Groep 487">
                  <a:extLst>
                    <a:ext uri="{FF2B5EF4-FFF2-40B4-BE49-F238E27FC236}">
                      <a16:creationId xmlns:a16="http://schemas.microsoft.com/office/drawing/2014/main" id="{253DCFCB-F5BF-4819-A8D8-A80AA64450FE}"/>
                    </a:ext>
                  </a:extLst>
                </p:cNvPr>
                <p:cNvGrpSpPr/>
                <p:nvPr userDrawn="1"/>
              </p:nvGrpSpPr>
              <p:grpSpPr>
                <a:xfrm>
                  <a:off x="-3634116" y="700986"/>
                  <a:ext cx="182598" cy="143759"/>
                  <a:chOff x="-3634116" y="700986"/>
                  <a:chExt cx="182598" cy="143759"/>
                </a:xfrm>
              </p:grpSpPr>
              <p:cxnSp>
                <p:nvCxnSpPr>
                  <p:cNvPr id="492" name="Rechte verbindingslijn 491">
                    <a:extLst>
                      <a:ext uri="{FF2B5EF4-FFF2-40B4-BE49-F238E27FC236}">
                        <a16:creationId xmlns:a16="http://schemas.microsoft.com/office/drawing/2014/main" id="{132B6084-EF3F-4660-98C2-E3063E406F5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93" name="Rechte verbindingslijn 492">
                    <a:extLst>
                      <a:ext uri="{FF2B5EF4-FFF2-40B4-BE49-F238E27FC236}">
                        <a16:creationId xmlns:a16="http://schemas.microsoft.com/office/drawing/2014/main" id="{BEB2873E-213A-4505-B14F-1707996DF63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94" name="Rechte verbindingslijn 493">
                    <a:extLst>
                      <a:ext uri="{FF2B5EF4-FFF2-40B4-BE49-F238E27FC236}">
                        <a16:creationId xmlns:a16="http://schemas.microsoft.com/office/drawing/2014/main" id="{B8629E6A-6017-4316-90D0-15A6041225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5" name="Rechte verbindingslijn 494">
                    <a:extLst>
                      <a:ext uri="{FF2B5EF4-FFF2-40B4-BE49-F238E27FC236}">
                        <a16:creationId xmlns:a16="http://schemas.microsoft.com/office/drawing/2014/main" id="{39027B38-FF1D-4F97-A631-CA2E84956F0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6" name="Rechte verbindingslijn 495">
                    <a:extLst>
                      <a:ext uri="{FF2B5EF4-FFF2-40B4-BE49-F238E27FC236}">
                        <a16:creationId xmlns:a16="http://schemas.microsoft.com/office/drawing/2014/main" id="{47C466FA-CAEF-4E39-BF80-CD15060DA02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89" name="Groep 488">
                  <a:extLst>
                    <a:ext uri="{FF2B5EF4-FFF2-40B4-BE49-F238E27FC236}">
                      <a16:creationId xmlns:a16="http://schemas.microsoft.com/office/drawing/2014/main" id="{1304B500-E4C9-4B96-8FD1-E5C2A0016FAC}"/>
                    </a:ext>
                  </a:extLst>
                </p:cNvPr>
                <p:cNvGrpSpPr/>
                <p:nvPr userDrawn="1"/>
              </p:nvGrpSpPr>
              <p:grpSpPr>
                <a:xfrm>
                  <a:off x="-3634047" y="735854"/>
                  <a:ext cx="88801" cy="72568"/>
                  <a:chOff x="-2091059" y="1395403"/>
                  <a:chExt cx="157316" cy="128558"/>
                </a:xfrm>
              </p:grpSpPr>
              <p:sp>
                <p:nvSpPr>
                  <p:cNvPr id="490" name="Rechthoek 489">
                    <a:extLst>
                      <a:ext uri="{FF2B5EF4-FFF2-40B4-BE49-F238E27FC236}">
                        <a16:creationId xmlns:a16="http://schemas.microsoft.com/office/drawing/2014/main" id="{69519783-C352-4723-BA4A-BC12D37D853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91" name="Pijl: punthaak 490">
                    <a:extLst>
                      <a:ext uri="{FF2B5EF4-FFF2-40B4-BE49-F238E27FC236}">
                        <a16:creationId xmlns:a16="http://schemas.microsoft.com/office/drawing/2014/main" id="{65394B9C-890D-436A-A3A8-DE12D2CA043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460" name="Rechte verbindingslijn 459">
                <a:extLst>
                  <a:ext uri="{FF2B5EF4-FFF2-40B4-BE49-F238E27FC236}">
                    <a16:creationId xmlns:a16="http://schemas.microsoft.com/office/drawing/2014/main" id="{BB7912F5-778F-4132-9AB3-B64531EC9E2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61" name="Rechte verbindingslijn 460">
                <a:extLst>
                  <a:ext uri="{FF2B5EF4-FFF2-40B4-BE49-F238E27FC236}">
                    <a16:creationId xmlns:a16="http://schemas.microsoft.com/office/drawing/2014/main" id="{7E104792-DB97-4596-AC3C-9B6BE4F63A7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62" name="Groep 461">
                <a:extLst>
                  <a:ext uri="{FF2B5EF4-FFF2-40B4-BE49-F238E27FC236}">
                    <a16:creationId xmlns:a16="http://schemas.microsoft.com/office/drawing/2014/main" id="{BDCDC3A8-500A-4AB3-8DE8-6851BA010CEF}"/>
                  </a:ext>
                </a:extLst>
              </p:cNvPr>
              <p:cNvGrpSpPr/>
              <p:nvPr userDrawn="1"/>
            </p:nvGrpSpPr>
            <p:grpSpPr>
              <a:xfrm>
                <a:off x="-2425037" y="370226"/>
                <a:ext cx="357690" cy="330595"/>
                <a:chOff x="-2721817" y="347336"/>
                <a:chExt cx="432805" cy="400021"/>
              </a:xfrm>
            </p:grpSpPr>
            <p:sp>
              <p:nvSpPr>
                <p:cNvPr id="477" name="Rechthoek 476">
                  <a:extLst>
                    <a:ext uri="{FF2B5EF4-FFF2-40B4-BE49-F238E27FC236}">
                      <a16:creationId xmlns:a16="http://schemas.microsoft.com/office/drawing/2014/main" id="{BB205C58-2BBE-4298-84B2-83637C74790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78" name="Groep 477">
                  <a:extLst>
                    <a:ext uri="{FF2B5EF4-FFF2-40B4-BE49-F238E27FC236}">
                      <a16:creationId xmlns:a16="http://schemas.microsoft.com/office/drawing/2014/main" id="{F49038AC-7597-4ED7-9907-C42D1757B6B6}"/>
                    </a:ext>
                  </a:extLst>
                </p:cNvPr>
                <p:cNvGrpSpPr/>
                <p:nvPr userDrawn="1"/>
              </p:nvGrpSpPr>
              <p:grpSpPr>
                <a:xfrm>
                  <a:off x="-2652453" y="431583"/>
                  <a:ext cx="294076" cy="231526"/>
                  <a:chOff x="-3634116" y="700986"/>
                  <a:chExt cx="182598" cy="143759"/>
                </a:xfrm>
              </p:grpSpPr>
              <p:grpSp>
                <p:nvGrpSpPr>
                  <p:cNvPr id="479" name="Groep 478">
                    <a:extLst>
                      <a:ext uri="{FF2B5EF4-FFF2-40B4-BE49-F238E27FC236}">
                        <a16:creationId xmlns:a16="http://schemas.microsoft.com/office/drawing/2014/main" id="{01DE049C-9EE7-4237-84D8-CF9823339559}"/>
                      </a:ext>
                    </a:extLst>
                  </p:cNvPr>
                  <p:cNvGrpSpPr/>
                  <p:nvPr userDrawn="1"/>
                </p:nvGrpSpPr>
                <p:grpSpPr>
                  <a:xfrm>
                    <a:off x="-3634116" y="700986"/>
                    <a:ext cx="182598" cy="143759"/>
                    <a:chOff x="-3634116" y="700986"/>
                    <a:chExt cx="182598" cy="143759"/>
                  </a:xfrm>
                </p:grpSpPr>
                <p:cxnSp>
                  <p:nvCxnSpPr>
                    <p:cNvPr id="483" name="Rechte verbindingslijn 482">
                      <a:extLst>
                        <a:ext uri="{FF2B5EF4-FFF2-40B4-BE49-F238E27FC236}">
                          <a16:creationId xmlns:a16="http://schemas.microsoft.com/office/drawing/2014/main" id="{A4018D0A-5723-4A74-A4C5-965862DEFDE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84" name="Rechte verbindingslijn 483">
                      <a:extLst>
                        <a:ext uri="{FF2B5EF4-FFF2-40B4-BE49-F238E27FC236}">
                          <a16:creationId xmlns:a16="http://schemas.microsoft.com/office/drawing/2014/main" id="{A431BB17-1E9E-4336-A054-EC0EFE38068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5" name="Rechte verbindingslijn 484">
                      <a:extLst>
                        <a:ext uri="{FF2B5EF4-FFF2-40B4-BE49-F238E27FC236}">
                          <a16:creationId xmlns:a16="http://schemas.microsoft.com/office/drawing/2014/main" id="{7E4BB29A-C6D4-40A8-948F-387492AC569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6" name="Rechte verbindingslijn 485">
                      <a:extLst>
                        <a:ext uri="{FF2B5EF4-FFF2-40B4-BE49-F238E27FC236}">
                          <a16:creationId xmlns:a16="http://schemas.microsoft.com/office/drawing/2014/main" id="{0967541B-B18A-4258-A9AD-E25F68716EA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7" name="Rechte verbindingslijn 486">
                      <a:extLst>
                        <a:ext uri="{FF2B5EF4-FFF2-40B4-BE49-F238E27FC236}">
                          <a16:creationId xmlns:a16="http://schemas.microsoft.com/office/drawing/2014/main" id="{AD92CF52-4FAF-4D6A-8611-AB234A223BD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80" name="Groep 479">
                    <a:extLst>
                      <a:ext uri="{FF2B5EF4-FFF2-40B4-BE49-F238E27FC236}">
                        <a16:creationId xmlns:a16="http://schemas.microsoft.com/office/drawing/2014/main" id="{45ED8C8F-2A19-4F9E-883A-21F8F097728D}"/>
                      </a:ext>
                    </a:extLst>
                  </p:cNvPr>
                  <p:cNvGrpSpPr/>
                  <p:nvPr userDrawn="1"/>
                </p:nvGrpSpPr>
                <p:grpSpPr>
                  <a:xfrm>
                    <a:off x="-3634047" y="735854"/>
                    <a:ext cx="88801" cy="72568"/>
                    <a:chOff x="-2091059" y="1395403"/>
                    <a:chExt cx="157316" cy="128558"/>
                  </a:xfrm>
                </p:grpSpPr>
                <p:sp>
                  <p:nvSpPr>
                    <p:cNvPr id="481" name="Rechthoek 480">
                      <a:extLst>
                        <a:ext uri="{FF2B5EF4-FFF2-40B4-BE49-F238E27FC236}">
                          <a16:creationId xmlns:a16="http://schemas.microsoft.com/office/drawing/2014/main" id="{4DE14BE7-4827-4036-8D89-21E131EFDBA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82" name="Pijl: punthaak 481">
                      <a:extLst>
                        <a:ext uri="{FF2B5EF4-FFF2-40B4-BE49-F238E27FC236}">
                          <a16:creationId xmlns:a16="http://schemas.microsoft.com/office/drawing/2014/main" id="{8E6CEECB-76E0-4AB0-A0B6-236FD86023E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463" name="Groep 462">
                <a:extLst>
                  <a:ext uri="{FF2B5EF4-FFF2-40B4-BE49-F238E27FC236}">
                    <a16:creationId xmlns:a16="http://schemas.microsoft.com/office/drawing/2014/main" id="{754BD79E-06BC-46F6-A9FB-47FE2C8935BD}"/>
                  </a:ext>
                </a:extLst>
              </p:cNvPr>
              <p:cNvGrpSpPr/>
              <p:nvPr userDrawn="1"/>
            </p:nvGrpSpPr>
            <p:grpSpPr>
              <a:xfrm>
                <a:off x="-2425037" y="781500"/>
                <a:ext cx="357690" cy="330595"/>
                <a:chOff x="-2721817" y="782525"/>
                <a:chExt cx="432805" cy="400021"/>
              </a:xfrm>
            </p:grpSpPr>
            <p:sp>
              <p:nvSpPr>
                <p:cNvPr id="466" name="Rechthoek 465">
                  <a:extLst>
                    <a:ext uri="{FF2B5EF4-FFF2-40B4-BE49-F238E27FC236}">
                      <a16:creationId xmlns:a16="http://schemas.microsoft.com/office/drawing/2014/main" id="{DCDFA9D9-721E-4271-A7EB-545B77B1A3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67" name="Groep 466">
                  <a:extLst>
                    <a:ext uri="{FF2B5EF4-FFF2-40B4-BE49-F238E27FC236}">
                      <a16:creationId xmlns:a16="http://schemas.microsoft.com/office/drawing/2014/main" id="{079B89AC-979D-4339-B0C7-3E51A45E96CF}"/>
                    </a:ext>
                  </a:extLst>
                </p:cNvPr>
                <p:cNvGrpSpPr/>
                <p:nvPr userDrawn="1"/>
              </p:nvGrpSpPr>
              <p:grpSpPr>
                <a:xfrm>
                  <a:off x="-2652453" y="866772"/>
                  <a:ext cx="294076" cy="231526"/>
                  <a:chOff x="-3310843" y="700986"/>
                  <a:chExt cx="182598" cy="143759"/>
                </a:xfrm>
              </p:grpSpPr>
              <p:grpSp>
                <p:nvGrpSpPr>
                  <p:cNvPr id="468" name="Groep 467">
                    <a:extLst>
                      <a:ext uri="{FF2B5EF4-FFF2-40B4-BE49-F238E27FC236}">
                        <a16:creationId xmlns:a16="http://schemas.microsoft.com/office/drawing/2014/main" id="{8B69CE6B-AD88-4C71-B166-9277941BBFB9}"/>
                      </a:ext>
                    </a:extLst>
                  </p:cNvPr>
                  <p:cNvGrpSpPr/>
                  <p:nvPr userDrawn="1"/>
                </p:nvGrpSpPr>
                <p:grpSpPr>
                  <a:xfrm>
                    <a:off x="-3310843" y="700986"/>
                    <a:ext cx="182598" cy="143759"/>
                    <a:chOff x="-3310843" y="700986"/>
                    <a:chExt cx="182598" cy="143759"/>
                  </a:xfrm>
                </p:grpSpPr>
                <p:cxnSp>
                  <p:nvCxnSpPr>
                    <p:cNvPr id="472" name="Rechte verbindingslijn 471">
                      <a:extLst>
                        <a:ext uri="{FF2B5EF4-FFF2-40B4-BE49-F238E27FC236}">
                          <a16:creationId xmlns:a16="http://schemas.microsoft.com/office/drawing/2014/main" id="{E79A52F9-C038-4A1D-B41A-975A303DC73C}"/>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E6959210-BE79-4920-AFCD-EB100B6E5EA5}"/>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AEFE93B0-2773-4B19-9C46-316FB6BDA6F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5" name="Rechte verbindingslijn 474">
                      <a:extLst>
                        <a:ext uri="{FF2B5EF4-FFF2-40B4-BE49-F238E27FC236}">
                          <a16:creationId xmlns:a16="http://schemas.microsoft.com/office/drawing/2014/main" id="{D9A320F4-A05B-4A3F-A89F-B88578010DF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6" name="Rechte verbindingslijn 475">
                      <a:extLst>
                        <a:ext uri="{FF2B5EF4-FFF2-40B4-BE49-F238E27FC236}">
                          <a16:creationId xmlns:a16="http://schemas.microsoft.com/office/drawing/2014/main" id="{766B74FE-5408-4E9A-9E5B-9F858AEA66D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69" name="Groep 468">
                    <a:extLst>
                      <a:ext uri="{FF2B5EF4-FFF2-40B4-BE49-F238E27FC236}">
                        <a16:creationId xmlns:a16="http://schemas.microsoft.com/office/drawing/2014/main" id="{028BFCFA-33FB-47E9-89E2-CB6BEB70D081}"/>
                      </a:ext>
                    </a:extLst>
                  </p:cNvPr>
                  <p:cNvGrpSpPr/>
                  <p:nvPr userDrawn="1"/>
                </p:nvGrpSpPr>
                <p:grpSpPr>
                  <a:xfrm flipH="1">
                    <a:off x="-3310774" y="735854"/>
                    <a:ext cx="88801" cy="72568"/>
                    <a:chOff x="-2091059" y="1395403"/>
                    <a:chExt cx="157316" cy="128558"/>
                  </a:xfrm>
                </p:grpSpPr>
                <p:sp>
                  <p:nvSpPr>
                    <p:cNvPr id="470" name="Rechthoek 469">
                      <a:extLst>
                        <a:ext uri="{FF2B5EF4-FFF2-40B4-BE49-F238E27FC236}">
                          <a16:creationId xmlns:a16="http://schemas.microsoft.com/office/drawing/2014/main" id="{582A589A-F5DB-47DB-83BA-8555950D0EE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71" name="Pijl: punthaak 470">
                      <a:extLst>
                        <a:ext uri="{FF2B5EF4-FFF2-40B4-BE49-F238E27FC236}">
                          <a16:creationId xmlns:a16="http://schemas.microsoft.com/office/drawing/2014/main" id="{8012EF13-60F0-4825-ADE7-49474663362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464" name="Rechthoek 463">
                <a:extLst>
                  <a:ext uri="{FF2B5EF4-FFF2-40B4-BE49-F238E27FC236}">
                    <a16:creationId xmlns:a16="http://schemas.microsoft.com/office/drawing/2014/main" id="{BE5A7E68-B4AA-4A55-897D-355100A6A2B0}"/>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465" name="Rechthoek 464">
                <a:extLst>
                  <a:ext uri="{FF2B5EF4-FFF2-40B4-BE49-F238E27FC236}">
                    <a16:creationId xmlns:a16="http://schemas.microsoft.com/office/drawing/2014/main" id="{B6646547-C3B2-4427-B8F4-01A850EAE319}"/>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434" name="Rechte verbindingslijn 433">
              <a:extLst>
                <a:ext uri="{FF2B5EF4-FFF2-40B4-BE49-F238E27FC236}">
                  <a16:creationId xmlns:a16="http://schemas.microsoft.com/office/drawing/2014/main" id="{1C258C8F-6BD5-463C-88EC-EB7707BEC8A2}"/>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5" name="Rechthoek 434">
              <a:extLst>
                <a:ext uri="{FF2B5EF4-FFF2-40B4-BE49-F238E27FC236}">
                  <a16:creationId xmlns:a16="http://schemas.microsoft.com/office/drawing/2014/main" id="{F81A1DF8-7FF2-47C5-A08C-1C12C22771D5}"/>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436" name="Rechthoek 435">
              <a:extLst>
                <a:ext uri="{FF2B5EF4-FFF2-40B4-BE49-F238E27FC236}">
                  <a16:creationId xmlns:a16="http://schemas.microsoft.com/office/drawing/2014/main" id="{5F58E879-2484-45FB-BE37-0155A671397A}"/>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437" name="Ovaal 436">
              <a:extLst>
                <a:ext uri="{FF2B5EF4-FFF2-40B4-BE49-F238E27FC236}">
                  <a16:creationId xmlns:a16="http://schemas.microsoft.com/office/drawing/2014/main" id="{9ABC9B94-7241-4231-8058-80C691DC847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438" name="Ovaal 437">
              <a:extLst>
                <a:ext uri="{FF2B5EF4-FFF2-40B4-BE49-F238E27FC236}">
                  <a16:creationId xmlns:a16="http://schemas.microsoft.com/office/drawing/2014/main" id="{E041186D-77C8-4E42-AA4F-44F04933A63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439" name="Ovaal 438">
              <a:extLst>
                <a:ext uri="{FF2B5EF4-FFF2-40B4-BE49-F238E27FC236}">
                  <a16:creationId xmlns:a16="http://schemas.microsoft.com/office/drawing/2014/main" id="{4450BA25-8457-422F-8EC4-951815FF581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440" name="Ovaal 439">
              <a:extLst>
                <a:ext uri="{FF2B5EF4-FFF2-40B4-BE49-F238E27FC236}">
                  <a16:creationId xmlns:a16="http://schemas.microsoft.com/office/drawing/2014/main" id="{4ABFA999-B498-4D52-877A-55E7C4144C93}"/>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441" name="Ovaal 440">
              <a:extLst>
                <a:ext uri="{FF2B5EF4-FFF2-40B4-BE49-F238E27FC236}">
                  <a16:creationId xmlns:a16="http://schemas.microsoft.com/office/drawing/2014/main" id="{C5B802A1-847E-411F-A371-D2D27D403F0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442" name="Ovaal 441">
              <a:extLst>
                <a:ext uri="{FF2B5EF4-FFF2-40B4-BE49-F238E27FC236}">
                  <a16:creationId xmlns:a16="http://schemas.microsoft.com/office/drawing/2014/main" id="{F7591C0B-9024-423B-A9AB-5DB333BDE8FA}"/>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443" name="Ovaal 442">
              <a:extLst>
                <a:ext uri="{FF2B5EF4-FFF2-40B4-BE49-F238E27FC236}">
                  <a16:creationId xmlns:a16="http://schemas.microsoft.com/office/drawing/2014/main" id="{7AFFCD06-E72A-48F7-B76C-A9F52A89441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444" name="Ovaal 443">
              <a:extLst>
                <a:ext uri="{FF2B5EF4-FFF2-40B4-BE49-F238E27FC236}">
                  <a16:creationId xmlns:a16="http://schemas.microsoft.com/office/drawing/2014/main" id="{F515FB43-675C-481D-B827-3812CB1A1044}"/>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445" name="Ovaal 444">
              <a:extLst>
                <a:ext uri="{FF2B5EF4-FFF2-40B4-BE49-F238E27FC236}">
                  <a16:creationId xmlns:a16="http://schemas.microsoft.com/office/drawing/2014/main" id="{978A7C87-1DEA-42CA-96F4-737052DEEA4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446" name="Rechthoek 445">
              <a:extLst>
                <a:ext uri="{FF2B5EF4-FFF2-40B4-BE49-F238E27FC236}">
                  <a16:creationId xmlns:a16="http://schemas.microsoft.com/office/drawing/2014/main" id="{E0894CA6-774E-4774-B025-9BB6A1D26305}"/>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447" name="Rechthoek 446">
              <a:extLst>
                <a:ext uri="{FF2B5EF4-FFF2-40B4-BE49-F238E27FC236}">
                  <a16:creationId xmlns:a16="http://schemas.microsoft.com/office/drawing/2014/main" id="{4D314CDE-C93E-4D4E-B1E5-1D66BA22B2B3}"/>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448" name="Rechthoek 447">
              <a:extLst>
                <a:ext uri="{FF2B5EF4-FFF2-40B4-BE49-F238E27FC236}">
                  <a16:creationId xmlns:a16="http://schemas.microsoft.com/office/drawing/2014/main" id="{9AFD58A9-BEBA-49A2-8C66-2BDA61ADB403}"/>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449" name="Rechthoek 448">
              <a:extLst>
                <a:ext uri="{FF2B5EF4-FFF2-40B4-BE49-F238E27FC236}">
                  <a16:creationId xmlns:a16="http://schemas.microsoft.com/office/drawing/2014/main" id="{642F4EBD-0635-4C53-A285-11EBCE517067}"/>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450" name="Rechthoek 449">
              <a:extLst>
                <a:ext uri="{FF2B5EF4-FFF2-40B4-BE49-F238E27FC236}">
                  <a16:creationId xmlns:a16="http://schemas.microsoft.com/office/drawing/2014/main" id="{A1D90019-17E0-48B1-83F0-E5EA2685EF0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451" name="Rechthoek 450">
              <a:extLst>
                <a:ext uri="{FF2B5EF4-FFF2-40B4-BE49-F238E27FC236}">
                  <a16:creationId xmlns:a16="http://schemas.microsoft.com/office/drawing/2014/main" id="{34F53A3A-0158-4C81-A05C-8B498EF9BBB5}"/>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452" name="Rechthoek 451">
              <a:extLst>
                <a:ext uri="{FF2B5EF4-FFF2-40B4-BE49-F238E27FC236}">
                  <a16:creationId xmlns:a16="http://schemas.microsoft.com/office/drawing/2014/main" id="{305A776C-2FB6-4C8A-BC27-882328987C33}"/>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453" name="Rechthoek 452">
              <a:extLst>
                <a:ext uri="{FF2B5EF4-FFF2-40B4-BE49-F238E27FC236}">
                  <a16:creationId xmlns:a16="http://schemas.microsoft.com/office/drawing/2014/main" id="{4F6493FE-3374-4168-B03F-4EBCC12906B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17199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kst en beeld A3">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2EFE4882-2B96-46BD-B6C3-0C911FAA58D7}"/>
              </a:ext>
            </a:extLst>
          </p:cNvPr>
          <p:cNvSpPr/>
          <p:nvPr/>
        </p:nvSpPr>
        <p:spPr>
          <a:xfrm>
            <a:off x="0" y="-399601"/>
            <a:ext cx="720000" cy="360000"/>
          </a:xfrm>
          <a:prstGeom prst="rect">
            <a:avLst/>
          </a:prstGeom>
        </p:spPr>
        <p:txBody>
          <a:bodyPr wrap="none" lIns="0" tIns="0" rIns="0" bIns="0">
            <a:noAutofit/>
          </a:bodyPr>
          <a:lstStyle/>
          <a:p>
            <a:r>
              <a:rPr lang="nl-NL" dirty="0"/>
              <a:t>Tekst en beeld A3</a:t>
            </a:r>
          </a:p>
        </p:txBody>
      </p:sp>
      <p:grpSp>
        <p:nvGrpSpPr>
          <p:cNvPr id="137" name="INSTRUCTIES">
            <a:extLst>
              <a:ext uri="{FF2B5EF4-FFF2-40B4-BE49-F238E27FC236}">
                <a16:creationId xmlns:a16="http://schemas.microsoft.com/office/drawing/2014/main" id="{9580541B-6579-4E75-9FF1-9954927AC799}"/>
              </a:ext>
            </a:extLst>
          </p:cNvPr>
          <p:cNvGrpSpPr/>
          <p:nvPr/>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FEB17560-8FA3-4E2E-AEA5-117DC305705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D58DC80D-2FFD-4AC9-9DF1-6DBAEA29695C}"/>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FA8D2B5F-10A8-4894-8841-FD347202A14D}"/>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BBDE1280-883D-4286-9FE9-9986BBC7332D}"/>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5FD9D417-D608-4BC4-80BB-E37E3FA8080E}"/>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E288F05C-6256-48FD-B9D2-F69F1634A744}"/>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D765FCC7-223E-4569-81FB-E163335116D0}"/>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E25F4AD3-78EA-413E-A7CB-BDF0EBF40EE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74F81AF6-C822-45EA-9BD3-CD5EB41E90F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62497BBF-688F-4510-9B03-1B22D64913AB}"/>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34432282-4DA2-4A5F-A2B9-BE68E7193339}"/>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0A3B93D5-B598-496E-8F94-BDCCE327415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2C9669EE-B287-45B0-B3CF-9A105580334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F102BCD9-30E8-4737-9535-B8FE546F74D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49" name="Groep 148">
              <a:extLst>
                <a:ext uri="{FF2B5EF4-FFF2-40B4-BE49-F238E27FC236}">
                  <a16:creationId xmlns:a16="http://schemas.microsoft.com/office/drawing/2014/main" id="{3663100D-281B-4E53-B11F-B8D731A8EEED}"/>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2923BF4D-FA5E-4B3C-82FC-A7CB5F9052D2}"/>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1FAB34AB-1234-47A6-9313-ECB4D2DAA748}"/>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62153E64-CAC8-4380-804D-3F51ED333971}"/>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C7C31ACF-D131-4F8E-A319-EA5047C26A0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F77C907F-0344-4DA7-9EB1-A655103CEFB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D9712989-5B8E-4B0A-8567-CF835454F61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86" name="Afbeelding 185">
                    <a:extLst>
                      <a:ext uri="{FF2B5EF4-FFF2-40B4-BE49-F238E27FC236}">
                        <a16:creationId xmlns:a16="http://schemas.microsoft.com/office/drawing/2014/main" id="{AE3AD474-08CE-4BA9-82EB-59BC84B561A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E2A26A96-7BB5-48AB-8601-48D5901DFCC5}"/>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5C45917E-6F9F-41F2-B29A-8C2401A4389F}"/>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0C58A425-3039-41BE-8422-19AF39DA5B3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4" name="Rechthoek 183">
                    <a:extLst>
                      <a:ext uri="{FF2B5EF4-FFF2-40B4-BE49-F238E27FC236}">
                        <a16:creationId xmlns:a16="http://schemas.microsoft.com/office/drawing/2014/main" id="{2523861B-D29B-49FE-8D86-A43C520246B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0" name="Groep 179">
                  <a:extLst>
                    <a:ext uri="{FF2B5EF4-FFF2-40B4-BE49-F238E27FC236}">
                      <a16:creationId xmlns:a16="http://schemas.microsoft.com/office/drawing/2014/main" id="{46C4F1D9-C832-43A9-8E83-02293490906B}"/>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3ADD9B05-413A-4D78-B826-F2A4D2266BB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2" name="Rechthoek 181">
                    <a:extLst>
                      <a:ext uri="{FF2B5EF4-FFF2-40B4-BE49-F238E27FC236}">
                        <a16:creationId xmlns:a16="http://schemas.microsoft.com/office/drawing/2014/main" id="{5DE7E062-9DB7-433A-B845-9730C860887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76" name="Rechthoek 175">
                <a:extLst>
                  <a:ext uri="{FF2B5EF4-FFF2-40B4-BE49-F238E27FC236}">
                    <a16:creationId xmlns:a16="http://schemas.microsoft.com/office/drawing/2014/main" id="{ABE43026-2E73-47AE-9B13-4D783874D45C}"/>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317DDF58-937F-44CE-A0C8-3AA973102F0B}"/>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0" name="Groep 149">
              <a:extLst>
                <a:ext uri="{FF2B5EF4-FFF2-40B4-BE49-F238E27FC236}">
                  <a16:creationId xmlns:a16="http://schemas.microsoft.com/office/drawing/2014/main" id="{3C07E958-8D76-4994-9869-757CE6B3138B}"/>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B61CB6A8-6570-43CB-9BF8-9659D2F6EAD9}"/>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C34A92D7-B09E-4468-A4DF-2FD1782475F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1" name="Vrije vorm: vorm 170">
                <a:extLst>
                  <a:ext uri="{FF2B5EF4-FFF2-40B4-BE49-F238E27FC236}">
                    <a16:creationId xmlns:a16="http://schemas.microsoft.com/office/drawing/2014/main" id="{06490269-04C4-4CA1-A7A4-30069F412DA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2" name="Rechthoek: afgeronde hoeken 171">
                <a:extLst>
                  <a:ext uri="{FF2B5EF4-FFF2-40B4-BE49-F238E27FC236}">
                    <a16:creationId xmlns:a16="http://schemas.microsoft.com/office/drawing/2014/main" id="{AFDF81FB-81E0-428D-9C5E-C834C800651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C3221D32-8FA7-4BB5-947F-EF6E9741E6E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09047412-0792-4845-B433-41AC1E9511CC}"/>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EAC14F34-E6CE-4D43-BE34-2EF028695B9F}"/>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F3BFE1FA-0EF5-4DFC-B036-210172CCE886}"/>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D5737F06-00B9-4703-99E8-BB58C0D4982E}"/>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8F8821BC-9D29-4533-9880-7BE280CE59C8}"/>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8700626F-9D53-48E1-91E9-CB2B16B3751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45F11C3E-7435-42FA-AA4A-4582DAA07B9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57" name="Tekstvak 156">
                <a:extLst>
                  <a:ext uri="{FF2B5EF4-FFF2-40B4-BE49-F238E27FC236}">
                    <a16:creationId xmlns:a16="http://schemas.microsoft.com/office/drawing/2014/main" id="{D9B5C57C-67CF-4640-A8FB-724E9533808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8B50C38D-35DF-4322-9C9B-226BD257DC3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0E869CCF-FE9D-4DB5-939A-8F395E5336E1}"/>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8A04CC8C-3E56-4EB8-87FC-79136484096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61" name="Groep 160">
                <a:extLst>
                  <a:ext uri="{FF2B5EF4-FFF2-40B4-BE49-F238E27FC236}">
                    <a16:creationId xmlns:a16="http://schemas.microsoft.com/office/drawing/2014/main" id="{C61ED6D9-370D-431D-9734-A0B5912DD8C8}"/>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60CC0E3F-F27A-4166-A084-8099F71E30F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7" name="Rechthoek 166">
                  <a:extLst>
                    <a:ext uri="{FF2B5EF4-FFF2-40B4-BE49-F238E27FC236}">
                      <a16:creationId xmlns:a16="http://schemas.microsoft.com/office/drawing/2014/main" id="{5B769DE0-AB4D-4B2F-A27C-D44AA5657226}"/>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8" name="Rechthoek 167">
                  <a:extLst>
                    <a:ext uri="{FF2B5EF4-FFF2-40B4-BE49-F238E27FC236}">
                      <a16:creationId xmlns:a16="http://schemas.microsoft.com/office/drawing/2014/main" id="{159D7B7C-48FF-422F-A148-0241546B088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162" name="Groep 161">
                <a:extLst>
                  <a:ext uri="{FF2B5EF4-FFF2-40B4-BE49-F238E27FC236}">
                    <a16:creationId xmlns:a16="http://schemas.microsoft.com/office/drawing/2014/main" id="{E78841E5-2C73-4C39-ADED-D0581B30B2FA}"/>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A5AABE80-54D3-40C7-BB18-0D6031AF3C6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4" name="Rechthoek 163">
                  <a:extLst>
                    <a:ext uri="{FF2B5EF4-FFF2-40B4-BE49-F238E27FC236}">
                      <a16:creationId xmlns:a16="http://schemas.microsoft.com/office/drawing/2014/main" id="{C6989421-DBF9-43BC-ACE3-0AA0877B795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5" name="Rechthoek 164">
                  <a:extLst>
                    <a:ext uri="{FF2B5EF4-FFF2-40B4-BE49-F238E27FC236}">
                      <a16:creationId xmlns:a16="http://schemas.microsoft.com/office/drawing/2014/main" id="{460B18C0-FEA2-4629-8CA4-88E8FF5E717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10" name="Tijdelijke aanduiding voor afbeelding 9">
            <a:extLst>
              <a:ext uri="{FF2B5EF4-FFF2-40B4-BE49-F238E27FC236}">
                <a16:creationId xmlns:a16="http://schemas.microsoft.com/office/drawing/2014/main" id="{21620342-6FDB-4BA1-8281-4118C1807E1A}"/>
              </a:ext>
            </a:extLst>
          </p:cNvPr>
          <p:cNvSpPr>
            <a:spLocks noGrp="1"/>
          </p:cNvSpPr>
          <p:nvPr>
            <p:ph type="pic" idx="13"/>
          </p:nvPr>
        </p:nvSpPr>
        <p:spPr>
          <a:xfrm>
            <a:off x="4724400" y="0"/>
            <a:ext cx="74676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060B738C-4E31-4420-A359-CEE72C713844}" type="datetime10">
              <a:rPr lang="nl-NL" smtClean="0"/>
              <a:pPr/>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194" name="Tijdelijke aanduiding voor tekst 6">
            <a:extLst>
              <a:ext uri="{FF2B5EF4-FFF2-40B4-BE49-F238E27FC236}">
                <a16:creationId xmlns:a16="http://schemas.microsoft.com/office/drawing/2014/main" id="{9F16A591-1EA9-4214-812D-EEB4B9D57367}"/>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5" name="Tijdelijke aanduiding voor tekst 6">
            <a:extLst>
              <a:ext uri="{FF2B5EF4-FFF2-40B4-BE49-F238E27FC236}">
                <a16:creationId xmlns:a16="http://schemas.microsoft.com/office/drawing/2014/main" id="{7D7F2F8D-37F2-41E3-8252-228BABC4511C}"/>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6" name="Tijdelijke aanduiding voor tekst 18">
            <a:extLst>
              <a:ext uri="{FF2B5EF4-FFF2-40B4-BE49-F238E27FC236}">
                <a16:creationId xmlns:a16="http://schemas.microsoft.com/office/drawing/2014/main" id="{CE7A2C16-BC42-452B-9D02-3D95D9FEFBBB}"/>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7" name="Tijdelijke aanduiding voor tekst 17">
            <a:extLst>
              <a:ext uri="{FF2B5EF4-FFF2-40B4-BE49-F238E27FC236}">
                <a16:creationId xmlns:a16="http://schemas.microsoft.com/office/drawing/2014/main" id="{39558D69-DEE8-4DEE-90E6-7F1F54454974}"/>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8" name="Tijdelijke aanduiding voor tekst 6">
            <a:extLst>
              <a:ext uri="{FF2B5EF4-FFF2-40B4-BE49-F238E27FC236}">
                <a16:creationId xmlns:a16="http://schemas.microsoft.com/office/drawing/2014/main" id="{1D414C0E-8BD9-4DF2-8F47-388C66618674}"/>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190" name="Tijdelijke aanduiding voor tekst 6">
            <a:extLst>
              <a:ext uri="{FF2B5EF4-FFF2-40B4-BE49-F238E27FC236}">
                <a16:creationId xmlns:a16="http://schemas.microsoft.com/office/drawing/2014/main" id="{FF6A8E0E-ACB4-4C1E-A4D4-AD91F4649DE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1" name="Tijdelijke aanduiding voor tekst 6">
            <a:extLst>
              <a:ext uri="{FF2B5EF4-FFF2-40B4-BE49-F238E27FC236}">
                <a16:creationId xmlns:a16="http://schemas.microsoft.com/office/drawing/2014/main" id="{A4652884-1E30-4AC2-A654-1C238B8A6F8B}"/>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2" name="Tijdelijke aanduiding voor tekst 6">
            <a:extLst>
              <a:ext uri="{FF2B5EF4-FFF2-40B4-BE49-F238E27FC236}">
                <a16:creationId xmlns:a16="http://schemas.microsoft.com/office/drawing/2014/main" id="{A9374000-1733-489F-B519-D602AABC835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3" name="Tijdelijke aanduiding voor tekst 6">
            <a:extLst>
              <a:ext uri="{FF2B5EF4-FFF2-40B4-BE49-F238E27FC236}">
                <a16:creationId xmlns:a16="http://schemas.microsoft.com/office/drawing/2014/main" id="{941C210F-8CB9-4811-8A67-3A733E28A87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199" name="Tijdelijke aanduiding voor tekst 82">
            <a:extLst>
              <a:ext uri="{FF2B5EF4-FFF2-40B4-BE49-F238E27FC236}">
                <a16:creationId xmlns:a16="http://schemas.microsoft.com/office/drawing/2014/main" id="{5F50743B-08D1-4C57-ABBE-4234B5FF5597}"/>
              </a:ext>
            </a:extLst>
          </p:cNvPr>
          <p:cNvSpPr>
            <a:spLocks noGrp="1"/>
          </p:cNvSpPr>
          <p:nvPr>
            <p:ph type="body" sz="quarter" idx="26" hasCustomPrompt="1"/>
          </p:nvPr>
        </p:nvSpPr>
        <p:spPr>
          <a:xfrm>
            <a:off x="325438" y="285749"/>
            <a:ext cx="850900" cy="657225"/>
          </a:xfrm>
          <a:blipFill>
            <a:blip r:embed="rId5"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8" name="Tijdelijke aanduiding voor tekst 6">
            <a:extLst>
              <a:ext uri="{FF2B5EF4-FFF2-40B4-BE49-F238E27FC236}">
                <a16:creationId xmlns:a16="http://schemas.microsoft.com/office/drawing/2014/main" id="{98CA4062-B39C-4195-BED2-C87043CCFB36}"/>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281" name="Rechthoek 280">
            <a:extLst>
              <a:ext uri="{FF2B5EF4-FFF2-40B4-BE49-F238E27FC236}">
                <a16:creationId xmlns:a16="http://schemas.microsoft.com/office/drawing/2014/main" id="{AA84A285-10D1-413F-93E4-5B43BF62B4C6}"/>
              </a:ext>
            </a:extLst>
          </p:cNvPr>
          <p:cNvSpPr/>
          <p:nvPr userDrawn="1"/>
        </p:nvSpPr>
        <p:spPr>
          <a:xfrm>
            <a:off x="0" y="-399601"/>
            <a:ext cx="720000" cy="360000"/>
          </a:xfrm>
          <a:prstGeom prst="rect">
            <a:avLst/>
          </a:prstGeom>
        </p:spPr>
        <p:txBody>
          <a:bodyPr wrap="none" lIns="0" tIns="0" rIns="0" bIns="0">
            <a:noAutofit/>
          </a:bodyPr>
          <a:lstStyle/>
          <a:p>
            <a:r>
              <a:rPr lang="nl-NL" dirty="0"/>
              <a:t>Tekst en beeld A3</a:t>
            </a:r>
          </a:p>
        </p:txBody>
      </p:sp>
      <p:grpSp>
        <p:nvGrpSpPr>
          <p:cNvPr id="282" name="INSTRUCTIES">
            <a:extLst>
              <a:ext uri="{FF2B5EF4-FFF2-40B4-BE49-F238E27FC236}">
                <a16:creationId xmlns:a16="http://schemas.microsoft.com/office/drawing/2014/main" id="{F47590B3-6335-4FDE-AB5A-364A3D5CF0E8}"/>
              </a:ext>
            </a:extLst>
          </p:cNvPr>
          <p:cNvGrpSpPr/>
          <p:nvPr userDrawn="1"/>
        </p:nvGrpSpPr>
        <p:grpSpPr>
          <a:xfrm>
            <a:off x="12395374" y="-718670"/>
            <a:ext cx="4140000" cy="6489275"/>
            <a:chOff x="12395374" y="-718670"/>
            <a:chExt cx="4140000" cy="6489275"/>
          </a:xfrm>
        </p:grpSpPr>
        <p:sp>
          <p:nvSpPr>
            <p:cNvPr id="283" name="Rechthoek: afgeronde hoeken 282">
              <a:extLst>
                <a:ext uri="{FF2B5EF4-FFF2-40B4-BE49-F238E27FC236}">
                  <a16:creationId xmlns:a16="http://schemas.microsoft.com/office/drawing/2014/main" id="{FFC448B7-FB59-4F0F-8E22-4602C75A1F3D}"/>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284" name="Rechthoek: afgeronde hoeken 283">
              <a:extLst>
                <a:ext uri="{FF2B5EF4-FFF2-40B4-BE49-F238E27FC236}">
                  <a16:creationId xmlns:a16="http://schemas.microsoft.com/office/drawing/2014/main" id="{49A7C3B7-A41A-4621-B62F-68C905DFF556}"/>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285" name="Ovaal 284">
              <a:extLst>
                <a:ext uri="{FF2B5EF4-FFF2-40B4-BE49-F238E27FC236}">
                  <a16:creationId xmlns:a16="http://schemas.microsoft.com/office/drawing/2014/main" id="{82C5157D-A49C-43B9-94CA-46EF12930770}"/>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86" name="Rechte verbindingslijn 285">
              <a:extLst>
                <a:ext uri="{FF2B5EF4-FFF2-40B4-BE49-F238E27FC236}">
                  <a16:creationId xmlns:a16="http://schemas.microsoft.com/office/drawing/2014/main" id="{DC366BDE-6939-4DF3-ACDB-0832B7B62D0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679EE9F3-0AD2-49C7-A358-06F012A24D48}"/>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88" name="Ovaal 287">
              <a:extLst>
                <a:ext uri="{FF2B5EF4-FFF2-40B4-BE49-F238E27FC236}">
                  <a16:creationId xmlns:a16="http://schemas.microsoft.com/office/drawing/2014/main" id="{D891DB58-B310-4245-AF25-54FE33B40815}"/>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89" name="Rechthoek 288">
              <a:extLst>
                <a:ext uri="{FF2B5EF4-FFF2-40B4-BE49-F238E27FC236}">
                  <a16:creationId xmlns:a16="http://schemas.microsoft.com/office/drawing/2014/main" id="{F0EE4F04-4133-4827-8DE5-EA60B8BD3BDE}"/>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770D441B-EC74-4879-8CDD-309EB3457EC9}"/>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91" name="Rechthoek 290">
              <a:extLst>
                <a:ext uri="{FF2B5EF4-FFF2-40B4-BE49-F238E27FC236}">
                  <a16:creationId xmlns:a16="http://schemas.microsoft.com/office/drawing/2014/main" id="{2F90AF97-5910-4FCA-B509-C69FD30D77E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92" name="Rechte verbindingslijn 291">
              <a:extLst>
                <a:ext uri="{FF2B5EF4-FFF2-40B4-BE49-F238E27FC236}">
                  <a16:creationId xmlns:a16="http://schemas.microsoft.com/office/drawing/2014/main" id="{3CED5D3B-DC54-48F7-BF5C-82529FF785F9}"/>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3" name="Groep 292">
              <a:extLst>
                <a:ext uri="{FF2B5EF4-FFF2-40B4-BE49-F238E27FC236}">
                  <a16:creationId xmlns:a16="http://schemas.microsoft.com/office/drawing/2014/main" id="{0FF4EA03-DC66-48A0-92C2-F5285E0525F5}"/>
                </a:ext>
              </a:extLst>
            </p:cNvPr>
            <p:cNvGrpSpPr/>
            <p:nvPr userDrawn="1"/>
          </p:nvGrpSpPr>
          <p:grpSpPr>
            <a:xfrm>
              <a:off x="12916952" y="1996210"/>
              <a:ext cx="825930" cy="209550"/>
              <a:chOff x="13504624" y="2482850"/>
              <a:chExt cx="825500" cy="209550"/>
            </a:xfrm>
          </p:grpSpPr>
          <p:sp>
            <p:nvSpPr>
              <p:cNvPr id="336" name="Rechthoek 335">
                <a:extLst>
                  <a:ext uri="{FF2B5EF4-FFF2-40B4-BE49-F238E27FC236}">
                    <a16:creationId xmlns:a16="http://schemas.microsoft.com/office/drawing/2014/main" id="{792CF84B-9399-48EF-B0E9-D02F63DBEC71}"/>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337" name="Rechte verbindingslijn 336">
                <a:extLst>
                  <a:ext uri="{FF2B5EF4-FFF2-40B4-BE49-F238E27FC236}">
                    <a16:creationId xmlns:a16="http://schemas.microsoft.com/office/drawing/2014/main" id="{2DC34F93-540D-44D1-96A3-2801C6B48467}"/>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38" name="Gelijkbenige driehoek 337">
                <a:extLst>
                  <a:ext uri="{FF2B5EF4-FFF2-40B4-BE49-F238E27FC236}">
                    <a16:creationId xmlns:a16="http://schemas.microsoft.com/office/drawing/2014/main" id="{126A13C9-8371-46A2-9263-B5A22EAC5A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94" name="Groep 293">
              <a:extLst>
                <a:ext uri="{FF2B5EF4-FFF2-40B4-BE49-F238E27FC236}">
                  <a16:creationId xmlns:a16="http://schemas.microsoft.com/office/drawing/2014/main" id="{F50515E9-9B5F-47BD-98B3-04F1AC0A906D}"/>
                </a:ext>
              </a:extLst>
            </p:cNvPr>
            <p:cNvGrpSpPr/>
            <p:nvPr userDrawn="1"/>
          </p:nvGrpSpPr>
          <p:grpSpPr>
            <a:xfrm>
              <a:off x="12861978" y="3626002"/>
              <a:ext cx="514552" cy="612918"/>
              <a:chOff x="12682980" y="3403241"/>
              <a:chExt cx="622284" cy="741632"/>
            </a:xfrm>
          </p:grpSpPr>
          <p:grpSp>
            <p:nvGrpSpPr>
              <p:cNvPr id="320" name="Groep 319">
                <a:extLst>
                  <a:ext uri="{FF2B5EF4-FFF2-40B4-BE49-F238E27FC236}">
                    <a16:creationId xmlns:a16="http://schemas.microsoft.com/office/drawing/2014/main" id="{09F69480-C74B-454B-A5E2-0BC17C223F30}"/>
                  </a:ext>
                </a:extLst>
              </p:cNvPr>
              <p:cNvGrpSpPr/>
              <p:nvPr userDrawn="1"/>
            </p:nvGrpSpPr>
            <p:grpSpPr>
              <a:xfrm>
                <a:off x="12771568" y="3403241"/>
                <a:ext cx="467138" cy="448489"/>
                <a:chOff x="12782195" y="3403241"/>
                <a:chExt cx="467138" cy="448489"/>
              </a:xfrm>
            </p:grpSpPr>
            <p:grpSp>
              <p:nvGrpSpPr>
                <p:cNvPr id="323" name="Groep 322">
                  <a:extLst>
                    <a:ext uri="{FF2B5EF4-FFF2-40B4-BE49-F238E27FC236}">
                      <a16:creationId xmlns:a16="http://schemas.microsoft.com/office/drawing/2014/main" id="{109D43E2-672C-4A71-9FDC-B7841A4CDD83}"/>
                    </a:ext>
                  </a:extLst>
                </p:cNvPr>
                <p:cNvGrpSpPr/>
                <p:nvPr userDrawn="1"/>
              </p:nvGrpSpPr>
              <p:grpSpPr>
                <a:xfrm>
                  <a:off x="12782195" y="3403241"/>
                  <a:ext cx="412967" cy="393907"/>
                  <a:chOff x="13554906" y="3320109"/>
                  <a:chExt cx="443906" cy="423419"/>
                </a:xfrm>
              </p:grpSpPr>
              <p:grpSp>
                <p:nvGrpSpPr>
                  <p:cNvPr id="330" name="Groep 329">
                    <a:extLst>
                      <a:ext uri="{FF2B5EF4-FFF2-40B4-BE49-F238E27FC236}">
                        <a16:creationId xmlns:a16="http://schemas.microsoft.com/office/drawing/2014/main" id="{9AE4927C-D671-458C-A989-2A55255BFD14}"/>
                      </a:ext>
                    </a:extLst>
                  </p:cNvPr>
                  <p:cNvGrpSpPr/>
                  <p:nvPr userDrawn="1"/>
                </p:nvGrpSpPr>
                <p:grpSpPr>
                  <a:xfrm>
                    <a:off x="13554906" y="3320109"/>
                    <a:ext cx="443906" cy="423419"/>
                    <a:chOff x="12909684" y="1276143"/>
                    <a:chExt cx="443906" cy="423419"/>
                  </a:xfrm>
                </p:grpSpPr>
                <p:sp>
                  <p:nvSpPr>
                    <p:cNvPr id="333" name="Rechthoek 332">
                      <a:extLst>
                        <a:ext uri="{FF2B5EF4-FFF2-40B4-BE49-F238E27FC236}">
                          <a16:creationId xmlns:a16="http://schemas.microsoft.com/office/drawing/2014/main" id="{8E7A37E1-BED0-48E9-98FB-AC935BBF5564}"/>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34" name="Rechthoek 333">
                      <a:extLst>
                        <a:ext uri="{FF2B5EF4-FFF2-40B4-BE49-F238E27FC236}">
                          <a16:creationId xmlns:a16="http://schemas.microsoft.com/office/drawing/2014/main" id="{38E58A03-26E8-4401-98B3-14F048BAA54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35" name="Ovaal 334">
                      <a:extLst>
                        <a:ext uri="{FF2B5EF4-FFF2-40B4-BE49-F238E27FC236}">
                          <a16:creationId xmlns:a16="http://schemas.microsoft.com/office/drawing/2014/main" id="{2462610D-9E46-4F25-87A4-F50477B89FD2}"/>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331" name="Afbeelding 330">
                    <a:extLst>
                      <a:ext uri="{FF2B5EF4-FFF2-40B4-BE49-F238E27FC236}">
                        <a16:creationId xmlns:a16="http://schemas.microsoft.com/office/drawing/2014/main" id="{2A20D017-AE26-4EB3-9715-E3C5A3B31F4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332" name="Afbeelding 331">
                    <a:extLst>
                      <a:ext uri="{FF2B5EF4-FFF2-40B4-BE49-F238E27FC236}">
                        <a16:creationId xmlns:a16="http://schemas.microsoft.com/office/drawing/2014/main" id="{CA6001A9-3E6F-4ABB-9862-3AF9E732E8AB}"/>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324" name="Groep 323">
                  <a:extLst>
                    <a:ext uri="{FF2B5EF4-FFF2-40B4-BE49-F238E27FC236}">
                      <a16:creationId xmlns:a16="http://schemas.microsoft.com/office/drawing/2014/main" id="{7EC9C214-61C0-482B-8B4B-0417CBF85B75}"/>
                    </a:ext>
                  </a:extLst>
                </p:cNvPr>
                <p:cNvGrpSpPr/>
                <p:nvPr userDrawn="1"/>
              </p:nvGrpSpPr>
              <p:grpSpPr>
                <a:xfrm>
                  <a:off x="13103513" y="3705268"/>
                  <a:ext cx="145820" cy="146462"/>
                  <a:chOff x="13096169" y="3602278"/>
                  <a:chExt cx="145820" cy="146462"/>
                </a:xfrm>
              </p:grpSpPr>
              <p:sp>
                <p:nvSpPr>
                  <p:cNvPr id="328" name="Rechthoek 327">
                    <a:extLst>
                      <a:ext uri="{FF2B5EF4-FFF2-40B4-BE49-F238E27FC236}">
                        <a16:creationId xmlns:a16="http://schemas.microsoft.com/office/drawing/2014/main" id="{28D3CA5C-AC94-4387-9771-42629B56071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9" name="Rechthoek 328">
                    <a:extLst>
                      <a:ext uri="{FF2B5EF4-FFF2-40B4-BE49-F238E27FC236}">
                        <a16:creationId xmlns:a16="http://schemas.microsoft.com/office/drawing/2014/main" id="{3B7BA229-057B-4E51-9EE5-2D687BA41CB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25" name="Groep 324">
                  <a:extLst>
                    <a:ext uri="{FF2B5EF4-FFF2-40B4-BE49-F238E27FC236}">
                      <a16:creationId xmlns:a16="http://schemas.microsoft.com/office/drawing/2014/main" id="{45202485-F81F-4D53-AF04-43E5DBA2A393}"/>
                    </a:ext>
                  </a:extLst>
                </p:cNvPr>
                <p:cNvGrpSpPr/>
                <p:nvPr userDrawn="1"/>
              </p:nvGrpSpPr>
              <p:grpSpPr>
                <a:xfrm rot="10800000">
                  <a:off x="13061402" y="3665637"/>
                  <a:ext cx="145820" cy="146462"/>
                  <a:chOff x="13096169" y="3602278"/>
                  <a:chExt cx="145820" cy="146462"/>
                </a:xfrm>
              </p:grpSpPr>
              <p:sp>
                <p:nvSpPr>
                  <p:cNvPr id="326" name="Rechthoek 325">
                    <a:extLst>
                      <a:ext uri="{FF2B5EF4-FFF2-40B4-BE49-F238E27FC236}">
                        <a16:creationId xmlns:a16="http://schemas.microsoft.com/office/drawing/2014/main" id="{B27B292E-6DF4-463D-B168-BE1F8047060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7" name="Rechthoek 326">
                    <a:extLst>
                      <a:ext uri="{FF2B5EF4-FFF2-40B4-BE49-F238E27FC236}">
                        <a16:creationId xmlns:a16="http://schemas.microsoft.com/office/drawing/2014/main" id="{4CE6625E-0E3B-446B-AF10-D67CA764717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321" name="Rechthoek 320">
                <a:extLst>
                  <a:ext uri="{FF2B5EF4-FFF2-40B4-BE49-F238E27FC236}">
                    <a16:creationId xmlns:a16="http://schemas.microsoft.com/office/drawing/2014/main" id="{AD0416BC-0D76-475D-B1DF-C5D59DDDB08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322" name="Gelijkbenige driehoek 321">
                <a:extLst>
                  <a:ext uri="{FF2B5EF4-FFF2-40B4-BE49-F238E27FC236}">
                    <a16:creationId xmlns:a16="http://schemas.microsoft.com/office/drawing/2014/main" id="{52D61FEA-9CEA-4C96-8611-B052AD4992EF}"/>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95" name="Groep 294">
              <a:extLst>
                <a:ext uri="{FF2B5EF4-FFF2-40B4-BE49-F238E27FC236}">
                  <a16:creationId xmlns:a16="http://schemas.microsoft.com/office/drawing/2014/main" id="{2683AAE9-04EC-4086-B5D6-04F361CF6AEE}"/>
                </a:ext>
              </a:extLst>
            </p:cNvPr>
            <p:cNvGrpSpPr/>
            <p:nvPr userDrawn="1"/>
          </p:nvGrpSpPr>
          <p:grpSpPr>
            <a:xfrm>
              <a:off x="12916952" y="938392"/>
              <a:ext cx="294943" cy="318834"/>
              <a:chOff x="14466489" y="1001522"/>
              <a:chExt cx="290627" cy="314333"/>
            </a:xfrm>
          </p:grpSpPr>
          <p:sp>
            <p:nvSpPr>
              <p:cNvPr id="314" name="Rechthoek 313">
                <a:extLst>
                  <a:ext uri="{FF2B5EF4-FFF2-40B4-BE49-F238E27FC236}">
                    <a16:creationId xmlns:a16="http://schemas.microsoft.com/office/drawing/2014/main" id="{3BCCD496-C173-4EB0-B581-20BF151BC881}"/>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15" name="Ovaal 314">
                <a:extLst>
                  <a:ext uri="{FF2B5EF4-FFF2-40B4-BE49-F238E27FC236}">
                    <a16:creationId xmlns:a16="http://schemas.microsoft.com/office/drawing/2014/main" id="{6D304464-AC5E-41CC-8543-D5E1E50AC03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6" name="Vrije vorm: vorm 315">
                <a:extLst>
                  <a:ext uri="{FF2B5EF4-FFF2-40B4-BE49-F238E27FC236}">
                    <a16:creationId xmlns:a16="http://schemas.microsoft.com/office/drawing/2014/main" id="{85661B06-F900-4658-9656-FE545C7F18F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7" name="Rechthoek: afgeronde hoeken 316">
                <a:extLst>
                  <a:ext uri="{FF2B5EF4-FFF2-40B4-BE49-F238E27FC236}">
                    <a16:creationId xmlns:a16="http://schemas.microsoft.com/office/drawing/2014/main" id="{CB9B3638-4400-466D-AF00-A958114B966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318" name="Rechte verbindingslijn 317">
                <a:extLst>
                  <a:ext uri="{FF2B5EF4-FFF2-40B4-BE49-F238E27FC236}">
                    <a16:creationId xmlns:a16="http://schemas.microsoft.com/office/drawing/2014/main" id="{5C15AF33-24D8-424D-BEFA-913FFFA704C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9" name="Rechte verbindingslijn 318">
                <a:extLst>
                  <a:ext uri="{FF2B5EF4-FFF2-40B4-BE49-F238E27FC236}">
                    <a16:creationId xmlns:a16="http://schemas.microsoft.com/office/drawing/2014/main" id="{B8A92779-C959-404A-BECE-EBCBD60B9679}"/>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96" name="Ovaal 295">
              <a:extLst>
                <a:ext uri="{FF2B5EF4-FFF2-40B4-BE49-F238E27FC236}">
                  <a16:creationId xmlns:a16="http://schemas.microsoft.com/office/drawing/2014/main" id="{89911D1F-CA6D-4E67-8C71-A88A65F3D8CC}"/>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97" name="Rechthoek 296">
              <a:extLst>
                <a:ext uri="{FF2B5EF4-FFF2-40B4-BE49-F238E27FC236}">
                  <a16:creationId xmlns:a16="http://schemas.microsoft.com/office/drawing/2014/main" id="{7685A91A-CA12-4E33-B60A-4E515480DB16}"/>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EC70D4F3-0F4D-4196-A147-E3F325353D7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7FA05720-1CB7-4213-9226-8560A11829AD}"/>
                </a:ext>
              </a:extLst>
            </p:cNvPr>
            <p:cNvGrpSpPr/>
            <p:nvPr userDrawn="1"/>
          </p:nvGrpSpPr>
          <p:grpSpPr>
            <a:xfrm>
              <a:off x="12904732" y="4945834"/>
              <a:ext cx="1499406" cy="678267"/>
              <a:chOff x="12757283" y="3120781"/>
              <a:chExt cx="1499406" cy="678267"/>
            </a:xfrm>
          </p:grpSpPr>
          <p:sp>
            <p:nvSpPr>
              <p:cNvPr id="300" name="Rechthoek 299">
                <a:extLst>
                  <a:ext uri="{FF2B5EF4-FFF2-40B4-BE49-F238E27FC236}">
                    <a16:creationId xmlns:a16="http://schemas.microsoft.com/office/drawing/2014/main" id="{BD9A09EC-F37A-4D58-B502-7432D483458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01" name="Rechthoek 300">
                <a:extLst>
                  <a:ext uri="{FF2B5EF4-FFF2-40B4-BE49-F238E27FC236}">
                    <a16:creationId xmlns:a16="http://schemas.microsoft.com/office/drawing/2014/main" id="{0ED66825-D9C5-418A-AD13-2D7338F465A0}"/>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2" name="Tekstvak 301">
                <a:extLst>
                  <a:ext uri="{FF2B5EF4-FFF2-40B4-BE49-F238E27FC236}">
                    <a16:creationId xmlns:a16="http://schemas.microsoft.com/office/drawing/2014/main" id="{A2CFD7EF-7691-4D94-95C9-0369D528132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303" name="Tekstvak 302">
                <a:extLst>
                  <a:ext uri="{FF2B5EF4-FFF2-40B4-BE49-F238E27FC236}">
                    <a16:creationId xmlns:a16="http://schemas.microsoft.com/office/drawing/2014/main" id="{908429BC-C7BB-4E8A-A4B9-1A2FBD1FD626}"/>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304" name="Picture 3">
                <a:extLst>
                  <a:ext uri="{FF2B5EF4-FFF2-40B4-BE49-F238E27FC236}">
                    <a16:creationId xmlns:a16="http://schemas.microsoft.com/office/drawing/2014/main" id="{AC728386-91F4-48A1-A23B-C21FED45C1AE}"/>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5" name="Gelijkbenige driehoek 304">
                <a:extLst>
                  <a:ext uri="{FF2B5EF4-FFF2-40B4-BE49-F238E27FC236}">
                    <a16:creationId xmlns:a16="http://schemas.microsoft.com/office/drawing/2014/main" id="{2D246313-C42E-4D2A-BFAD-86F32748C803}"/>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06" name="Groep 305">
                <a:extLst>
                  <a:ext uri="{FF2B5EF4-FFF2-40B4-BE49-F238E27FC236}">
                    <a16:creationId xmlns:a16="http://schemas.microsoft.com/office/drawing/2014/main" id="{68771E7A-ED82-4929-8349-F8A33103C073}"/>
                  </a:ext>
                </a:extLst>
              </p:cNvPr>
              <p:cNvGrpSpPr/>
              <p:nvPr userDrawn="1"/>
            </p:nvGrpSpPr>
            <p:grpSpPr>
              <a:xfrm>
                <a:off x="12822311" y="3178534"/>
                <a:ext cx="182309" cy="163794"/>
                <a:chOff x="12832541" y="3162395"/>
                <a:chExt cx="219532" cy="197236"/>
              </a:xfrm>
            </p:grpSpPr>
            <p:sp>
              <p:nvSpPr>
                <p:cNvPr id="311" name="Rechthoek 310">
                  <a:extLst>
                    <a:ext uri="{FF2B5EF4-FFF2-40B4-BE49-F238E27FC236}">
                      <a16:creationId xmlns:a16="http://schemas.microsoft.com/office/drawing/2014/main" id="{563183E7-ABC4-4AE1-94AA-C6C8F6E8867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2" name="Rechthoek 311">
                  <a:extLst>
                    <a:ext uri="{FF2B5EF4-FFF2-40B4-BE49-F238E27FC236}">
                      <a16:creationId xmlns:a16="http://schemas.microsoft.com/office/drawing/2014/main" id="{5271A16C-6E20-446C-AD0C-C6EF3C75EAF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3" name="Rechthoek 312">
                  <a:extLst>
                    <a:ext uri="{FF2B5EF4-FFF2-40B4-BE49-F238E27FC236}">
                      <a16:creationId xmlns:a16="http://schemas.microsoft.com/office/drawing/2014/main" id="{797721ED-D3EA-4F1D-BCFB-48FACF6A002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307" name="Groep 306">
                <a:extLst>
                  <a:ext uri="{FF2B5EF4-FFF2-40B4-BE49-F238E27FC236}">
                    <a16:creationId xmlns:a16="http://schemas.microsoft.com/office/drawing/2014/main" id="{C6D90B66-BB4C-4EB6-B709-7611348232F6}"/>
                  </a:ext>
                </a:extLst>
              </p:cNvPr>
              <p:cNvGrpSpPr/>
              <p:nvPr userDrawn="1"/>
            </p:nvGrpSpPr>
            <p:grpSpPr>
              <a:xfrm>
                <a:off x="12822311" y="3480352"/>
                <a:ext cx="182309" cy="163794"/>
                <a:chOff x="12832541" y="3162395"/>
                <a:chExt cx="219532" cy="197236"/>
              </a:xfrm>
            </p:grpSpPr>
            <p:sp>
              <p:nvSpPr>
                <p:cNvPr id="308" name="Rechthoek 307">
                  <a:extLst>
                    <a:ext uri="{FF2B5EF4-FFF2-40B4-BE49-F238E27FC236}">
                      <a16:creationId xmlns:a16="http://schemas.microsoft.com/office/drawing/2014/main" id="{5A61542C-46F1-404F-8057-F7A146455C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09" name="Rechthoek 308">
                  <a:extLst>
                    <a:ext uri="{FF2B5EF4-FFF2-40B4-BE49-F238E27FC236}">
                      <a16:creationId xmlns:a16="http://schemas.microsoft.com/office/drawing/2014/main" id="{D03E9241-87D7-41DF-83EE-4ECA3F90BCE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0" name="Rechthoek 309">
                  <a:extLst>
                    <a:ext uri="{FF2B5EF4-FFF2-40B4-BE49-F238E27FC236}">
                      <a16:creationId xmlns:a16="http://schemas.microsoft.com/office/drawing/2014/main" id="{E02FA258-0E40-4318-A515-BE6B06F54D8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grpSp>
        <p:nvGrpSpPr>
          <p:cNvPr id="416" name="TEKSTINSTRUCTIES">
            <a:extLst>
              <a:ext uri="{FF2B5EF4-FFF2-40B4-BE49-F238E27FC236}">
                <a16:creationId xmlns:a16="http://schemas.microsoft.com/office/drawing/2014/main" id="{0F67B3C6-F5E0-4E5C-A48A-546A21098A73}"/>
              </a:ext>
            </a:extLst>
          </p:cNvPr>
          <p:cNvGrpSpPr/>
          <p:nvPr userDrawn="1"/>
        </p:nvGrpSpPr>
        <p:grpSpPr>
          <a:xfrm>
            <a:off x="-4297881" y="-718670"/>
            <a:ext cx="4140000" cy="7198669"/>
            <a:chOff x="-4297881" y="-718670"/>
            <a:chExt cx="4140000" cy="7198669"/>
          </a:xfrm>
        </p:grpSpPr>
        <p:sp>
          <p:nvSpPr>
            <p:cNvPr id="417" name="Rechthoek: afgeronde hoeken 416">
              <a:extLst>
                <a:ext uri="{FF2B5EF4-FFF2-40B4-BE49-F238E27FC236}">
                  <a16:creationId xmlns:a16="http://schemas.microsoft.com/office/drawing/2014/main" id="{4518DEE6-CB6F-4984-A9E8-8F1A9B4BA5F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418" name="Rechthoek: afgeronde hoeken 417">
              <a:extLst>
                <a:ext uri="{FF2B5EF4-FFF2-40B4-BE49-F238E27FC236}">
                  <a16:creationId xmlns:a16="http://schemas.microsoft.com/office/drawing/2014/main" id="{CD874AE6-5040-4106-839C-AD5AE2A2DD4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419" name="Rechte verbindingslijn 418">
              <a:extLst>
                <a:ext uri="{FF2B5EF4-FFF2-40B4-BE49-F238E27FC236}">
                  <a16:creationId xmlns:a16="http://schemas.microsoft.com/office/drawing/2014/main" id="{7832EDCE-2A64-4D08-B662-EC4BE5848B7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0" name="Groep 419">
              <a:extLst>
                <a:ext uri="{FF2B5EF4-FFF2-40B4-BE49-F238E27FC236}">
                  <a16:creationId xmlns:a16="http://schemas.microsoft.com/office/drawing/2014/main" id="{802BC9FC-7546-46E2-B20D-861181439B3C}"/>
                </a:ext>
              </a:extLst>
            </p:cNvPr>
            <p:cNvGrpSpPr/>
            <p:nvPr userDrawn="1"/>
          </p:nvGrpSpPr>
          <p:grpSpPr>
            <a:xfrm>
              <a:off x="-3905190" y="127747"/>
              <a:ext cx="3354618" cy="786653"/>
              <a:chOff x="-3419346" y="368233"/>
              <a:chExt cx="3170491" cy="743862"/>
            </a:xfrm>
          </p:grpSpPr>
          <p:sp>
            <p:nvSpPr>
              <p:cNvPr id="441" name="Rechthoek 440">
                <a:extLst>
                  <a:ext uri="{FF2B5EF4-FFF2-40B4-BE49-F238E27FC236}">
                    <a16:creationId xmlns:a16="http://schemas.microsoft.com/office/drawing/2014/main" id="{AB007BD9-CD51-441B-9C79-0925A388D8EE}"/>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442" name="Rechte verbindingslijn 441">
                <a:extLst>
                  <a:ext uri="{FF2B5EF4-FFF2-40B4-BE49-F238E27FC236}">
                    <a16:creationId xmlns:a16="http://schemas.microsoft.com/office/drawing/2014/main" id="{95EA4ED8-460F-48A8-9AB1-33FCAE9D4B1F}"/>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3" name="Rechte verbindingslijn 442">
                <a:extLst>
                  <a:ext uri="{FF2B5EF4-FFF2-40B4-BE49-F238E27FC236}">
                    <a16:creationId xmlns:a16="http://schemas.microsoft.com/office/drawing/2014/main" id="{4C7B17FC-DEBA-4CF6-981C-E52CB67ECA04}"/>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4" name="Rechthoek 443">
                <a:extLst>
                  <a:ext uri="{FF2B5EF4-FFF2-40B4-BE49-F238E27FC236}">
                    <a16:creationId xmlns:a16="http://schemas.microsoft.com/office/drawing/2014/main" id="{BCF334E3-F667-49E1-8A5D-0CCBAE18396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445" name="Groep 444">
                <a:extLst>
                  <a:ext uri="{FF2B5EF4-FFF2-40B4-BE49-F238E27FC236}">
                    <a16:creationId xmlns:a16="http://schemas.microsoft.com/office/drawing/2014/main" id="{13EAE080-2512-4D33-B02C-99980AF49E66}"/>
                  </a:ext>
                </a:extLst>
              </p:cNvPr>
              <p:cNvGrpSpPr/>
              <p:nvPr userDrawn="1"/>
            </p:nvGrpSpPr>
            <p:grpSpPr>
              <a:xfrm>
                <a:off x="-3002834" y="720303"/>
                <a:ext cx="182598" cy="143759"/>
                <a:chOff x="-3310843" y="700986"/>
                <a:chExt cx="182598" cy="143759"/>
              </a:xfrm>
            </p:grpSpPr>
            <p:grpSp>
              <p:nvGrpSpPr>
                <p:cNvPr id="484" name="Groep 483">
                  <a:extLst>
                    <a:ext uri="{FF2B5EF4-FFF2-40B4-BE49-F238E27FC236}">
                      <a16:creationId xmlns:a16="http://schemas.microsoft.com/office/drawing/2014/main" id="{552728AC-9F1E-40BD-995B-7AC7BB928062}"/>
                    </a:ext>
                  </a:extLst>
                </p:cNvPr>
                <p:cNvGrpSpPr/>
                <p:nvPr userDrawn="1"/>
              </p:nvGrpSpPr>
              <p:grpSpPr>
                <a:xfrm>
                  <a:off x="-3310843" y="700986"/>
                  <a:ext cx="182598" cy="143759"/>
                  <a:chOff x="-3310843" y="700986"/>
                  <a:chExt cx="182598" cy="143759"/>
                </a:xfrm>
              </p:grpSpPr>
              <p:cxnSp>
                <p:nvCxnSpPr>
                  <p:cNvPr id="488" name="Rechte verbindingslijn 487">
                    <a:extLst>
                      <a:ext uri="{FF2B5EF4-FFF2-40B4-BE49-F238E27FC236}">
                        <a16:creationId xmlns:a16="http://schemas.microsoft.com/office/drawing/2014/main" id="{76EA53F7-B1D3-4B52-ADF0-150514747CC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E55B2DE1-0C14-486F-B7B6-266D739D4117}"/>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6F5E1869-1E26-4982-B0E1-ED0EDC2A31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B442CA69-91DE-4F34-8BEA-BB255519620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92" name="Rechte verbindingslijn 491">
                    <a:extLst>
                      <a:ext uri="{FF2B5EF4-FFF2-40B4-BE49-F238E27FC236}">
                        <a16:creationId xmlns:a16="http://schemas.microsoft.com/office/drawing/2014/main" id="{A2A64C86-13A9-4C1E-AEB7-0D27983AC47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85" name="Groep 484">
                  <a:extLst>
                    <a:ext uri="{FF2B5EF4-FFF2-40B4-BE49-F238E27FC236}">
                      <a16:creationId xmlns:a16="http://schemas.microsoft.com/office/drawing/2014/main" id="{72C88E0F-D797-4808-B81A-DF23C03FF88A}"/>
                    </a:ext>
                  </a:extLst>
                </p:cNvPr>
                <p:cNvGrpSpPr/>
                <p:nvPr userDrawn="1"/>
              </p:nvGrpSpPr>
              <p:grpSpPr>
                <a:xfrm flipH="1">
                  <a:off x="-3310774" y="735854"/>
                  <a:ext cx="88801" cy="72568"/>
                  <a:chOff x="-2091059" y="1395403"/>
                  <a:chExt cx="157316" cy="128558"/>
                </a:xfrm>
              </p:grpSpPr>
              <p:sp>
                <p:nvSpPr>
                  <p:cNvPr id="486" name="Rechthoek 485">
                    <a:extLst>
                      <a:ext uri="{FF2B5EF4-FFF2-40B4-BE49-F238E27FC236}">
                        <a16:creationId xmlns:a16="http://schemas.microsoft.com/office/drawing/2014/main" id="{6ADFE487-67C9-4268-A840-9F2F4BB6C96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87" name="Pijl: punthaak 486">
                    <a:extLst>
                      <a:ext uri="{FF2B5EF4-FFF2-40B4-BE49-F238E27FC236}">
                        <a16:creationId xmlns:a16="http://schemas.microsoft.com/office/drawing/2014/main" id="{4DDAD3F2-92BB-457D-BAC9-C62EB5EC9BB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446" name="Groep 445">
                <a:extLst>
                  <a:ext uri="{FF2B5EF4-FFF2-40B4-BE49-F238E27FC236}">
                    <a16:creationId xmlns:a16="http://schemas.microsoft.com/office/drawing/2014/main" id="{D7D7CEA2-017E-484E-BBD0-4DADA08B7A75}"/>
                  </a:ext>
                </a:extLst>
              </p:cNvPr>
              <p:cNvGrpSpPr/>
              <p:nvPr userDrawn="1"/>
            </p:nvGrpSpPr>
            <p:grpSpPr>
              <a:xfrm>
                <a:off x="-3326107" y="720303"/>
                <a:ext cx="182598" cy="143759"/>
                <a:chOff x="-3634116" y="700986"/>
                <a:chExt cx="182598" cy="143759"/>
              </a:xfrm>
            </p:grpSpPr>
            <p:grpSp>
              <p:nvGrpSpPr>
                <p:cNvPr id="475" name="Groep 474">
                  <a:extLst>
                    <a:ext uri="{FF2B5EF4-FFF2-40B4-BE49-F238E27FC236}">
                      <a16:creationId xmlns:a16="http://schemas.microsoft.com/office/drawing/2014/main" id="{3D54DC38-DE74-41C1-BA72-3BA101CE6C48}"/>
                    </a:ext>
                  </a:extLst>
                </p:cNvPr>
                <p:cNvGrpSpPr/>
                <p:nvPr userDrawn="1"/>
              </p:nvGrpSpPr>
              <p:grpSpPr>
                <a:xfrm>
                  <a:off x="-3634116" y="700986"/>
                  <a:ext cx="182598" cy="143759"/>
                  <a:chOff x="-3634116" y="700986"/>
                  <a:chExt cx="182598" cy="143759"/>
                </a:xfrm>
              </p:grpSpPr>
              <p:cxnSp>
                <p:nvCxnSpPr>
                  <p:cNvPr id="479" name="Rechte verbindingslijn 478">
                    <a:extLst>
                      <a:ext uri="{FF2B5EF4-FFF2-40B4-BE49-F238E27FC236}">
                        <a16:creationId xmlns:a16="http://schemas.microsoft.com/office/drawing/2014/main" id="{18E6ADC6-D4F3-46AD-81C0-66BC247FEAE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98BE289E-6848-4A50-839C-C42EC1F0421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53678728-4A3C-4CC2-8285-A6805C6B384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98EB2987-07AE-4683-B6A8-87A2460F56B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83" name="Rechte verbindingslijn 482">
                    <a:extLst>
                      <a:ext uri="{FF2B5EF4-FFF2-40B4-BE49-F238E27FC236}">
                        <a16:creationId xmlns:a16="http://schemas.microsoft.com/office/drawing/2014/main" id="{ABDF9B8D-73A5-4124-A0FC-5BE70E40D82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76" name="Groep 475">
                  <a:extLst>
                    <a:ext uri="{FF2B5EF4-FFF2-40B4-BE49-F238E27FC236}">
                      <a16:creationId xmlns:a16="http://schemas.microsoft.com/office/drawing/2014/main" id="{262FE9E9-82A9-418A-950D-FB4DDD43AB41}"/>
                    </a:ext>
                  </a:extLst>
                </p:cNvPr>
                <p:cNvGrpSpPr/>
                <p:nvPr userDrawn="1"/>
              </p:nvGrpSpPr>
              <p:grpSpPr>
                <a:xfrm>
                  <a:off x="-3634047" y="735854"/>
                  <a:ext cx="88801" cy="72568"/>
                  <a:chOff x="-2091059" y="1395403"/>
                  <a:chExt cx="157316" cy="128558"/>
                </a:xfrm>
              </p:grpSpPr>
              <p:sp>
                <p:nvSpPr>
                  <p:cNvPr id="477" name="Rechthoek 476">
                    <a:extLst>
                      <a:ext uri="{FF2B5EF4-FFF2-40B4-BE49-F238E27FC236}">
                        <a16:creationId xmlns:a16="http://schemas.microsoft.com/office/drawing/2014/main" id="{80A6E897-6376-49A1-9321-9189756007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78" name="Pijl: punthaak 477">
                    <a:extLst>
                      <a:ext uri="{FF2B5EF4-FFF2-40B4-BE49-F238E27FC236}">
                        <a16:creationId xmlns:a16="http://schemas.microsoft.com/office/drawing/2014/main" id="{BC59D22E-0E4A-416C-8D78-55ACCA4A87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447" name="Rechte verbindingslijn 446">
                <a:extLst>
                  <a:ext uri="{FF2B5EF4-FFF2-40B4-BE49-F238E27FC236}">
                    <a16:creationId xmlns:a16="http://schemas.microsoft.com/office/drawing/2014/main" id="{6D90E655-75A8-4E3D-80D6-B81628B7C21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48" name="Rechte verbindingslijn 447">
                <a:extLst>
                  <a:ext uri="{FF2B5EF4-FFF2-40B4-BE49-F238E27FC236}">
                    <a16:creationId xmlns:a16="http://schemas.microsoft.com/office/drawing/2014/main" id="{B1EC1628-5E91-4396-A3FE-A6BFEC20F42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49" name="Groep 448">
                <a:extLst>
                  <a:ext uri="{FF2B5EF4-FFF2-40B4-BE49-F238E27FC236}">
                    <a16:creationId xmlns:a16="http://schemas.microsoft.com/office/drawing/2014/main" id="{B425897F-294E-4664-A120-540702C0E182}"/>
                  </a:ext>
                </a:extLst>
              </p:cNvPr>
              <p:cNvGrpSpPr/>
              <p:nvPr userDrawn="1"/>
            </p:nvGrpSpPr>
            <p:grpSpPr>
              <a:xfrm>
                <a:off x="-2425037" y="370226"/>
                <a:ext cx="357690" cy="330595"/>
                <a:chOff x="-2721817" y="347336"/>
                <a:chExt cx="432805" cy="400021"/>
              </a:xfrm>
            </p:grpSpPr>
            <p:sp>
              <p:nvSpPr>
                <p:cNvPr id="464" name="Rechthoek 463">
                  <a:extLst>
                    <a:ext uri="{FF2B5EF4-FFF2-40B4-BE49-F238E27FC236}">
                      <a16:creationId xmlns:a16="http://schemas.microsoft.com/office/drawing/2014/main" id="{922AE9C3-049A-4EBB-A7DD-75DA965292A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65" name="Groep 464">
                  <a:extLst>
                    <a:ext uri="{FF2B5EF4-FFF2-40B4-BE49-F238E27FC236}">
                      <a16:creationId xmlns:a16="http://schemas.microsoft.com/office/drawing/2014/main" id="{C2A87383-E574-41FD-8913-324EB619CA91}"/>
                    </a:ext>
                  </a:extLst>
                </p:cNvPr>
                <p:cNvGrpSpPr/>
                <p:nvPr userDrawn="1"/>
              </p:nvGrpSpPr>
              <p:grpSpPr>
                <a:xfrm>
                  <a:off x="-2652453" y="431583"/>
                  <a:ext cx="294076" cy="231526"/>
                  <a:chOff x="-3634116" y="700986"/>
                  <a:chExt cx="182598" cy="143759"/>
                </a:xfrm>
              </p:grpSpPr>
              <p:grpSp>
                <p:nvGrpSpPr>
                  <p:cNvPr id="466" name="Groep 465">
                    <a:extLst>
                      <a:ext uri="{FF2B5EF4-FFF2-40B4-BE49-F238E27FC236}">
                        <a16:creationId xmlns:a16="http://schemas.microsoft.com/office/drawing/2014/main" id="{9F98AB5F-9C30-46D7-84F7-DA0E340E392C}"/>
                      </a:ext>
                    </a:extLst>
                  </p:cNvPr>
                  <p:cNvGrpSpPr/>
                  <p:nvPr userDrawn="1"/>
                </p:nvGrpSpPr>
                <p:grpSpPr>
                  <a:xfrm>
                    <a:off x="-3634116" y="700986"/>
                    <a:ext cx="182598" cy="143759"/>
                    <a:chOff x="-3634116" y="700986"/>
                    <a:chExt cx="182598" cy="143759"/>
                  </a:xfrm>
                </p:grpSpPr>
                <p:cxnSp>
                  <p:nvCxnSpPr>
                    <p:cNvPr id="470" name="Rechte verbindingslijn 469">
                      <a:extLst>
                        <a:ext uri="{FF2B5EF4-FFF2-40B4-BE49-F238E27FC236}">
                          <a16:creationId xmlns:a16="http://schemas.microsoft.com/office/drawing/2014/main" id="{E6EE1CAB-54CE-4E34-B236-04B0CB86FB0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BE1C2842-EED2-4089-9A03-2CC4C7FC433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72" name="Rechte verbindingslijn 471">
                      <a:extLst>
                        <a:ext uri="{FF2B5EF4-FFF2-40B4-BE49-F238E27FC236}">
                          <a16:creationId xmlns:a16="http://schemas.microsoft.com/office/drawing/2014/main" id="{ED34C974-83C5-4594-A287-FDC78C17510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0B77AD9B-911A-4B58-8ED4-E876F6DAF341}"/>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78316089-83A4-47FB-B7F7-CA15E92D41F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67" name="Groep 466">
                    <a:extLst>
                      <a:ext uri="{FF2B5EF4-FFF2-40B4-BE49-F238E27FC236}">
                        <a16:creationId xmlns:a16="http://schemas.microsoft.com/office/drawing/2014/main" id="{37A8A0C3-0A95-451A-BEA9-8DECAF1B8251}"/>
                      </a:ext>
                    </a:extLst>
                  </p:cNvPr>
                  <p:cNvGrpSpPr/>
                  <p:nvPr userDrawn="1"/>
                </p:nvGrpSpPr>
                <p:grpSpPr>
                  <a:xfrm>
                    <a:off x="-3634047" y="735854"/>
                    <a:ext cx="88801" cy="72568"/>
                    <a:chOff x="-2091059" y="1395403"/>
                    <a:chExt cx="157316" cy="128558"/>
                  </a:xfrm>
                </p:grpSpPr>
                <p:sp>
                  <p:nvSpPr>
                    <p:cNvPr id="468" name="Rechthoek 467">
                      <a:extLst>
                        <a:ext uri="{FF2B5EF4-FFF2-40B4-BE49-F238E27FC236}">
                          <a16:creationId xmlns:a16="http://schemas.microsoft.com/office/drawing/2014/main" id="{23C15C89-E899-4B5E-AD29-2FED3C41C1C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69" name="Pijl: punthaak 468">
                      <a:extLst>
                        <a:ext uri="{FF2B5EF4-FFF2-40B4-BE49-F238E27FC236}">
                          <a16:creationId xmlns:a16="http://schemas.microsoft.com/office/drawing/2014/main" id="{E5150EC7-02A9-4DC5-A9C1-AC43AC0E7FF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450" name="Groep 449">
                <a:extLst>
                  <a:ext uri="{FF2B5EF4-FFF2-40B4-BE49-F238E27FC236}">
                    <a16:creationId xmlns:a16="http://schemas.microsoft.com/office/drawing/2014/main" id="{DC5F652C-D5F6-4C83-8B02-A374F80A87FD}"/>
                  </a:ext>
                </a:extLst>
              </p:cNvPr>
              <p:cNvGrpSpPr/>
              <p:nvPr userDrawn="1"/>
            </p:nvGrpSpPr>
            <p:grpSpPr>
              <a:xfrm>
                <a:off x="-2425037" y="781500"/>
                <a:ext cx="357690" cy="330595"/>
                <a:chOff x="-2721817" y="782525"/>
                <a:chExt cx="432805" cy="400021"/>
              </a:xfrm>
            </p:grpSpPr>
            <p:sp>
              <p:nvSpPr>
                <p:cNvPr id="453" name="Rechthoek 452">
                  <a:extLst>
                    <a:ext uri="{FF2B5EF4-FFF2-40B4-BE49-F238E27FC236}">
                      <a16:creationId xmlns:a16="http://schemas.microsoft.com/office/drawing/2014/main" id="{B45F2B6C-5F39-4F0E-B0AD-D7AD5344724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54" name="Groep 453">
                  <a:extLst>
                    <a:ext uri="{FF2B5EF4-FFF2-40B4-BE49-F238E27FC236}">
                      <a16:creationId xmlns:a16="http://schemas.microsoft.com/office/drawing/2014/main" id="{CA303067-6398-4D4F-87BF-219A01A9C31C}"/>
                    </a:ext>
                  </a:extLst>
                </p:cNvPr>
                <p:cNvGrpSpPr/>
                <p:nvPr userDrawn="1"/>
              </p:nvGrpSpPr>
              <p:grpSpPr>
                <a:xfrm>
                  <a:off x="-2652453" y="866772"/>
                  <a:ext cx="294076" cy="231526"/>
                  <a:chOff x="-3310843" y="700986"/>
                  <a:chExt cx="182598" cy="143759"/>
                </a:xfrm>
              </p:grpSpPr>
              <p:grpSp>
                <p:nvGrpSpPr>
                  <p:cNvPr id="455" name="Groep 454">
                    <a:extLst>
                      <a:ext uri="{FF2B5EF4-FFF2-40B4-BE49-F238E27FC236}">
                        <a16:creationId xmlns:a16="http://schemas.microsoft.com/office/drawing/2014/main" id="{79014AA4-71A5-4410-8869-CE170BB2255B}"/>
                      </a:ext>
                    </a:extLst>
                  </p:cNvPr>
                  <p:cNvGrpSpPr/>
                  <p:nvPr userDrawn="1"/>
                </p:nvGrpSpPr>
                <p:grpSpPr>
                  <a:xfrm>
                    <a:off x="-3310843" y="700986"/>
                    <a:ext cx="182598" cy="143759"/>
                    <a:chOff x="-3310843" y="700986"/>
                    <a:chExt cx="182598" cy="143759"/>
                  </a:xfrm>
                </p:grpSpPr>
                <p:cxnSp>
                  <p:nvCxnSpPr>
                    <p:cNvPr id="459" name="Rechte verbindingslijn 458">
                      <a:extLst>
                        <a:ext uri="{FF2B5EF4-FFF2-40B4-BE49-F238E27FC236}">
                          <a16:creationId xmlns:a16="http://schemas.microsoft.com/office/drawing/2014/main" id="{D66E5605-3C15-416A-89D7-866197B70BF9}"/>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0" name="Rechte verbindingslijn 459">
                      <a:extLst>
                        <a:ext uri="{FF2B5EF4-FFF2-40B4-BE49-F238E27FC236}">
                          <a16:creationId xmlns:a16="http://schemas.microsoft.com/office/drawing/2014/main" id="{DC4C5751-8101-4275-B066-B6E7E378AD3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1" name="Rechte verbindingslijn 460">
                      <a:extLst>
                        <a:ext uri="{FF2B5EF4-FFF2-40B4-BE49-F238E27FC236}">
                          <a16:creationId xmlns:a16="http://schemas.microsoft.com/office/drawing/2014/main" id="{8F5E3FAC-F916-45AA-A896-B61EBB7D794F}"/>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62" name="Rechte verbindingslijn 461">
                      <a:extLst>
                        <a:ext uri="{FF2B5EF4-FFF2-40B4-BE49-F238E27FC236}">
                          <a16:creationId xmlns:a16="http://schemas.microsoft.com/office/drawing/2014/main" id="{94CE8C9E-91A2-4942-8BCC-CE482B73541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63" name="Rechte verbindingslijn 462">
                      <a:extLst>
                        <a:ext uri="{FF2B5EF4-FFF2-40B4-BE49-F238E27FC236}">
                          <a16:creationId xmlns:a16="http://schemas.microsoft.com/office/drawing/2014/main" id="{070FC723-50FD-4455-97FA-594B7B4DECB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56" name="Groep 455">
                    <a:extLst>
                      <a:ext uri="{FF2B5EF4-FFF2-40B4-BE49-F238E27FC236}">
                        <a16:creationId xmlns:a16="http://schemas.microsoft.com/office/drawing/2014/main" id="{ABA8C5A5-071A-459F-A434-B10B72288A6E}"/>
                      </a:ext>
                    </a:extLst>
                  </p:cNvPr>
                  <p:cNvGrpSpPr/>
                  <p:nvPr userDrawn="1"/>
                </p:nvGrpSpPr>
                <p:grpSpPr>
                  <a:xfrm flipH="1">
                    <a:off x="-3310774" y="735854"/>
                    <a:ext cx="88801" cy="72568"/>
                    <a:chOff x="-2091059" y="1395403"/>
                    <a:chExt cx="157316" cy="128558"/>
                  </a:xfrm>
                </p:grpSpPr>
                <p:sp>
                  <p:nvSpPr>
                    <p:cNvPr id="457" name="Rechthoek 456">
                      <a:extLst>
                        <a:ext uri="{FF2B5EF4-FFF2-40B4-BE49-F238E27FC236}">
                          <a16:creationId xmlns:a16="http://schemas.microsoft.com/office/drawing/2014/main" id="{D380052C-6E09-4FA9-B71D-EB28C34CCD8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58" name="Pijl: punthaak 457">
                      <a:extLst>
                        <a:ext uri="{FF2B5EF4-FFF2-40B4-BE49-F238E27FC236}">
                          <a16:creationId xmlns:a16="http://schemas.microsoft.com/office/drawing/2014/main" id="{AB16A00F-1F11-4C36-8CB7-2C087BFA87F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451" name="Rechthoek 450">
                <a:extLst>
                  <a:ext uri="{FF2B5EF4-FFF2-40B4-BE49-F238E27FC236}">
                    <a16:creationId xmlns:a16="http://schemas.microsoft.com/office/drawing/2014/main" id="{7FDD16D6-B75A-4FD6-BCD4-282FC1B03875}"/>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452" name="Rechthoek 451">
                <a:extLst>
                  <a:ext uri="{FF2B5EF4-FFF2-40B4-BE49-F238E27FC236}">
                    <a16:creationId xmlns:a16="http://schemas.microsoft.com/office/drawing/2014/main" id="{1F79ADB5-0DD2-4A12-8247-808BEAEFD6F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421" name="Rechte verbindingslijn 420">
              <a:extLst>
                <a:ext uri="{FF2B5EF4-FFF2-40B4-BE49-F238E27FC236}">
                  <a16:creationId xmlns:a16="http://schemas.microsoft.com/office/drawing/2014/main" id="{683C8D4B-9CDC-4177-84DE-AE42881F884A}"/>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22" name="Rechthoek 421">
              <a:extLst>
                <a:ext uri="{FF2B5EF4-FFF2-40B4-BE49-F238E27FC236}">
                  <a16:creationId xmlns:a16="http://schemas.microsoft.com/office/drawing/2014/main" id="{B323CC6B-163E-4009-B998-73A0A83CF5DF}"/>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423" name="Rechthoek 422">
              <a:extLst>
                <a:ext uri="{FF2B5EF4-FFF2-40B4-BE49-F238E27FC236}">
                  <a16:creationId xmlns:a16="http://schemas.microsoft.com/office/drawing/2014/main" id="{6D6F92EB-CAB1-4061-A8A4-FACA6ACA1C28}"/>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424" name="Ovaal 423">
              <a:extLst>
                <a:ext uri="{FF2B5EF4-FFF2-40B4-BE49-F238E27FC236}">
                  <a16:creationId xmlns:a16="http://schemas.microsoft.com/office/drawing/2014/main" id="{F2195A6C-1ABF-43B1-A5A2-1AECC0F778E8}"/>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425" name="Ovaal 424">
              <a:extLst>
                <a:ext uri="{FF2B5EF4-FFF2-40B4-BE49-F238E27FC236}">
                  <a16:creationId xmlns:a16="http://schemas.microsoft.com/office/drawing/2014/main" id="{D4B4F614-3719-4227-97AF-1C0CCD9FC00A}"/>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426" name="Ovaal 425">
              <a:extLst>
                <a:ext uri="{FF2B5EF4-FFF2-40B4-BE49-F238E27FC236}">
                  <a16:creationId xmlns:a16="http://schemas.microsoft.com/office/drawing/2014/main" id="{CC31C669-BFEA-407B-A67A-90FE75828193}"/>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427" name="Ovaal 426">
              <a:extLst>
                <a:ext uri="{FF2B5EF4-FFF2-40B4-BE49-F238E27FC236}">
                  <a16:creationId xmlns:a16="http://schemas.microsoft.com/office/drawing/2014/main" id="{6B5D1E14-DAF7-4182-B3A9-680B1BDCA923}"/>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428" name="Ovaal 427">
              <a:extLst>
                <a:ext uri="{FF2B5EF4-FFF2-40B4-BE49-F238E27FC236}">
                  <a16:creationId xmlns:a16="http://schemas.microsoft.com/office/drawing/2014/main" id="{B0EE9FF5-B96E-485E-B0B8-F2E3E7EB1615}"/>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429" name="Ovaal 428">
              <a:extLst>
                <a:ext uri="{FF2B5EF4-FFF2-40B4-BE49-F238E27FC236}">
                  <a16:creationId xmlns:a16="http://schemas.microsoft.com/office/drawing/2014/main" id="{1060E6DA-E403-46F3-85E2-65A12FE7F1C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430" name="Ovaal 429">
              <a:extLst>
                <a:ext uri="{FF2B5EF4-FFF2-40B4-BE49-F238E27FC236}">
                  <a16:creationId xmlns:a16="http://schemas.microsoft.com/office/drawing/2014/main" id="{37B84214-77CA-4999-B996-920D5572C21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431" name="Ovaal 430">
              <a:extLst>
                <a:ext uri="{FF2B5EF4-FFF2-40B4-BE49-F238E27FC236}">
                  <a16:creationId xmlns:a16="http://schemas.microsoft.com/office/drawing/2014/main" id="{9B92D883-54E6-44C7-9C32-1948CDFBF410}"/>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432" name="Ovaal 431">
              <a:extLst>
                <a:ext uri="{FF2B5EF4-FFF2-40B4-BE49-F238E27FC236}">
                  <a16:creationId xmlns:a16="http://schemas.microsoft.com/office/drawing/2014/main" id="{9EE639C3-22D3-411D-8CBD-E44ADC73775F}"/>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433" name="Rechthoek 432">
              <a:extLst>
                <a:ext uri="{FF2B5EF4-FFF2-40B4-BE49-F238E27FC236}">
                  <a16:creationId xmlns:a16="http://schemas.microsoft.com/office/drawing/2014/main" id="{FB85230D-38EE-4E80-ABE8-EE21057CDEA4}"/>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434" name="Rechthoek 433">
              <a:extLst>
                <a:ext uri="{FF2B5EF4-FFF2-40B4-BE49-F238E27FC236}">
                  <a16:creationId xmlns:a16="http://schemas.microsoft.com/office/drawing/2014/main" id="{C6731B2E-F44B-475F-8E1E-58ADAC85116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435" name="Rechthoek 434">
              <a:extLst>
                <a:ext uri="{FF2B5EF4-FFF2-40B4-BE49-F238E27FC236}">
                  <a16:creationId xmlns:a16="http://schemas.microsoft.com/office/drawing/2014/main" id="{5EF7483B-8916-4B94-97B2-3A68F79D1F04}"/>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436" name="Rechthoek 435">
              <a:extLst>
                <a:ext uri="{FF2B5EF4-FFF2-40B4-BE49-F238E27FC236}">
                  <a16:creationId xmlns:a16="http://schemas.microsoft.com/office/drawing/2014/main" id="{60E6B6A2-434E-40E5-8AF8-382B85C29B03}"/>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437" name="Rechthoek 436">
              <a:extLst>
                <a:ext uri="{FF2B5EF4-FFF2-40B4-BE49-F238E27FC236}">
                  <a16:creationId xmlns:a16="http://schemas.microsoft.com/office/drawing/2014/main" id="{9ECCFFED-50A7-49F0-B2D8-CEB30F0B0CCC}"/>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438" name="Rechthoek 437">
              <a:extLst>
                <a:ext uri="{FF2B5EF4-FFF2-40B4-BE49-F238E27FC236}">
                  <a16:creationId xmlns:a16="http://schemas.microsoft.com/office/drawing/2014/main" id="{F8CBC157-A4FB-4124-9173-544BAE41C3D8}"/>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439" name="Rechthoek 438">
              <a:extLst>
                <a:ext uri="{FF2B5EF4-FFF2-40B4-BE49-F238E27FC236}">
                  <a16:creationId xmlns:a16="http://schemas.microsoft.com/office/drawing/2014/main" id="{0B434175-7D76-4787-AE3D-EB786A0D63A4}"/>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440" name="Rechthoek 439">
              <a:extLst>
                <a:ext uri="{FF2B5EF4-FFF2-40B4-BE49-F238E27FC236}">
                  <a16:creationId xmlns:a16="http://schemas.microsoft.com/office/drawing/2014/main" id="{6FC74FD0-0E4C-4608-BECE-956B803BE9BD}"/>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06970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kst en beeld B1">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p:nvSpPr>
        <p:spPr>
          <a:xfrm>
            <a:off x="0" y="-399601"/>
            <a:ext cx="720000" cy="360000"/>
          </a:xfrm>
          <a:prstGeom prst="rect">
            <a:avLst/>
          </a:prstGeom>
        </p:spPr>
        <p:txBody>
          <a:bodyPr wrap="none" lIns="0" tIns="0" rIns="0" bIns="0">
            <a:noAutofit/>
          </a:bodyPr>
          <a:lstStyle/>
          <a:p>
            <a:r>
              <a:rPr lang="nl-NL" dirty="0"/>
              <a:t>Tekst en beeld B1</a:t>
            </a:r>
          </a:p>
        </p:txBody>
      </p:sp>
      <p:grpSp>
        <p:nvGrpSpPr>
          <p:cNvPr id="137" name="INSTRUCTIES">
            <a:extLst>
              <a:ext uri="{FF2B5EF4-FFF2-40B4-BE49-F238E27FC236}">
                <a16:creationId xmlns:a16="http://schemas.microsoft.com/office/drawing/2014/main" id="{7BCCF8A9-7598-40A4-80B8-74BE240AFCA2}"/>
              </a:ext>
            </a:extLst>
          </p:cNvPr>
          <p:cNvGrpSpPr/>
          <p:nvPr/>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12034860-4791-4F69-B7F4-81434DFB6BC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55231D10-BC62-4DA6-BA51-7EA97362673A}"/>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0CC37CC0-A633-43A2-BD64-301320DA8083}"/>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EA205D41-105A-4E04-9959-6AB6CDF7C2F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4FD4FA51-D5D9-4747-ABBA-DB7A3478779F}"/>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377DAC65-C992-4465-BA82-80C2BD13412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B037872D-304C-4A01-896A-5958FC0B8718}"/>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BFD01783-C50B-4E45-8618-317FA40FC43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35741D0A-D8EA-4C46-9B09-8733177C7C9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38B5B28B-26E3-4A1D-A446-D2E53E827386}"/>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D9D91C21-9768-45B2-AC5B-ED878893EB49}"/>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DF934A58-1ED2-4B8A-88A5-0875306B6B5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F0306E31-0DEC-4111-9931-8709205F50A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A8883BB6-9E85-47FA-8E56-056D403767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49" name="Groep 148">
              <a:extLst>
                <a:ext uri="{FF2B5EF4-FFF2-40B4-BE49-F238E27FC236}">
                  <a16:creationId xmlns:a16="http://schemas.microsoft.com/office/drawing/2014/main" id="{7B165702-1BD6-4F86-B6C6-5E66DD4DB2BA}"/>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5609781C-7B99-45EF-8F89-00648D14C02D}"/>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E01F36E6-C19E-4248-B957-760A1F02635D}"/>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57C2FEDD-F77D-4BF9-8B79-801E4F9D6BBF}"/>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164583FA-989F-483F-B44D-4C594AE787B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4FE1A792-B367-4A36-BC0C-92B060AF7BC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8CADA7D5-F7EB-42A9-B711-1BCD0D0AE1D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86" name="Afbeelding 185">
                    <a:extLst>
                      <a:ext uri="{FF2B5EF4-FFF2-40B4-BE49-F238E27FC236}">
                        <a16:creationId xmlns:a16="http://schemas.microsoft.com/office/drawing/2014/main" id="{FB832AE6-8BC9-4CE5-BB0D-8BB68E66392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84D26A59-699E-4E2C-A5E1-4289F34B29A2}"/>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5EBE92CC-0548-420C-9F50-C2006CED7F03}"/>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D7F5A4A5-2FFF-4D23-898B-57F20B57398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4" name="Rechthoek 183">
                    <a:extLst>
                      <a:ext uri="{FF2B5EF4-FFF2-40B4-BE49-F238E27FC236}">
                        <a16:creationId xmlns:a16="http://schemas.microsoft.com/office/drawing/2014/main" id="{233EA43A-B487-48CE-A756-7636216B1B1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0" name="Groep 179">
                  <a:extLst>
                    <a:ext uri="{FF2B5EF4-FFF2-40B4-BE49-F238E27FC236}">
                      <a16:creationId xmlns:a16="http://schemas.microsoft.com/office/drawing/2014/main" id="{2EFBA4F1-235F-4D18-8887-348DA746A5E3}"/>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D82643A3-452E-46A8-BB76-20B4FAF591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2" name="Rechthoek 181">
                    <a:extLst>
                      <a:ext uri="{FF2B5EF4-FFF2-40B4-BE49-F238E27FC236}">
                        <a16:creationId xmlns:a16="http://schemas.microsoft.com/office/drawing/2014/main" id="{6D7981F8-6FD9-4A83-B3F2-CEED346CA6D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76" name="Rechthoek 175">
                <a:extLst>
                  <a:ext uri="{FF2B5EF4-FFF2-40B4-BE49-F238E27FC236}">
                    <a16:creationId xmlns:a16="http://schemas.microsoft.com/office/drawing/2014/main" id="{89C72A0D-A20F-434A-BC8F-8CF5A3120D36}"/>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8B638012-1775-41AC-900F-E2E59B9542E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0" name="Groep 149">
              <a:extLst>
                <a:ext uri="{FF2B5EF4-FFF2-40B4-BE49-F238E27FC236}">
                  <a16:creationId xmlns:a16="http://schemas.microsoft.com/office/drawing/2014/main" id="{25A90476-EED1-4005-938B-8F62DAC4E137}"/>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9B5279F9-2042-4B3C-8250-490516200A2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3CF386DA-0BE5-435C-8ECD-76DB773BD2F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1" name="Vrije vorm: vorm 170">
                <a:extLst>
                  <a:ext uri="{FF2B5EF4-FFF2-40B4-BE49-F238E27FC236}">
                    <a16:creationId xmlns:a16="http://schemas.microsoft.com/office/drawing/2014/main" id="{1E7B1295-D8EB-4C99-8D59-FCEF3040FC6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2" name="Rechthoek: afgeronde hoeken 171">
                <a:extLst>
                  <a:ext uri="{FF2B5EF4-FFF2-40B4-BE49-F238E27FC236}">
                    <a16:creationId xmlns:a16="http://schemas.microsoft.com/office/drawing/2014/main" id="{A3BCE5FE-9460-454A-9842-BA29CF94D54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DE83F101-456D-406A-AE69-CF0916CEDAC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0FE8B4B7-9BD3-4011-B3F1-841589088F41}"/>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96B34972-A4DF-49E1-98EA-CCBF1DBE51C5}"/>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3CA017B8-5570-4C58-9D92-7DADBF563DA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D73901D1-F79F-4C1F-8F5D-3BAE10D0D0A2}"/>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00FFE62D-D564-4C04-B307-092DC2002681}"/>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45986A2F-E483-4A71-A2C7-85E0DBCDC73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C83EC606-F0C7-4997-80F8-735BF01D57F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57" name="Tekstvak 156">
                <a:extLst>
                  <a:ext uri="{FF2B5EF4-FFF2-40B4-BE49-F238E27FC236}">
                    <a16:creationId xmlns:a16="http://schemas.microsoft.com/office/drawing/2014/main" id="{506FCEE3-2419-4B74-8DF7-1BD493804ED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472B484F-0D1A-4221-90D8-49C485E0E21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CA923F78-8394-4273-9924-42E158499DFF}"/>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4B271F7C-4EF5-43C0-A81A-608452536E6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61" name="Groep 160">
                <a:extLst>
                  <a:ext uri="{FF2B5EF4-FFF2-40B4-BE49-F238E27FC236}">
                    <a16:creationId xmlns:a16="http://schemas.microsoft.com/office/drawing/2014/main" id="{F752F15D-FD0B-4281-A4F2-BB22FFB1D827}"/>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BEFEB0D8-6116-40A1-BA3E-B3233C77962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7" name="Rechthoek 166">
                  <a:extLst>
                    <a:ext uri="{FF2B5EF4-FFF2-40B4-BE49-F238E27FC236}">
                      <a16:creationId xmlns:a16="http://schemas.microsoft.com/office/drawing/2014/main" id="{AA2506CA-022F-41E4-B91F-E199B71D336B}"/>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8" name="Rechthoek 167">
                  <a:extLst>
                    <a:ext uri="{FF2B5EF4-FFF2-40B4-BE49-F238E27FC236}">
                      <a16:creationId xmlns:a16="http://schemas.microsoft.com/office/drawing/2014/main" id="{7987DC25-6BE4-44F7-8D1C-D487CFCCF13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162" name="Groep 161">
                <a:extLst>
                  <a:ext uri="{FF2B5EF4-FFF2-40B4-BE49-F238E27FC236}">
                    <a16:creationId xmlns:a16="http://schemas.microsoft.com/office/drawing/2014/main" id="{7E8F66B3-A4E2-4711-9E60-D0916E4278F8}"/>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5D737D0D-156F-4F01-9E0E-13377667149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4" name="Rechthoek 163">
                  <a:extLst>
                    <a:ext uri="{FF2B5EF4-FFF2-40B4-BE49-F238E27FC236}">
                      <a16:creationId xmlns:a16="http://schemas.microsoft.com/office/drawing/2014/main" id="{14EB01F4-EF64-421A-AFB9-F1D3FABC03F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5" name="Rechthoek 164">
                  <a:extLst>
                    <a:ext uri="{FF2B5EF4-FFF2-40B4-BE49-F238E27FC236}">
                      <a16:creationId xmlns:a16="http://schemas.microsoft.com/office/drawing/2014/main" id="{FCFE57F4-3D5E-4F56-A7FE-61549054EC5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39600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4666874" y="1116707"/>
            <a:ext cx="648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2"/>
                </a:solidFill>
              </a:defRPr>
            </a:lvl1p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‹nr.›</a:t>
            </a:fld>
            <a:endParaRPr lang="nl-NL" dirty="0"/>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563288" y="2528999"/>
            <a:ext cx="6926578" cy="1800000"/>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dirty="0"/>
              <a:t>UI</a:t>
            </a:r>
          </a:p>
        </p:txBody>
      </p:sp>
      <p:sp>
        <p:nvSpPr>
          <p:cNvPr id="281" name="Rechthoek 280">
            <a:extLst>
              <a:ext uri="{FF2B5EF4-FFF2-40B4-BE49-F238E27FC236}">
                <a16:creationId xmlns:a16="http://schemas.microsoft.com/office/drawing/2014/main" id="{3E818149-D77F-49C4-A00A-268FA0D22308}"/>
              </a:ext>
            </a:extLst>
          </p:cNvPr>
          <p:cNvSpPr/>
          <p:nvPr userDrawn="1"/>
        </p:nvSpPr>
        <p:spPr>
          <a:xfrm>
            <a:off x="0" y="-399601"/>
            <a:ext cx="720000" cy="360000"/>
          </a:xfrm>
          <a:prstGeom prst="rect">
            <a:avLst/>
          </a:prstGeom>
        </p:spPr>
        <p:txBody>
          <a:bodyPr wrap="none" lIns="0" tIns="0" rIns="0" bIns="0">
            <a:noAutofit/>
          </a:bodyPr>
          <a:lstStyle/>
          <a:p>
            <a:r>
              <a:rPr lang="nl-NL" dirty="0"/>
              <a:t>Tekst en beeld B1</a:t>
            </a:r>
          </a:p>
        </p:txBody>
      </p:sp>
      <p:grpSp>
        <p:nvGrpSpPr>
          <p:cNvPr id="282" name="INSTRUCTIES">
            <a:extLst>
              <a:ext uri="{FF2B5EF4-FFF2-40B4-BE49-F238E27FC236}">
                <a16:creationId xmlns:a16="http://schemas.microsoft.com/office/drawing/2014/main" id="{5CC02390-01F5-4D8F-94AC-B3D061FE3B88}"/>
              </a:ext>
            </a:extLst>
          </p:cNvPr>
          <p:cNvGrpSpPr/>
          <p:nvPr userDrawn="1"/>
        </p:nvGrpSpPr>
        <p:grpSpPr>
          <a:xfrm>
            <a:off x="12395374" y="-718670"/>
            <a:ext cx="4140000" cy="6489275"/>
            <a:chOff x="12395374" y="-718670"/>
            <a:chExt cx="4140000" cy="6489275"/>
          </a:xfrm>
        </p:grpSpPr>
        <p:sp>
          <p:nvSpPr>
            <p:cNvPr id="283" name="Rechthoek: afgeronde hoeken 282">
              <a:extLst>
                <a:ext uri="{FF2B5EF4-FFF2-40B4-BE49-F238E27FC236}">
                  <a16:creationId xmlns:a16="http://schemas.microsoft.com/office/drawing/2014/main" id="{36EC1E4D-43EE-49C9-8325-188B9581E18D}"/>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284" name="Rechthoek: afgeronde hoeken 283">
              <a:extLst>
                <a:ext uri="{FF2B5EF4-FFF2-40B4-BE49-F238E27FC236}">
                  <a16:creationId xmlns:a16="http://schemas.microsoft.com/office/drawing/2014/main" id="{0019A39B-8F0B-4EF8-A8EB-760D648A384E}"/>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285" name="Ovaal 284">
              <a:extLst>
                <a:ext uri="{FF2B5EF4-FFF2-40B4-BE49-F238E27FC236}">
                  <a16:creationId xmlns:a16="http://schemas.microsoft.com/office/drawing/2014/main" id="{8A3FD444-8EDE-4751-8189-6C4080C52DD7}"/>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86" name="Rechte verbindingslijn 285">
              <a:extLst>
                <a:ext uri="{FF2B5EF4-FFF2-40B4-BE49-F238E27FC236}">
                  <a16:creationId xmlns:a16="http://schemas.microsoft.com/office/drawing/2014/main" id="{A4D743C3-AFF0-42FA-9F85-53AC88E32D56}"/>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FED1E749-E619-40F2-AF06-DB0BB954BAA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88" name="Ovaal 287">
              <a:extLst>
                <a:ext uri="{FF2B5EF4-FFF2-40B4-BE49-F238E27FC236}">
                  <a16:creationId xmlns:a16="http://schemas.microsoft.com/office/drawing/2014/main" id="{CD41033F-4958-4FBA-91C6-365467C26F47}"/>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89" name="Rechthoek 288">
              <a:extLst>
                <a:ext uri="{FF2B5EF4-FFF2-40B4-BE49-F238E27FC236}">
                  <a16:creationId xmlns:a16="http://schemas.microsoft.com/office/drawing/2014/main" id="{E26BAA91-0A9E-4BBF-AFE2-0C80A593993A}"/>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97958335-F10D-4E89-ABBC-925EE9490C2A}"/>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91" name="Rechthoek 290">
              <a:extLst>
                <a:ext uri="{FF2B5EF4-FFF2-40B4-BE49-F238E27FC236}">
                  <a16:creationId xmlns:a16="http://schemas.microsoft.com/office/drawing/2014/main" id="{2A99EFAF-2546-4A1A-BF61-98CC2B8AE7AB}"/>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92" name="Rechte verbindingslijn 291">
              <a:extLst>
                <a:ext uri="{FF2B5EF4-FFF2-40B4-BE49-F238E27FC236}">
                  <a16:creationId xmlns:a16="http://schemas.microsoft.com/office/drawing/2014/main" id="{5BCF5084-1852-44DC-84CD-2D7C63250F82}"/>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3" name="Groep 292">
              <a:extLst>
                <a:ext uri="{FF2B5EF4-FFF2-40B4-BE49-F238E27FC236}">
                  <a16:creationId xmlns:a16="http://schemas.microsoft.com/office/drawing/2014/main" id="{98CACA7D-5817-4C2C-B9C9-35903823FC49}"/>
                </a:ext>
              </a:extLst>
            </p:cNvPr>
            <p:cNvGrpSpPr/>
            <p:nvPr userDrawn="1"/>
          </p:nvGrpSpPr>
          <p:grpSpPr>
            <a:xfrm>
              <a:off x="12916952" y="1996210"/>
              <a:ext cx="825930" cy="209550"/>
              <a:chOff x="13504624" y="2482850"/>
              <a:chExt cx="825500" cy="209550"/>
            </a:xfrm>
          </p:grpSpPr>
          <p:sp>
            <p:nvSpPr>
              <p:cNvPr id="336" name="Rechthoek 335">
                <a:extLst>
                  <a:ext uri="{FF2B5EF4-FFF2-40B4-BE49-F238E27FC236}">
                    <a16:creationId xmlns:a16="http://schemas.microsoft.com/office/drawing/2014/main" id="{FB76167E-7F00-4C8B-B6A4-78E891B89BA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337" name="Rechte verbindingslijn 336">
                <a:extLst>
                  <a:ext uri="{FF2B5EF4-FFF2-40B4-BE49-F238E27FC236}">
                    <a16:creationId xmlns:a16="http://schemas.microsoft.com/office/drawing/2014/main" id="{3F04C271-3C92-4333-A8A3-7F4A2EA27A3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38" name="Gelijkbenige driehoek 337">
                <a:extLst>
                  <a:ext uri="{FF2B5EF4-FFF2-40B4-BE49-F238E27FC236}">
                    <a16:creationId xmlns:a16="http://schemas.microsoft.com/office/drawing/2014/main" id="{CD8AD508-18E6-459F-9D33-CC1762A18D3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94" name="Groep 293">
              <a:extLst>
                <a:ext uri="{FF2B5EF4-FFF2-40B4-BE49-F238E27FC236}">
                  <a16:creationId xmlns:a16="http://schemas.microsoft.com/office/drawing/2014/main" id="{5B623741-2F26-48C6-9E1C-FA3732356219}"/>
                </a:ext>
              </a:extLst>
            </p:cNvPr>
            <p:cNvGrpSpPr/>
            <p:nvPr userDrawn="1"/>
          </p:nvGrpSpPr>
          <p:grpSpPr>
            <a:xfrm>
              <a:off x="12861978" y="3626002"/>
              <a:ext cx="514552" cy="612918"/>
              <a:chOff x="12682980" y="3403241"/>
              <a:chExt cx="622284" cy="741632"/>
            </a:xfrm>
          </p:grpSpPr>
          <p:grpSp>
            <p:nvGrpSpPr>
              <p:cNvPr id="320" name="Groep 319">
                <a:extLst>
                  <a:ext uri="{FF2B5EF4-FFF2-40B4-BE49-F238E27FC236}">
                    <a16:creationId xmlns:a16="http://schemas.microsoft.com/office/drawing/2014/main" id="{0CFE358A-3671-4A13-A4D2-75597254B987}"/>
                  </a:ext>
                </a:extLst>
              </p:cNvPr>
              <p:cNvGrpSpPr/>
              <p:nvPr userDrawn="1"/>
            </p:nvGrpSpPr>
            <p:grpSpPr>
              <a:xfrm>
                <a:off x="12771568" y="3403241"/>
                <a:ext cx="467138" cy="448489"/>
                <a:chOff x="12782195" y="3403241"/>
                <a:chExt cx="467138" cy="448489"/>
              </a:xfrm>
            </p:grpSpPr>
            <p:grpSp>
              <p:nvGrpSpPr>
                <p:cNvPr id="323" name="Groep 322">
                  <a:extLst>
                    <a:ext uri="{FF2B5EF4-FFF2-40B4-BE49-F238E27FC236}">
                      <a16:creationId xmlns:a16="http://schemas.microsoft.com/office/drawing/2014/main" id="{24055FC2-B3B3-4EDC-837F-F2B0AFF4FCF5}"/>
                    </a:ext>
                  </a:extLst>
                </p:cNvPr>
                <p:cNvGrpSpPr/>
                <p:nvPr userDrawn="1"/>
              </p:nvGrpSpPr>
              <p:grpSpPr>
                <a:xfrm>
                  <a:off x="12782195" y="3403241"/>
                  <a:ext cx="412967" cy="393907"/>
                  <a:chOff x="13554906" y="3320109"/>
                  <a:chExt cx="443906" cy="423419"/>
                </a:xfrm>
              </p:grpSpPr>
              <p:grpSp>
                <p:nvGrpSpPr>
                  <p:cNvPr id="330" name="Groep 329">
                    <a:extLst>
                      <a:ext uri="{FF2B5EF4-FFF2-40B4-BE49-F238E27FC236}">
                        <a16:creationId xmlns:a16="http://schemas.microsoft.com/office/drawing/2014/main" id="{29337BC6-8986-4525-8F9F-90E43A93F105}"/>
                      </a:ext>
                    </a:extLst>
                  </p:cNvPr>
                  <p:cNvGrpSpPr/>
                  <p:nvPr userDrawn="1"/>
                </p:nvGrpSpPr>
                <p:grpSpPr>
                  <a:xfrm>
                    <a:off x="13554906" y="3320109"/>
                    <a:ext cx="443906" cy="423419"/>
                    <a:chOff x="12909684" y="1276143"/>
                    <a:chExt cx="443906" cy="423419"/>
                  </a:xfrm>
                </p:grpSpPr>
                <p:sp>
                  <p:nvSpPr>
                    <p:cNvPr id="333" name="Rechthoek 332">
                      <a:extLst>
                        <a:ext uri="{FF2B5EF4-FFF2-40B4-BE49-F238E27FC236}">
                          <a16:creationId xmlns:a16="http://schemas.microsoft.com/office/drawing/2014/main" id="{34E17006-1870-40BC-91CF-D6043E8A3531}"/>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34" name="Rechthoek 333">
                      <a:extLst>
                        <a:ext uri="{FF2B5EF4-FFF2-40B4-BE49-F238E27FC236}">
                          <a16:creationId xmlns:a16="http://schemas.microsoft.com/office/drawing/2014/main" id="{7BAEC543-96D9-4060-92E5-2D026A1886A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35" name="Ovaal 334">
                      <a:extLst>
                        <a:ext uri="{FF2B5EF4-FFF2-40B4-BE49-F238E27FC236}">
                          <a16:creationId xmlns:a16="http://schemas.microsoft.com/office/drawing/2014/main" id="{8A2716CB-9B03-4C22-8F9C-03CA8D5D9E82}"/>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331" name="Afbeelding 330">
                    <a:extLst>
                      <a:ext uri="{FF2B5EF4-FFF2-40B4-BE49-F238E27FC236}">
                        <a16:creationId xmlns:a16="http://schemas.microsoft.com/office/drawing/2014/main" id="{0E764C7A-400F-41AC-9DCF-65748B03401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332" name="Afbeelding 331">
                    <a:extLst>
                      <a:ext uri="{FF2B5EF4-FFF2-40B4-BE49-F238E27FC236}">
                        <a16:creationId xmlns:a16="http://schemas.microsoft.com/office/drawing/2014/main" id="{5F6E7D4E-CAC0-432F-975C-473A133FFB61}"/>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324" name="Groep 323">
                  <a:extLst>
                    <a:ext uri="{FF2B5EF4-FFF2-40B4-BE49-F238E27FC236}">
                      <a16:creationId xmlns:a16="http://schemas.microsoft.com/office/drawing/2014/main" id="{68EC5CBF-9832-45FA-89BA-5B70654E4F3D}"/>
                    </a:ext>
                  </a:extLst>
                </p:cNvPr>
                <p:cNvGrpSpPr/>
                <p:nvPr userDrawn="1"/>
              </p:nvGrpSpPr>
              <p:grpSpPr>
                <a:xfrm>
                  <a:off x="13103513" y="3705268"/>
                  <a:ext cx="145820" cy="146462"/>
                  <a:chOff x="13096169" y="3602278"/>
                  <a:chExt cx="145820" cy="146462"/>
                </a:xfrm>
              </p:grpSpPr>
              <p:sp>
                <p:nvSpPr>
                  <p:cNvPr id="328" name="Rechthoek 327">
                    <a:extLst>
                      <a:ext uri="{FF2B5EF4-FFF2-40B4-BE49-F238E27FC236}">
                        <a16:creationId xmlns:a16="http://schemas.microsoft.com/office/drawing/2014/main" id="{0D083E39-7FBC-4018-91C4-DDBA69100B9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9" name="Rechthoek 328">
                    <a:extLst>
                      <a:ext uri="{FF2B5EF4-FFF2-40B4-BE49-F238E27FC236}">
                        <a16:creationId xmlns:a16="http://schemas.microsoft.com/office/drawing/2014/main" id="{2673F80A-4FF0-436F-BA13-0FF791F1F6E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25" name="Groep 324">
                  <a:extLst>
                    <a:ext uri="{FF2B5EF4-FFF2-40B4-BE49-F238E27FC236}">
                      <a16:creationId xmlns:a16="http://schemas.microsoft.com/office/drawing/2014/main" id="{98749C77-C820-492F-851A-EAEF4D5D0C9B}"/>
                    </a:ext>
                  </a:extLst>
                </p:cNvPr>
                <p:cNvGrpSpPr/>
                <p:nvPr userDrawn="1"/>
              </p:nvGrpSpPr>
              <p:grpSpPr>
                <a:xfrm rot="10800000">
                  <a:off x="13061402" y="3665637"/>
                  <a:ext cx="145820" cy="146462"/>
                  <a:chOff x="13096169" y="3602278"/>
                  <a:chExt cx="145820" cy="146462"/>
                </a:xfrm>
              </p:grpSpPr>
              <p:sp>
                <p:nvSpPr>
                  <p:cNvPr id="326" name="Rechthoek 325">
                    <a:extLst>
                      <a:ext uri="{FF2B5EF4-FFF2-40B4-BE49-F238E27FC236}">
                        <a16:creationId xmlns:a16="http://schemas.microsoft.com/office/drawing/2014/main" id="{365D007D-CB9E-4A15-98A9-92C21E371EA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7" name="Rechthoek 326">
                    <a:extLst>
                      <a:ext uri="{FF2B5EF4-FFF2-40B4-BE49-F238E27FC236}">
                        <a16:creationId xmlns:a16="http://schemas.microsoft.com/office/drawing/2014/main" id="{507BFA03-DAC7-482D-9123-331EED2085E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321" name="Rechthoek 320">
                <a:extLst>
                  <a:ext uri="{FF2B5EF4-FFF2-40B4-BE49-F238E27FC236}">
                    <a16:creationId xmlns:a16="http://schemas.microsoft.com/office/drawing/2014/main" id="{447E6261-F29D-435B-802A-6B097BC03073}"/>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322" name="Gelijkbenige driehoek 321">
                <a:extLst>
                  <a:ext uri="{FF2B5EF4-FFF2-40B4-BE49-F238E27FC236}">
                    <a16:creationId xmlns:a16="http://schemas.microsoft.com/office/drawing/2014/main" id="{23E06EBF-AFAC-488E-B145-5A96207D85A7}"/>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95" name="Groep 294">
              <a:extLst>
                <a:ext uri="{FF2B5EF4-FFF2-40B4-BE49-F238E27FC236}">
                  <a16:creationId xmlns:a16="http://schemas.microsoft.com/office/drawing/2014/main" id="{61458577-D3FB-4453-9B57-4C9A61FAD1E5}"/>
                </a:ext>
              </a:extLst>
            </p:cNvPr>
            <p:cNvGrpSpPr/>
            <p:nvPr userDrawn="1"/>
          </p:nvGrpSpPr>
          <p:grpSpPr>
            <a:xfrm>
              <a:off x="12916952" y="938392"/>
              <a:ext cx="294943" cy="318834"/>
              <a:chOff x="14466489" y="1001522"/>
              <a:chExt cx="290627" cy="314333"/>
            </a:xfrm>
          </p:grpSpPr>
          <p:sp>
            <p:nvSpPr>
              <p:cNvPr id="314" name="Rechthoek 313">
                <a:extLst>
                  <a:ext uri="{FF2B5EF4-FFF2-40B4-BE49-F238E27FC236}">
                    <a16:creationId xmlns:a16="http://schemas.microsoft.com/office/drawing/2014/main" id="{4A10DC19-0F64-4C79-8FB9-25D01EA55321}"/>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15" name="Ovaal 314">
                <a:extLst>
                  <a:ext uri="{FF2B5EF4-FFF2-40B4-BE49-F238E27FC236}">
                    <a16:creationId xmlns:a16="http://schemas.microsoft.com/office/drawing/2014/main" id="{75B4EF7A-0AC8-4134-A8BB-ABC9489E9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6" name="Vrije vorm: vorm 315">
                <a:extLst>
                  <a:ext uri="{FF2B5EF4-FFF2-40B4-BE49-F238E27FC236}">
                    <a16:creationId xmlns:a16="http://schemas.microsoft.com/office/drawing/2014/main" id="{E4DA58B7-448E-4898-A8EC-CDAAE77435A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7" name="Rechthoek: afgeronde hoeken 316">
                <a:extLst>
                  <a:ext uri="{FF2B5EF4-FFF2-40B4-BE49-F238E27FC236}">
                    <a16:creationId xmlns:a16="http://schemas.microsoft.com/office/drawing/2014/main" id="{5487E827-D4F9-4239-A459-89560CF5B7A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318" name="Rechte verbindingslijn 317">
                <a:extLst>
                  <a:ext uri="{FF2B5EF4-FFF2-40B4-BE49-F238E27FC236}">
                    <a16:creationId xmlns:a16="http://schemas.microsoft.com/office/drawing/2014/main" id="{97C2C9B0-14BB-4B25-91C2-FCFD188895B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9" name="Rechte verbindingslijn 318">
                <a:extLst>
                  <a:ext uri="{FF2B5EF4-FFF2-40B4-BE49-F238E27FC236}">
                    <a16:creationId xmlns:a16="http://schemas.microsoft.com/office/drawing/2014/main" id="{58422619-266B-4525-9913-4D73AABF00A0}"/>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96" name="Ovaal 295">
              <a:extLst>
                <a:ext uri="{FF2B5EF4-FFF2-40B4-BE49-F238E27FC236}">
                  <a16:creationId xmlns:a16="http://schemas.microsoft.com/office/drawing/2014/main" id="{F9C8C11F-7D8C-476B-A074-61A607050726}"/>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97" name="Rechthoek 296">
              <a:extLst>
                <a:ext uri="{FF2B5EF4-FFF2-40B4-BE49-F238E27FC236}">
                  <a16:creationId xmlns:a16="http://schemas.microsoft.com/office/drawing/2014/main" id="{26C49E8D-045D-40D7-B189-582BD8EE7910}"/>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10184E8A-C15A-4AB3-AC61-459C1232874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2A03B7A0-3A3A-45CA-8175-76B2BFD0B650}"/>
                </a:ext>
              </a:extLst>
            </p:cNvPr>
            <p:cNvGrpSpPr/>
            <p:nvPr userDrawn="1"/>
          </p:nvGrpSpPr>
          <p:grpSpPr>
            <a:xfrm>
              <a:off x="12904732" y="4945834"/>
              <a:ext cx="1499406" cy="678267"/>
              <a:chOff x="12757283" y="3120781"/>
              <a:chExt cx="1499406" cy="678267"/>
            </a:xfrm>
          </p:grpSpPr>
          <p:sp>
            <p:nvSpPr>
              <p:cNvPr id="300" name="Rechthoek 299">
                <a:extLst>
                  <a:ext uri="{FF2B5EF4-FFF2-40B4-BE49-F238E27FC236}">
                    <a16:creationId xmlns:a16="http://schemas.microsoft.com/office/drawing/2014/main" id="{85CCEC29-6C61-4E30-AF8D-7D4EF835461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01" name="Rechthoek 300">
                <a:extLst>
                  <a:ext uri="{FF2B5EF4-FFF2-40B4-BE49-F238E27FC236}">
                    <a16:creationId xmlns:a16="http://schemas.microsoft.com/office/drawing/2014/main" id="{A1DF73FE-E9C9-4D42-8AC1-851AF57C9A8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2" name="Tekstvak 301">
                <a:extLst>
                  <a:ext uri="{FF2B5EF4-FFF2-40B4-BE49-F238E27FC236}">
                    <a16:creationId xmlns:a16="http://schemas.microsoft.com/office/drawing/2014/main" id="{266528BA-BE9B-477F-83C4-0FAF2BF4D947}"/>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303" name="Tekstvak 302">
                <a:extLst>
                  <a:ext uri="{FF2B5EF4-FFF2-40B4-BE49-F238E27FC236}">
                    <a16:creationId xmlns:a16="http://schemas.microsoft.com/office/drawing/2014/main" id="{234B6C19-6AF4-4EE5-9264-F5B76F22163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304" name="Picture 3">
                <a:extLst>
                  <a:ext uri="{FF2B5EF4-FFF2-40B4-BE49-F238E27FC236}">
                    <a16:creationId xmlns:a16="http://schemas.microsoft.com/office/drawing/2014/main" id="{10DC7C01-5D76-42F4-A384-BEBBEE7841C7}"/>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5" name="Gelijkbenige driehoek 304">
                <a:extLst>
                  <a:ext uri="{FF2B5EF4-FFF2-40B4-BE49-F238E27FC236}">
                    <a16:creationId xmlns:a16="http://schemas.microsoft.com/office/drawing/2014/main" id="{D6761A50-F2B6-4C8D-8359-0831FD23FA3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06" name="Groep 305">
                <a:extLst>
                  <a:ext uri="{FF2B5EF4-FFF2-40B4-BE49-F238E27FC236}">
                    <a16:creationId xmlns:a16="http://schemas.microsoft.com/office/drawing/2014/main" id="{2B31FDC3-4714-4C1E-AFF6-120C5AC4B5D2}"/>
                  </a:ext>
                </a:extLst>
              </p:cNvPr>
              <p:cNvGrpSpPr/>
              <p:nvPr userDrawn="1"/>
            </p:nvGrpSpPr>
            <p:grpSpPr>
              <a:xfrm>
                <a:off x="12822311" y="3178534"/>
                <a:ext cx="182309" cy="163794"/>
                <a:chOff x="12832541" y="3162395"/>
                <a:chExt cx="219532" cy="197236"/>
              </a:xfrm>
            </p:grpSpPr>
            <p:sp>
              <p:nvSpPr>
                <p:cNvPr id="311" name="Rechthoek 310">
                  <a:extLst>
                    <a:ext uri="{FF2B5EF4-FFF2-40B4-BE49-F238E27FC236}">
                      <a16:creationId xmlns:a16="http://schemas.microsoft.com/office/drawing/2014/main" id="{C32FEF37-4C09-448C-82C1-2BD1A2DB732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2" name="Rechthoek 311">
                  <a:extLst>
                    <a:ext uri="{FF2B5EF4-FFF2-40B4-BE49-F238E27FC236}">
                      <a16:creationId xmlns:a16="http://schemas.microsoft.com/office/drawing/2014/main" id="{7B241FE2-4CDA-4D5E-B0FA-57865400214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3" name="Rechthoek 312">
                  <a:extLst>
                    <a:ext uri="{FF2B5EF4-FFF2-40B4-BE49-F238E27FC236}">
                      <a16:creationId xmlns:a16="http://schemas.microsoft.com/office/drawing/2014/main" id="{3CBEBC56-F227-4D49-8843-D4543E64EAC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307" name="Groep 306">
                <a:extLst>
                  <a:ext uri="{FF2B5EF4-FFF2-40B4-BE49-F238E27FC236}">
                    <a16:creationId xmlns:a16="http://schemas.microsoft.com/office/drawing/2014/main" id="{6E47015A-BBF8-423A-9992-2649904DC35F}"/>
                  </a:ext>
                </a:extLst>
              </p:cNvPr>
              <p:cNvGrpSpPr/>
              <p:nvPr userDrawn="1"/>
            </p:nvGrpSpPr>
            <p:grpSpPr>
              <a:xfrm>
                <a:off x="12822311" y="3480352"/>
                <a:ext cx="182309" cy="163794"/>
                <a:chOff x="12832541" y="3162395"/>
                <a:chExt cx="219532" cy="197236"/>
              </a:xfrm>
            </p:grpSpPr>
            <p:sp>
              <p:nvSpPr>
                <p:cNvPr id="308" name="Rechthoek 307">
                  <a:extLst>
                    <a:ext uri="{FF2B5EF4-FFF2-40B4-BE49-F238E27FC236}">
                      <a16:creationId xmlns:a16="http://schemas.microsoft.com/office/drawing/2014/main" id="{331CC4E5-C1D1-462F-AC55-23A9F0FFF24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09" name="Rechthoek 308">
                  <a:extLst>
                    <a:ext uri="{FF2B5EF4-FFF2-40B4-BE49-F238E27FC236}">
                      <a16:creationId xmlns:a16="http://schemas.microsoft.com/office/drawing/2014/main" id="{77C8683F-0411-4993-A5F6-F2F3F282B31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0" name="Rechthoek 309">
                  <a:extLst>
                    <a:ext uri="{FF2B5EF4-FFF2-40B4-BE49-F238E27FC236}">
                      <a16:creationId xmlns:a16="http://schemas.microsoft.com/office/drawing/2014/main" id="{5DF96469-4366-40A6-BC99-AC3FE5995D5B}"/>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grpSp>
        <p:nvGrpSpPr>
          <p:cNvPr id="416" name="TEKSTINSTRUCTIES">
            <a:extLst>
              <a:ext uri="{FF2B5EF4-FFF2-40B4-BE49-F238E27FC236}">
                <a16:creationId xmlns:a16="http://schemas.microsoft.com/office/drawing/2014/main" id="{B7718A31-AC2B-413B-8CBD-649895630834}"/>
              </a:ext>
            </a:extLst>
          </p:cNvPr>
          <p:cNvGrpSpPr/>
          <p:nvPr userDrawn="1"/>
        </p:nvGrpSpPr>
        <p:grpSpPr>
          <a:xfrm>
            <a:off x="-4297881" y="-718670"/>
            <a:ext cx="4140000" cy="7198669"/>
            <a:chOff x="-4297881" y="-718670"/>
            <a:chExt cx="4140000" cy="7198669"/>
          </a:xfrm>
        </p:grpSpPr>
        <p:sp>
          <p:nvSpPr>
            <p:cNvPr id="417" name="Rechthoek: afgeronde hoeken 416">
              <a:extLst>
                <a:ext uri="{FF2B5EF4-FFF2-40B4-BE49-F238E27FC236}">
                  <a16:creationId xmlns:a16="http://schemas.microsoft.com/office/drawing/2014/main" id="{E9DAA550-38FE-4D1B-BA14-A82190616BB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418" name="Rechthoek: afgeronde hoeken 417">
              <a:extLst>
                <a:ext uri="{FF2B5EF4-FFF2-40B4-BE49-F238E27FC236}">
                  <a16:creationId xmlns:a16="http://schemas.microsoft.com/office/drawing/2014/main" id="{C82B6AA8-7D5A-4EDF-941D-02B4D22E0267}"/>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419" name="Rechte verbindingslijn 418">
              <a:extLst>
                <a:ext uri="{FF2B5EF4-FFF2-40B4-BE49-F238E27FC236}">
                  <a16:creationId xmlns:a16="http://schemas.microsoft.com/office/drawing/2014/main" id="{18AACC6C-0F5F-4237-BC9D-B5D03BE311F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0" name="Groep 419">
              <a:extLst>
                <a:ext uri="{FF2B5EF4-FFF2-40B4-BE49-F238E27FC236}">
                  <a16:creationId xmlns:a16="http://schemas.microsoft.com/office/drawing/2014/main" id="{232DBC52-1CA5-49C7-A7C8-DAAFFBE25B45}"/>
                </a:ext>
              </a:extLst>
            </p:cNvPr>
            <p:cNvGrpSpPr/>
            <p:nvPr userDrawn="1"/>
          </p:nvGrpSpPr>
          <p:grpSpPr>
            <a:xfrm>
              <a:off x="-3905190" y="127747"/>
              <a:ext cx="3354618" cy="786653"/>
              <a:chOff x="-3419346" y="368233"/>
              <a:chExt cx="3170491" cy="743862"/>
            </a:xfrm>
          </p:grpSpPr>
          <p:sp>
            <p:nvSpPr>
              <p:cNvPr id="441" name="Rechthoek 440">
                <a:extLst>
                  <a:ext uri="{FF2B5EF4-FFF2-40B4-BE49-F238E27FC236}">
                    <a16:creationId xmlns:a16="http://schemas.microsoft.com/office/drawing/2014/main" id="{33404980-951A-48AF-83A7-62FE6C216E9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442" name="Rechte verbindingslijn 441">
                <a:extLst>
                  <a:ext uri="{FF2B5EF4-FFF2-40B4-BE49-F238E27FC236}">
                    <a16:creationId xmlns:a16="http://schemas.microsoft.com/office/drawing/2014/main" id="{FA4912E7-E99D-4683-B042-77A7B8E47F1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3" name="Rechte verbindingslijn 442">
                <a:extLst>
                  <a:ext uri="{FF2B5EF4-FFF2-40B4-BE49-F238E27FC236}">
                    <a16:creationId xmlns:a16="http://schemas.microsoft.com/office/drawing/2014/main" id="{1FEC1057-ECD4-4621-B818-C0EBE84EB38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4" name="Rechthoek 443">
                <a:extLst>
                  <a:ext uri="{FF2B5EF4-FFF2-40B4-BE49-F238E27FC236}">
                    <a16:creationId xmlns:a16="http://schemas.microsoft.com/office/drawing/2014/main" id="{AD8C04A6-F259-4097-A5B5-FF93AAE7D81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445" name="Groep 444">
                <a:extLst>
                  <a:ext uri="{FF2B5EF4-FFF2-40B4-BE49-F238E27FC236}">
                    <a16:creationId xmlns:a16="http://schemas.microsoft.com/office/drawing/2014/main" id="{34973285-2464-4C81-B621-31A8650DB86E}"/>
                  </a:ext>
                </a:extLst>
              </p:cNvPr>
              <p:cNvGrpSpPr/>
              <p:nvPr userDrawn="1"/>
            </p:nvGrpSpPr>
            <p:grpSpPr>
              <a:xfrm>
                <a:off x="-3002834" y="720303"/>
                <a:ext cx="182598" cy="143759"/>
                <a:chOff x="-3310843" y="700986"/>
                <a:chExt cx="182598" cy="143759"/>
              </a:xfrm>
            </p:grpSpPr>
            <p:grpSp>
              <p:nvGrpSpPr>
                <p:cNvPr id="484" name="Groep 483">
                  <a:extLst>
                    <a:ext uri="{FF2B5EF4-FFF2-40B4-BE49-F238E27FC236}">
                      <a16:creationId xmlns:a16="http://schemas.microsoft.com/office/drawing/2014/main" id="{B49D6F5F-B4B4-477E-BA2C-777FD5FC1A67}"/>
                    </a:ext>
                  </a:extLst>
                </p:cNvPr>
                <p:cNvGrpSpPr/>
                <p:nvPr userDrawn="1"/>
              </p:nvGrpSpPr>
              <p:grpSpPr>
                <a:xfrm>
                  <a:off x="-3310843" y="700986"/>
                  <a:ext cx="182598" cy="143759"/>
                  <a:chOff x="-3310843" y="700986"/>
                  <a:chExt cx="182598" cy="143759"/>
                </a:xfrm>
              </p:grpSpPr>
              <p:cxnSp>
                <p:nvCxnSpPr>
                  <p:cNvPr id="488" name="Rechte verbindingslijn 487">
                    <a:extLst>
                      <a:ext uri="{FF2B5EF4-FFF2-40B4-BE49-F238E27FC236}">
                        <a16:creationId xmlns:a16="http://schemas.microsoft.com/office/drawing/2014/main" id="{56EF48C7-9325-4A56-B6CF-B17E3F14AB2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F3AAF9ED-3890-42BC-AFC5-7032361211F6}"/>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4A780485-6EEA-48BB-9B09-B5090916C7C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DA239325-D5D9-4087-9C4F-02D1E82F424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92" name="Rechte verbindingslijn 491">
                    <a:extLst>
                      <a:ext uri="{FF2B5EF4-FFF2-40B4-BE49-F238E27FC236}">
                        <a16:creationId xmlns:a16="http://schemas.microsoft.com/office/drawing/2014/main" id="{CCA83269-B168-4A99-9F86-4D6FE7184E2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85" name="Groep 484">
                  <a:extLst>
                    <a:ext uri="{FF2B5EF4-FFF2-40B4-BE49-F238E27FC236}">
                      <a16:creationId xmlns:a16="http://schemas.microsoft.com/office/drawing/2014/main" id="{391B84B7-F7C1-4D49-A499-4A3825E3942A}"/>
                    </a:ext>
                  </a:extLst>
                </p:cNvPr>
                <p:cNvGrpSpPr/>
                <p:nvPr userDrawn="1"/>
              </p:nvGrpSpPr>
              <p:grpSpPr>
                <a:xfrm flipH="1">
                  <a:off x="-3310774" y="735854"/>
                  <a:ext cx="88801" cy="72568"/>
                  <a:chOff x="-2091059" y="1395403"/>
                  <a:chExt cx="157316" cy="128558"/>
                </a:xfrm>
              </p:grpSpPr>
              <p:sp>
                <p:nvSpPr>
                  <p:cNvPr id="486" name="Rechthoek 485">
                    <a:extLst>
                      <a:ext uri="{FF2B5EF4-FFF2-40B4-BE49-F238E27FC236}">
                        <a16:creationId xmlns:a16="http://schemas.microsoft.com/office/drawing/2014/main" id="{E7D51140-A666-4A25-8FD2-802D993797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87" name="Pijl: punthaak 486">
                    <a:extLst>
                      <a:ext uri="{FF2B5EF4-FFF2-40B4-BE49-F238E27FC236}">
                        <a16:creationId xmlns:a16="http://schemas.microsoft.com/office/drawing/2014/main" id="{DE3C7428-26B1-48A7-9D84-0EC0B715310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446" name="Groep 445">
                <a:extLst>
                  <a:ext uri="{FF2B5EF4-FFF2-40B4-BE49-F238E27FC236}">
                    <a16:creationId xmlns:a16="http://schemas.microsoft.com/office/drawing/2014/main" id="{5D24226E-009A-4C3A-807E-F5BEE2F914C5}"/>
                  </a:ext>
                </a:extLst>
              </p:cNvPr>
              <p:cNvGrpSpPr/>
              <p:nvPr userDrawn="1"/>
            </p:nvGrpSpPr>
            <p:grpSpPr>
              <a:xfrm>
                <a:off x="-3326107" y="720303"/>
                <a:ext cx="182598" cy="143759"/>
                <a:chOff x="-3634116" y="700986"/>
                <a:chExt cx="182598" cy="143759"/>
              </a:xfrm>
            </p:grpSpPr>
            <p:grpSp>
              <p:nvGrpSpPr>
                <p:cNvPr id="475" name="Groep 474">
                  <a:extLst>
                    <a:ext uri="{FF2B5EF4-FFF2-40B4-BE49-F238E27FC236}">
                      <a16:creationId xmlns:a16="http://schemas.microsoft.com/office/drawing/2014/main" id="{84DB3A15-A17D-4BDB-BFCB-F2F19FD49C7D}"/>
                    </a:ext>
                  </a:extLst>
                </p:cNvPr>
                <p:cNvGrpSpPr/>
                <p:nvPr userDrawn="1"/>
              </p:nvGrpSpPr>
              <p:grpSpPr>
                <a:xfrm>
                  <a:off x="-3634116" y="700986"/>
                  <a:ext cx="182598" cy="143759"/>
                  <a:chOff x="-3634116" y="700986"/>
                  <a:chExt cx="182598" cy="143759"/>
                </a:xfrm>
              </p:grpSpPr>
              <p:cxnSp>
                <p:nvCxnSpPr>
                  <p:cNvPr id="479" name="Rechte verbindingslijn 478">
                    <a:extLst>
                      <a:ext uri="{FF2B5EF4-FFF2-40B4-BE49-F238E27FC236}">
                        <a16:creationId xmlns:a16="http://schemas.microsoft.com/office/drawing/2014/main" id="{9E2C4CFC-A5CD-4D75-BEF0-22F884BECD6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4170600B-C196-4C5F-A207-A9E3B8D2190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3DE33959-01DB-44C9-8127-9E3658ACCA3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F7568994-F4D1-493E-BE07-DE3E9DDBD99E}"/>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83" name="Rechte verbindingslijn 482">
                    <a:extLst>
                      <a:ext uri="{FF2B5EF4-FFF2-40B4-BE49-F238E27FC236}">
                        <a16:creationId xmlns:a16="http://schemas.microsoft.com/office/drawing/2014/main" id="{3E024FAE-5308-4C4B-8977-9DFBECD52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76" name="Groep 475">
                  <a:extLst>
                    <a:ext uri="{FF2B5EF4-FFF2-40B4-BE49-F238E27FC236}">
                      <a16:creationId xmlns:a16="http://schemas.microsoft.com/office/drawing/2014/main" id="{CEF75773-885A-4669-A8E5-5550A3437CD7}"/>
                    </a:ext>
                  </a:extLst>
                </p:cNvPr>
                <p:cNvGrpSpPr/>
                <p:nvPr userDrawn="1"/>
              </p:nvGrpSpPr>
              <p:grpSpPr>
                <a:xfrm>
                  <a:off x="-3634047" y="735854"/>
                  <a:ext cx="88801" cy="72568"/>
                  <a:chOff x="-2091059" y="1395403"/>
                  <a:chExt cx="157316" cy="128558"/>
                </a:xfrm>
              </p:grpSpPr>
              <p:sp>
                <p:nvSpPr>
                  <p:cNvPr id="477" name="Rechthoek 476">
                    <a:extLst>
                      <a:ext uri="{FF2B5EF4-FFF2-40B4-BE49-F238E27FC236}">
                        <a16:creationId xmlns:a16="http://schemas.microsoft.com/office/drawing/2014/main" id="{7151DE2E-6614-4A2F-846D-DAC1B4E4EE7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78" name="Pijl: punthaak 477">
                    <a:extLst>
                      <a:ext uri="{FF2B5EF4-FFF2-40B4-BE49-F238E27FC236}">
                        <a16:creationId xmlns:a16="http://schemas.microsoft.com/office/drawing/2014/main" id="{F3DBB68F-B746-4D7B-A318-ACCECD8B106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447" name="Rechte verbindingslijn 446">
                <a:extLst>
                  <a:ext uri="{FF2B5EF4-FFF2-40B4-BE49-F238E27FC236}">
                    <a16:creationId xmlns:a16="http://schemas.microsoft.com/office/drawing/2014/main" id="{CD63AB48-34F8-46A1-A325-8514E372A66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48" name="Rechte verbindingslijn 447">
                <a:extLst>
                  <a:ext uri="{FF2B5EF4-FFF2-40B4-BE49-F238E27FC236}">
                    <a16:creationId xmlns:a16="http://schemas.microsoft.com/office/drawing/2014/main" id="{646466E8-8813-40DE-9A92-294166AB2195}"/>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49" name="Groep 448">
                <a:extLst>
                  <a:ext uri="{FF2B5EF4-FFF2-40B4-BE49-F238E27FC236}">
                    <a16:creationId xmlns:a16="http://schemas.microsoft.com/office/drawing/2014/main" id="{E1B4BB8A-0B68-4152-878D-A5037260D573}"/>
                  </a:ext>
                </a:extLst>
              </p:cNvPr>
              <p:cNvGrpSpPr/>
              <p:nvPr userDrawn="1"/>
            </p:nvGrpSpPr>
            <p:grpSpPr>
              <a:xfrm>
                <a:off x="-2425037" y="370226"/>
                <a:ext cx="357690" cy="330595"/>
                <a:chOff x="-2721817" y="347336"/>
                <a:chExt cx="432805" cy="400021"/>
              </a:xfrm>
            </p:grpSpPr>
            <p:sp>
              <p:nvSpPr>
                <p:cNvPr id="464" name="Rechthoek 463">
                  <a:extLst>
                    <a:ext uri="{FF2B5EF4-FFF2-40B4-BE49-F238E27FC236}">
                      <a16:creationId xmlns:a16="http://schemas.microsoft.com/office/drawing/2014/main" id="{0314D503-0A3C-4374-8192-A2775408C01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65" name="Groep 464">
                  <a:extLst>
                    <a:ext uri="{FF2B5EF4-FFF2-40B4-BE49-F238E27FC236}">
                      <a16:creationId xmlns:a16="http://schemas.microsoft.com/office/drawing/2014/main" id="{FE8E6840-B047-4185-B3A9-FB06AF591BE0}"/>
                    </a:ext>
                  </a:extLst>
                </p:cNvPr>
                <p:cNvGrpSpPr/>
                <p:nvPr userDrawn="1"/>
              </p:nvGrpSpPr>
              <p:grpSpPr>
                <a:xfrm>
                  <a:off x="-2652453" y="431583"/>
                  <a:ext cx="294076" cy="231526"/>
                  <a:chOff x="-3634116" y="700986"/>
                  <a:chExt cx="182598" cy="143759"/>
                </a:xfrm>
              </p:grpSpPr>
              <p:grpSp>
                <p:nvGrpSpPr>
                  <p:cNvPr id="466" name="Groep 465">
                    <a:extLst>
                      <a:ext uri="{FF2B5EF4-FFF2-40B4-BE49-F238E27FC236}">
                        <a16:creationId xmlns:a16="http://schemas.microsoft.com/office/drawing/2014/main" id="{0EBB923B-86A7-4EBD-BD7D-E2319970B5B5}"/>
                      </a:ext>
                    </a:extLst>
                  </p:cNvPr>
                  <p:cNvGrpSpPr/>
                  <p:nvPr userDrawn="1"/>
                </p:nvGrpSpPr>
                <p:grpSpPr>
                  <a:xfrm>
                    <a:off x="-3634116" y="700986"/>
                    <a:ext cx="182598" cy="143759"/>
                    <a:chOff x="-3634116" y="700986"/>
                    <a:chExt cx="182598" cy="143759"/>
                  </a:xfrm>
                </p:grpSpPr>
                <p:cxnSp>
                  <p:nvCxnSpPr>
                    <p:cNvPr id="470" name="Rechte verbindingslijn 469">
                      <a:extLst>
                        <a:ext uri="{FF2B5EF4-FFF2-40B4-BE49-F238E27FC236}">
                          <a16:creationId xmlns:a16="http://schemas.microsoft.com/office/drawing/2014/main" id="{0E4334DD-CD98-44F8-B56E-4487CD0AC64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49387AA9-AC3E-497A-A23E-D27DC7B402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72" name="Rechte verbindingslijn 471">
                      <a:extLst>
                        <a:ext uri="{FF2B5EF4-FFF2-40B4-BE49-F238E27FC236}">
                          <a16:creationId xmlns:a16="http://schemas.microsoft.com/office/drawing/2014/main" id="{6F6A6455-9B30-49E6-B2EA-7457E017C8C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2729C9EF-66FF-4745-AD0C-73848F20648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C0B2BE3F-788D-428A-83B1-26FC93004F5A}"/>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67" name="Groep 466">
                    <a:extLst>
                      <a:ext uri="{FF2B5EF4-FFF2-40B4-BE49-F238E27FC236}">
                        <a16:creationId xmlns:a16="http://schemas.microsoft.com/office/drawing/2014/main" id="{5E6B927B-4DD1-421E-973D-34C27C010903}"/>
                      </a:ext>
                    </a:extLst>
                  </p:cNvPr>
                  <p:cNvGrpSpPr/>
                  <p:nvPr userDrawn="1"/>
                </p:nvGrpSpPr>
                <p:grpSpPr>
                  <a:xfrm>
                    <a:off x="-3634047" y="735854"/>
                    <a:ext cx="88801" cy="72568"/>
                    <a:chOff x="-2091059" y="1395403"/>
                    <a:chExt cx="157316" cy="128558"/>
                  </a:xfrm>
                </p:grpSpPr>
                <p:sp>
                  <p:nvSpPr>
                    <p:cNvPr id="468" name="Rechthoek 467">
                      <a:extLst>
                        <a:ext uri="{FF2B5EF4-FFF2-40B4-BE49-F238E27FC236}">
                          <a16:creationId xmlns:a16="http://schemas.microsoft.com/office/drawing/2014/main" id="{3533B0C5-0E0A-46B9-94B6-33A75D98D17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69" name="Pijl: punthaak 468">
                      <a:extLst>
                        <a:ext uri="{FF2B5EF4-FFF2-40B4-BE49-F238E27FC236}">
                          <a16:creationId xmlns:a16="http://schemas.microsoft.com/office/drawing/2014/main" id="{9B844028-AAEB-49FF-8BDE-638984783BE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450" name="Groep 449">
                <a:extLst>
                  <a:ext uri="{FF2B5EF4-FFF2-40B4-BE49-F238E27FC236}">
                    <a16:creationId xmlns:a16="http://schemas.microsoft.com/office/drawing/2014/main" id="{725887AC-5D38-4C7A-B41D-E6C9ECB8D22F}"/>
                  </a:ext>
                </a:extLst>
              </p:cNvPr>
              <p:cNvGrpSpPr/>
              <p:nvPr userDrawn="1"/>
            </p:nvGrpSpPr>
            <p:grpSpPr>
              <a:xfrm>
                <a:off x="-2425037" y="781500"/>
                <a:ext cx="357690" cy="330595"/>
                <a:chOff x="-2721817" y="782525"/>
                <a:chExt cx="432805" cy="400021"/>
              </a:xfrm>
            </p:grpSpPr>
            <p:sp>
              <p:nvSpPr>
                <p:cNvPr id="453" name="Rechthoek 452">
                  <a:extLst>
                    <a:ext uri="{FF2B5EF4-FFF2-40B4-BE49-F238E27FC236}">
                      <a16:creationId xmlns:a16="http://schemas.microsoft.com/office/drawing/2014/main" id="{8F2278BA-F94C-4423-B9CD-A05163BFBF0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54" name="Groep 453">
                  <a:extLst>
                    <a:ext uri="{FF2B5EF4-FFF2-40B4-BE49-F238E27FC236}">
                      <a16:creationId xmlns:a16="http://schemas.microsoft.com/office/drawing/2014/main" id="{18FABA58-E0C2-4C74-AB6B-1B95844691D0}"/>
                    </a:ext>
                  </a:extLst>
                </p:cNvPr>
                <p:cNvGrpSpPr/>
                <p:nvPr userDrawn="1"/>
              </p:nvGrpSpPr>
              <p:grpSpPr>
                <a:xfrm>
                  <a:off x="-2652453" y="866772"/>
                  <a:ext cx="294076" cy="231526"/>
                  <a:chOff x="-3310843" y="700986"/>
                  <a:chExt cx="182598" cy="143759"/>
                </a:xfrm>
              </p:grpSpPr>
              <p:grpSp>
                <p:nvGrpSpPr>
                  <p:cNvPr id="455" name="Groep 454">
                    <a:extLst>
                      <a:ext uri="{FF2B5EF4-FFF2-40B4-BE49-F238E27FC236}">
                        <a16:creationId xmlns:a16="http://schemas.microsoft.com/office/drawing/2014/main" id="{42C799A9-B124-4373-A545-2A6965C1C733}"/>
                      </a:ext>
                    </a:extLst>
                  </p:cNvPr>
                  <p:cNvGrpSpPr/>
                  <p:nvPr userDrawn="1"/>
                </p:nvGrpSpPr>
                <p:grpSpPr>
                  <a:xfrm>
                    <a:off x="-3310843" y="700986"/>
                    <a:ext cx="182598" cy="143759"/>
                    <a:chOff x="-3310843" y="700986"/>
                    <a:chExt cx="182598" cy="143759"/>
                  </a:xfrm>
                </p:grpSpPr>
                <p:cxnSp>
                  <p:nvCxnSpPr>
                    <p:cNvPr id="459" name="Rechte verbindingslijn 458">
                      <a:extLst>
                        <a:ext uri="{FF2B5EF4-FFF2-40B4-BE49-F238E27FC236}">
                          <a16:creationId xmlns:a16="http://schemas.microsoft.com/office/drawing/2014/main" id="{FFE8D04B-F1C5-411D-8DD2-99E1A12F91F4}"/>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0" name="Rechte verbindingslijn 459">
                      <a:extLst>
                        <a:ext uri="{FF2B5EF4-FFF2-40B4-BE49-F238E27FC236}">
                          <a16:creationId xmlns:a16="http://schemas.microsoft.com/office/drawing/2014/main" id="{00E3D9DF-B915-4D3B-A203-473687C865B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1" name="Rechte verbindingslijn 460">
                      <a:extLst>
                        <a:ext uri="{FF2B5EF4-FFF2-40B4-BE49-F238E27FC236}">
                          <a16:creationId xmlns:a16="http://schemas.microsoft.com/office/drawing/2014/main" id="{3117E05D-FE39-4AE2-B5C8-F38E32AB9C0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62" name="Rechte verbindingslijn 461">
                      <a:extLst>
                        <a:ext uri="{FF2B5EF4-FFF2-40B4-BE49-F238E27FC236}">
                          <a16:creationId xmlns:a16="http://schemas.microsoft.com/office/drawing/2014/main" id="{2DE14B80-1768-44F8-A07F-6C75A1F4FD4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63" name="Rechte verbindingslijn 462">
                      <a:extLst>
                        <a:ext uri="{FF2B5EF4-FFF2-40B4-BE49-F238E27FC236}">
                          <a16:creationId xmlns:a16="http://schemas.microsoft.com/office/drawing/2014/main" id="{60B6B0E6-C1C0-40B3-AC3A-9FC147C01C5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56" name="Groep 455">
                    <a:extLst>
                      <a:ext uri="{FF2B5EF4-FFF2-40B4-BE49-F238E27FC236}">
                        <a16:creationId xmlns:a16="http://schemas.microsoft.com/office/drawing/2014/main" id="{267CB95B-FB65-4BA1-ACFA-3A3C52331CF9}"/>
                      </a:ext>
                    </a:extLst>
                  </p:cNvPr>
                  <p:cNvGrpSpPr/>
                  <p:nvPr userDrawn="1"/>
                </p:nvGrpSpPr>
                <p:grpSpPr>
                  <a:xfrm flipH="1">
                    <a:off x="-3310774" y="735854"/>
                    <a:ext cx="88801" cy="72568"/>
                    <a:chOff x="-2091059" y="1395403"/>
                    <a:chExt cx="157316" cy="128558"/>
                  </a:xfrm>
                </p:grpSpPr>
                <p:sp>
                  <p:nvSpPr>
                    <p:cNvPr id="457" name="Rechthoek 456">
                      <a:extLst>
                        <a:ext uri="{FF2B5EF4-FFF2-40B4-BE49-F238E27FC236}">
                          <a16:creationId xmlns:a16="http://schemas.microsoft.com/office/drawing/2014/main" id="{A7B1AB40-107A-4595-8119-F194678620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58" name="Pijl: punthaak 457">
                      <a:extLst>
                        <a:ext uri="{FF2B5EF4-FFF2-40B4-BE49-F238E27FC236}">
                          <a16:creationId xmlns:a16="http://schemas.microsoft.com/office/drawing/2014/main" id="{6524CBDD-835C-4A50-A44A-05D8A0BBAE7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451" name="Rechthoek 450">
                <a:extLst>
                  <a:ext uri="{FF2B5EF4-FFF2-40B4-BE49-F238E27FC236}">
                    <a16:creationId xmlns:a16="http://schemas.microsoft.com/office/drawing/2014/main" id="{98D90A56-EC2A-451F-83A2-28098877616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452" name="Rechthoek 451">
                <a:extLst>
                  <a:ext uri="{FF2B5EF4-FFF2-40B4-BE49-F238E27FC236}">
                    <a16:creationId xmlns:a16="http://schemas.microsoft.com/office/drawing/2014/main" id="{E3105001-B70C-4F70-A7DD-5F3A3E73B6D5}"/>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421" name="Rechte verbindingslijn 420">
              <a:extLst>
                <a:ext uri="{FF2B5EF4-FFF2-40B4-BE49-F238E27FC236}">
                  <a16:creationId xmlns:a16="http://schemas.microsoft.com/office/drawing/2014/main" id="{C6073439-5DA4-4F60-816C-7F910E6E651F}"/>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22" name="Rechthoek 421">
              <a:extLst>
                <a:ext uri="{FF2B5EF4-FFF2-40B4-BE49-F238E27FC236}">
                  <a16:creationId xmlns:a16="http://schemas.microsoft.com/office/drawing/2014/main" id="{30C96B49-80BF-4CD0-AF98-142D539986F9}"/>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423" name="Rechthoek 422">
              <a:extLst>
                <a:ext uri="{FF2B5EF4-FFF2-40B4-BE49-F238E27FC236}">
                  <a16:creationId xmlns:a16="http://schemas.microsoft.com/office/drawing/2014/main" id="{6DDA21D6-4581-458E-92CE-43C10C2EF074}"/>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424" name="Ovaal 423">
              <a:extLst>
                <a:ext uri="{FF2B5EF4-FFF2-40B4-BE49-F238E27FC236}">
                  <a16:creationId xmlns:a16="http://schemas.microsoft.com/office/drawing/2014/main" id="{5F95AB4D-AA9D-4ACF-A873-147EDE612E2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425" name="Ovaal 424">
              <a:extLst>
                <a:ext uri="{FF2B5EF4-FFF2-40B4-BE49-F238E27FC236}">
                  <a16:creationId xmlns:a16="http://schemas.microsoft.com/office/drawing/2014/main" id="{B17B0B20-473E-4D80-AC73-4F847BFBEDB6}"/>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426" name="Ovaal 425">
              <a:extLst>
                <a:ext uri="{FF2B5EF4-FFF2-40B4-BE49-F238E27FC236}">
                  <a16:creationId xmlns:a16="http://schemas.microsoft.com/office/drawing/2014/main" id="{50196B68-68AA-4CE0-8646-B65E9A390AFA}"/>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427" name="Ovaal 426">
              <a:extLst>
                <a:ext uri="{FF2B5EF4-FFF2-40B4-BE49-F238E27FC236}">
                  <a16:creationId xmlns:a16="http://schemas.microsoft.com/office/drawing/2014/main" id="{DB1BDF52-5D55-4DD4-95AA-2DF4CEA959F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428" name="Ovaal 427">
              <a:extLst>
                <a:ext uri="{FF2B5EF4-FFF2-40B4-BE49-F238E27FC236}">
                  <a16:creationId xmlns:a16="http://schemas.microsoft.com/office/drawing/2014/main" id="{53F7C51D-4ACB-4082-AAB0-1E9819479AE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429" name="Ovaal 428">
              <a:extLst>
                <a:ext uri="{FF2B5EF4-FFF2-40B4-BE49-F238E27FC236}">
                  <a16:creationId xmlns:a16="http://schemas.microsoft.com/office/drawing/2014/main" id="{C5BF0658-8C1C-4D1E-8331-480FB32E0CA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430" name="Ovaal 429">
              <a:extLst>
                <a:ext uri="{FF2B5EF4-FFF2-40B4-BE49-F238E27FC236}">
                  <a16:creationId xmlns:a16="http://schemas.microsoft.com/office/drawing/2014/main" id="{DAA91A20-3D03-441C-9CCD-32BC1778B3A9}"/>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431" name="Ovaal 430">
              <a:extLst>
                <a:ext uri="{FF2B5EF4-FFF2-40B4-BE49-F238E27FC236}">
                  <a16:creationId xmlns:a16="http://schemas.microsoft.com/office/drawing/2014/main" id="{6B591E60-11C2-4EFD-9AC4-C96643CFA47A}"/>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432" name="Ovaal 431">
              <a:extLst>
                <a:ext uri="{FF2B5EF4-FFF2-40B4-BE49-F238E27FC236}">
                  <a16:creationId xmlns:a16="http://schemas.microsoft.com/office/drawing/2014/main" id="{878FAC2A-8514-46DC-AB3A-75627BEE5EF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433" name="Rechthoek 432">
              <a:extLst>
                <a:ext uri="{FF2B5EF4-FFF2-40B4-BE49-F238E27FC236}">
                  <a16:creationId xmlns:a16="http://schemas.microsoft.com/office/drawing/2014/main" id="{F8AE3A04-7091-47E2-821E-98056170CAB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434" name="Rechthoek 433">
              <a:extLst>
                <a:ext uri="{FF2B5EF4-FFF2-40B4-BE49-F238E27FC236}">
                  <a16:creationId xmlns:a16="http://schemas.microsoft.com/office/drawing/2014/main" id="{8F9DB195-0082-4BB0-AF84-431C286ADC29}"/>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435" name="Rechthoek 434">
              <a:extLst>
                <a:ext uri="{FF2B5EF4-FFF2-40B4-BE49-F238E27FC236}">
                  <a16:creationId xmlns:a16="http://schemas.microsoft.com/office/drawing/2014/main" id="{BA1534AD-EF00-45AB-8C60-AFEFAEA5285C}"/>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436" name="Rechthoek 435">
              <a:extLst>
                <a:ext uri="{FF2B5EF4-FFF2-40B4-BE49-F238E27FC236}">
                  <a16:creationId xmlns:a16="http://schemas.microsoft.com/office/drawing/2014/main" id="{D7C011FB-87D5-457F-A99B-270600E23746}"/>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437" name="Rechthoek 436">
              <a:extLst>
                <a:ext uri="{FF2B5EF4-FFF2-40B4-BE49-F238E27FC236}">
                  <a16:creationId xmlns:a16="http://schemas.microsoft.com/office/drawing/2014/main" id="{21236601-1609-43B8-BF01-B529D0441FD9}"/>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438" name="Rechthoek 437">
              <a:extLst>
                <a:ext uri="{FF2B5EF4-FFF2-40B4-BE49-F238E27FC236}">
                  <a16:creationId xmlns:a16="http://schemas.microsoft.com/office/drawing/2014/main" id="{AA1ABB3F-D22C-4B4A-A42C-BB364EEF4852}"/>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439" name="Rechthoek 438">
              <a:extLst>
                <a:ext uri="{FF2B5EF4-FFF2-40B4-BE49-F238E27FC236}">
                  <a16:creationId xmlns:a16="http://schemas.microsoft.com/office/drawing/2014/main" id="{2B70A711-B033-4A7A-91D7-8B0B1DE58D45}"/>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440" name="Rechthoek 439">
              <a:extLst>
                <a:ext uri="{FF2B5EF4-FFF2-40B4-BE49-F238E27FC236}">
                  <a16:creationId xmlns:a16="http://schemas.microsoft.com/office/drawing/2014/main" id="{3254E9AC-FC59-4D8D-88B4-03FA782C28E1}"/>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485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kst en beeld B2">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p:nvSpPr>
        <p:spPr>
          <a:xfrm>
            <a:off x="0" y="-399601"/>
            <a:ext cx="720000" cy="360000"/>
          </a:xfrm>
          <a:prstGeom prst="rect">
            <a:avLst/>
          </a:prstGeom>
        </p:spPr>
        <p:txBody>
          <a:bodyPr wrap="none" lIns="0" tIns="0" rIns="0" bIns="0">
            <a:noAutofit/>
          </a:bodyPr>
          <a:lstStyle/>
          <a:p>
            <a:r>
              <a:rPr lang="nl-NL" dirty="0"/>
              <a:t>Tekst en beeld B2</a:t>
            </a:r>
          </a:p>
        </p:txBody>
      </p:sp>
      <p:grpSp>
        <p:nvGrpSpPr>
          <p:cNvPr id="137" name="INSTRUCTIES">
            <a:extLst>
              <a:ext uri="{FF2B5EF4-FFF2-40B4-BE49-F238E27FC236}">
                <a16:creationId xmlns:a16="http://schemas.microsoft.com/office/drawing/2014/main" id="{FED25675-E1EB-4746-A4DB-29A6047A9D3E}"/>
              </a:ext>
            </a:extLst>
          </p:cNvPr>
          <p:cNvGrpSpPr/>
          <p:nvPr/>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CD020780-6EDC-4242-8C5F-95E23FB5B96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9B0341D0-1292-4DD0-8DAA-DBFC9385D6EA}"/>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285F1D96-BCA1-4E49-AE54-9534F0E62C49}"/>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4C44EF3A-4585-40C0-AC0A-57C8ED9CC67F}"/>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D71CADCF-7A73-4E6B-A6D8-9E29C879878D}"/>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5A807D0C-B35E-4A23-8945-BC27FC798A42}"/>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0826BE70-98DD-42AB-979F-F2F1D3E8A80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F1213658-B901-4F5A-8E57-90B59B3CE918}"/>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D0DA85FD-BDC2-48B5-BE36-216FBE6A186B}"/>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121E89B8-0CFF-42D0-91F8-00884B3853FE}"/>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35C778B5-8137-4ED4-9466-7251D7BFB44A}"/>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33A4C66F-C702-47BE-91C2-07ED5E02990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3BD89C5A-0DB9-4594-8930-EBA10001B0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0E019EBC-FB35-413F-9CEF-9A5C3650E4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49" name="Groep 148">
              <a:extLst>
                <a:ext uri="{FF2B5EF4-FFF2-40B4-BE49-F238E27FC236}">
                  <a16:creationId xmlns:a16="http://schemas.microsoft.com/office/drawing/2014/main" id="{4B9E8C31-3ECB-4D4E-842E-5A06BE9D56CE}"/>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6C814E04-E738-4E8D-892A-0B50FD8566D9}"/>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DCBD8FB6-0B1B-4F01-A1F3-51F50E6F3726}"/>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778BC313-A2B4-4EF6-B47C-85C034C94534}"/>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41AC94AE-924B-4098-A104-039AA05C913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A0448FD2-F7C0-4BD4-8934-0C0F9582A6B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EEF39755-B9FB-4C8B-8D37-307C994E5E8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86" name="Afbeelding 185">
                    <a:extLst>
                      <a:ext uri="{FF2B5EF4-FFF2-40B4-BE49-F238E27FC236}">
                        <a16:creationId xmlns:a16="http://schemas.microsoft.com/office/drawing/2014/main" id="{1E341C85-2E08-4045-B913-F9C2DED865B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C901D272-694E-4B29-8F17-B8BA41F4542B}"/>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2499DA1A-EB1F-49F7-A672-E6A7211C94F1}"/>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E001750E-7972-439E-9728-C45DA6E5888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4" name="Rechthoek 183">
                    <a:extLst>
                      <a:ext uri="{FF2B5EF4-FFF2-40B4-BE49-F238E27FC236}">
                        <a16:creationId xmlns:a16="http://schemas.microsoft.com/office/drawing/2014/main" id="{A9D3CEB3-17F3-438D-86AA-790B87C63F5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0" name="Groep 179">
                  <a:extLst>
                    <a:ext uri="{FF2B5EF4-FFF2-40B4-BE49-F238E27FC236}">
                      <a16:creationId xmlns:a16="http://schemas.microsoft.com/office/drawing/2014/main" id="{DB1E3358-2F19-4901-A940-BAFAE79D29A7}"/>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B7DA9EEC-8D0B-496B-BE6A-273351199F5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2" name="Rechthoek 181">
                    <a:extLst>
                      <a:ext uri="{FF2B5EF4-FFF2-40B4-BE49-F238E27FC236}">
                        <a16:creationId xmlns:a16="http://schemas.microsoft.com/office/drawing/2014/main" id="{7486B8B3-A94A-4AD2-8AE8-EF20CD50E31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76" name="Rechthoek 175">
                <a:extLst>
                  <a:ext uri="{FF2B5EF4-FFF2-40B4-BE49-F238E27FC236}">
                    <a16:creationId xmlns:a16="http://schemas.microsoft.com/office/drawing/2014/main" id="{DEED58E7-C3A8-4AA6-8253-54FF66C38302}"/>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610C8B7F-D6CA-42EA-936A-9B130EAF97F9}"/>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0" name="Groep 149">
              <a:extLst>
                <a:ext uri="{FF2B5EF4-FFF2-40B4-BE49-F238E27FC236}">
                  <a16:creationId xmlns:a16="http://schemas.microsoft.com/office/drawing/2014/main" id="{B5FF7399-E861-49EC-8435-A14BFEE03DB6}"/>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94B62195-231E-49CB-9691-A092C8D87F5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AEC06329-1FAE-49AF-B55E-F339B48FD8A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1" name="Vrije vorm: vorm 170">
                <a:extLst>
                  <a:ext uri="{FF2B5EF4-FFF2-40B4-BE49-F238E27FC236}">
                    <a16:creationId xmlns:a16="http://schemas.microsoft.com/office/drawing/2014/main" id="{4842FD87-561A-4B01-9A10-EDF6D73DE87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2" name="Rechthoek: afgeronde hoeken 171">
                <a:extLst>
                  <a:ext uri="{FF2B5EF4-FFF2-40B4-BE49-F238E27FC236}">
                    <a16:creationId xmlns:a16="http://schemas.microsoft.com/office/drawing/2014/main" id="{0E98E61C-B2C2-4188-9F6C-6BF7D528A47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DC12803D-DE09-49CD-9CA5-AFA87A6A711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43F44D2C-5200-4C2C-B016-1A535160B1E4}"/>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BB588CD9-192B-4DE1-A3F6-03A633539A9D}"/>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B2451A51-726E-490F-9422-04D38A524494}"/>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2C24BB39-ABCE-44E2-8164-C7062FD95691}"/>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64C6D75D-860A-4A7C-97C9-45A46169193C}"/>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8D702700-6A9E-4D2A-A435-9B512C9F0DF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CE50FA18-1847-480F-87C2-9F6F4AD3F2C0}"/>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57" name="Tekstvak 156">
                <a:extLst>
                  <a:ext uri="{FF2B5EF4-FFF2-40B4-BE49-F238E27FC236}">
                    <a16:creationId xmlns:a16="http://schemas.microsoft.com/office/drawing/2014/main" id="{D363A9A1-8BA4-4037-95A9-268A9ECAFDAE}"/>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1CE40D96-DC78-4676-8CA4-F4FE630B0877}"/>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28B3000C-BECC-4AA3-A16D-78E14279D1D6}"/>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8B1C9EDE-882E-40FC-9279-E79BD2AD2D5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61" name="Groep 160">
                <a:extLst>
                  <a:ext uri="{FF2B5EF4-FFF2-40B4-BE49-F238E27FC236}">
                    <a16:creationId xmlns:a16="http://schemas.microsoft.com/office/drawing/2014/main" id="{1A378A34-0B07-4A0F-8B1F-445AB133495E}"/>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BE3AEABD-8B37-42AF-A7CC-3288D2BA2C4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7" name="Rechthoek 166">
                  <a:extLst>
                    <a:ext uri="{FF2B5EF4-FFF2-40B4-BE49-F238E27FC236}">
                      <a16:creationId xmlns:a16="http://schemas.microsoft.com/office/drawing/2014/main" id="{A9ACED4D-D138-4758-B01A-136BEF8AD20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8" name="Rechthoek 167">
                  <a:extLst>
                    <a:ext uri="{FF2B5EF4-FFF2-40B4-BE49-F238E27FC236}">
                      <a16:creationId xmlns:a16="http://schemas.microsoft.com/office/drawing/2014/main" id="{4883BBD9-EC5A-41FA-AF12-2EC093C2FD4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162" name="Groep 161">
                <a:extLst>
                  <a:ext uri="{FF2B5EF4-FFF2-40B4-BE49-F238E27FC236}">
                    <a16:creationId xmlns:a16="http://schemas.microsoft.com/office/drawing/2014/main" id="{32BA5578-2412-4FF4-B221-917B1805B35A}"/>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AD22E0BA-F1E1-4F7C-9264-BB191B30A30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4" name="Rechthoek 163">
                  <a:extLst>
                    <a:ext uri="{FF2B5EF4-FFF2-40B4-BE49-F238E27FC236}">
                      <a16:creationId xmlns:a16="http://schemas.microsoft.com/office/drawing/2014/main" id="{B103E543-171D-4A35-BE5B-81FB78AC191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5" name="Rechthoek 164">
                  <a:extLst>
                    <a:ext uri="{FF2B5EF4-FFF2-40B4-BE49-F238E27FC236}">
                      <a16:creationId xmlns:a16="http://schemas.microsoft.com/office/drawing/2014/main" id="{8BD603D7-9637-4AED-A5B9-28F32BB4FA5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60960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6780000" y="1116707"/>
            <a:ext cx="4536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046884" y="2012595"/>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gradFill flip="none" rotWithShape="1">
            <a:gsLst>
              <a:gs pos="50000">
                <a:schemeClr val="bg1"/>
              </a:gs>
              <a:gs pos="50000">
                <a:schemeClr val="bg2"/>
              </a:gs>
            </a:gsLst>
            <a:lin ang="0" scaled="1"/>
            <a:tileRect/>
          </a:gradFill>
        </p:spPr>
        <p:txBody>
          <a:bodyPr wrap="none" anchor="ctr"/>
          <a:lstStyle>
            <a:lvl1pPr marL="0" indent="0" algn="ctr">
              <a:buNone/>
              <a:defRPr sz="800"/>
            </a:lvl1pPr>
          </a:lstStyle>
          <a:p>
            <a:pPr lvl="0"/>
            <a:r>
              <a:rPr lang="nl-NL" dirty="0"/>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dirty="0"/>
              <a:t>UI</a:t>
            </a:r>
          </a:p>
        </p:txBody>
      </p:sp>
      <p:sp>
        <p:nvSpPr>
          <p:cNvPr id="281" name="Rechthoek 280">
            <a:extLst>
              <a:ext uri="{FF2B5EF4-FFF2-40B4-BE49-F238E27FC236}">
                <a16:creationId xmlns:a16="http://schemas.microsoft.com/office/drawing/2014/main" id="{69FD0571-015F-443E-9AB4-C16B3DD41B10}"/>
              </a:ext>
            </a:extLst>
          </p:cNvPr>
          <p:cNvSpPr/>
          <p:nvPr userDrawn="1"/>
        </p:nvSpPr>
        <p:spPr>
          <a:xfrm>
            <a:off x="0" y="-399601"/>
            <a:ext cx="720000" cy="360000"/>
          </a:xfrm>
          <a:prstGeom prst="rect">
            <a:avLst/>
          </a:prstGeom>
        </p:spPr>
        <p:txBody>
          <a:bodyPr wrap="none" lIns="0" tIns="0" rIns="0" bIns="0">
            <a:noAutofit/>
          </a:bodyPr>
          <a:lstStyle/>
          <a:p>
            <a:r>
              <a:rPr lang="nl-NL" dirty="0"/>
              <a:t>Tekst en beeld B2</a:t>
            </a:r>
          </a:p>
        </p:txBody>
      </p:sp>
      <p:grpSp>
        <p:nvGrpSpPr>
          <p:cNvPr id="282" name="INSTRUCTIES">
            <a:extLst>
              <a:ext uri="{FF2B5EF4-FFF2-40B4-BE49-F238E27FC236}">
                <a16:creationId xmlns:a16="http://schemas.microsoft.com/office/drawing/2014/main" id="{028D9E80-C04F-4C17-BF76-5FE263004FDC}"/>
              </a:ext>
            </a:extLst>
          </p:cNvPr>
          <p:cNvGrpSpPr/>
          <p:nvPr userDrawn="1"/>
        </p:nvGrpSpPr>
        <p:grpSpPr>
          <a:xfrm>
            <a:off x="12395374" y="-718670"/>
            <a:ext cx="4140000" cy="6489275"/>
            <a:chOff x="12395374" y="-718670"/>
            <a:chExt cx="4140000" cy="6489275"/>
          </a:xfrm>
        </p:grpSpPr>
        <p:sp>
          <p:nvSpPr>
            <p:cNvPr id="283" name="Rechthoek: afgeronde hoeken 282">
              <a:extLst>
                <a:ext uri="{FF2B5EF4-FFF2-40B4-BE49-F238E27FC236}">
                  <a16:creationId xmlns:a16="http://schemas.microsoft.com/office/drawing/2014/main" id="{D4B670B7-9511-47E2-80E9-EA5377CA1E2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284" name="Rechthoek: afgeronde hoeken 283">
              <a:extLst>
                <a:ext uri="{FF2B5EF4-FFF2-40B4-BE49-F238E27FC236}">
                  <a16:creationId xmlns:a16="http://schemas.microsoft.com/office/drawing/2014/main" id="{259FD0A9-A828-42C6-BD6B-FD640B53F94F}"/>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285" name="Ovaal 284">
              <a:extLst>
                <a:ext uri="{FF2B5EF4-FFF2-40B4-BE49-F238E27FC236}">
                  <a16:creationId xmlns:a16="http://schemas.microsoft.com/office/drawing/2014/main" id="{E5E088A3-B635-4D97-B6A6-314C96322B14}"/>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86" name="Rechte verbindingslijn 285">
              <a:extLst>
                <a:ext uri="{FF2B5EF4-FFF2-40B4-BE49-F238E27FC236}">
                  <a16:creationId xmlns:a16="http://schemas.microsoft.com/office/drawing/2014/main" id="{B6D7D5EA-2C15-45A9-86C8-4FD4B211B5A9}"/>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5958652F-4834-43E1-A9D6-B7E90D8DC95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88" name="Ovaal 287">
              <a:extLst>
                <a:ext uri="{FF2B5EF4-FFF2-40B4-BE49-F238E27FC236}">
                  <a16:creationId xmlns:a16="http://schemas.microsoft.com/office/drawing/2014/main" id="{868F0E33-C6C5-4252-926E-E82D1B04E32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89" name="Rechthoek 288">
              <a:extLst>
                <a:ext uri="{FF2B5EF4-FFF2-40B4-BE49-F238E27FC236}">
                  <a16:creationId xmlns:a16="http://schemas.microsoft.com/office/drawing/2014/main" id="{D347EB4A-ED71-4C49-9006-B14F4A6CC54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D90815C2-8DB3-4F70-BB2C-1DB4DD44985D}"/>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91" name="Rechthoek 290">
              <a:extLst>
                <a:ext uri="{FF2B5EF4-FFF2-40B4-BE49-F238E27FC236}">
                  <a16:creationId xmlns:a16="http://schemas.microsoft.com/office/drawing/2014/main" id="{258D633D-5F82-48EF-817A-C89C67852BF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92" name="Rechte verbindingslijn 291">
              <a:extLst>
                <a:ext uri="{FF2B5EF4-FFF2-40B4-BE49-F238E27FC236}">
                  <a16:creationId xmlns:a16="http://schemas.microsoft.com/office/drawing/2014/main" id="{AF0905D7-4050-43F1-830B-32B870C66340}"/>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3" name="Groep 292">
              <a:extLst>
                <a:ext uri="{FF2B5EF4-FFF2-40B4-BE49-F238E27FC236}">
                  <a16:creationId xmlns:a16="http://schemas.microsoft.com/office/drawing/2014/main" id="{5963D231-7A0F-42E5-BC58-471CCB8E1F96}"/>
                </a:ext>
              </a:extLst>
            </p:cNvPr>
            <p:cNvGrpSpPr/>
            <p:nvPr userDrawn="1"/>
          </p:nvGrpSpPr>
          <p:grpSpPr>
            <a:xfrm>
              <a:off x="12916952" y="1996210"/>
              <a:ext cx="825930" cy="209550"/>
              <a:chOff x="13504624" y="2482850"/>
              <a:chExt cx="825500" cy="209550"/>
            </a:xfrm>
          </p:grpSpPr>
          <p:sp>
            <p:nvSpPr>
              <p:cNvPr id="336" name="Rechthoek 335">
                <a:extLst>
                  <a:ext uri="{FF2B5EF4-FFF2-40B4-BE49-F238E27FC236}">
                    <a16:creationId xmlns:a16="http://schemas.microsoft.com/office/drawing/2014/main" id="{64C7938E-2B71-4101-8879-CE452553039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337" name="Rechte verbindingslijn 336">
                <a:extLst>
                  <a:ext uri="{FF2B5EF4-FFF2-40B4-BE49-F238E27FC236}">
                    <a16:creationId xmlns:a16="http://schemas.microsoft.com/office/drawing/2014/main" id="{1B247E5A-1C54-4E3E-8CD1-1C55931B809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38" name="Gelijkbenige driehoek 337">
                <a:extLst>
                  <a:ext uri="{FF2B5EF4-FFF2-40B4-BE49-F238E27FC236}">
                    <a16:creationId xmlns:a16="http://schemas.microsoft.com/office/drawing/2014/main" id="{018DF6E4-8BDC-45E5-9B45-48283DFB9D7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94" name="Groep 293">
              <a:extLst>
                <a:ext uri="{FF2B5EF4-FFF2-40B4-BE49-F238E27FC236}">
                  <a16:creationId xmlns:a16="http://schemas.microsoft.com/office/drawing/2014/main" id="{91632630-16E3-4EA2-89FA-17377B9F08D8}"/>
                </a:ext>
              </a:extLst>
            </p:cNvPr>
            <p:cNvGrpSpPr/>
            <p:nvPr userDrawn="1"/>
          </p:nvGrpSpPr>
          <p:grpSpPr>
            <a:xfrm>
              <a:off x="12861978" y="3626002"/>
              <a:ext cx="514552" cy="612918"/>
              <a:chOff x="12682980" y="3403241"/>
              <a:chExt cx="622284" cy="741632"/>
            </a:xfrm>
          </p:grpSpPr>
          <p:grpSp>
            <p:nvGrpSpPr>
              <p:cNvPr id="320" name="Groep 319">
                <a:extLst>
                  <a:ext uri="{FF2B5EF4-FFF2-40B4-BE49-F238E27FC236}">
                    <a16:creationId xmlns:a16="http://schemas.microsoft.com/office/drawing/2014/main" id="{E7C124D8-0AA6-46EE-B9AB-4AD25CB7B328}"/>
                  </a:ext>
                </a:extLst>
              </p:cNvPr>
              <p:cNvGrpSpPr/>
              <p:nvPr userDrawn="1"/>
            </p:nvGrpSpPr>
            <p:grpSpPr>
              <a:xfrm>
                <a:off x="12771568" y="3403241"/>
                <a:ext cx="467138" cy="448489"/>
                <a:chOff x="12782195" y="3403241"/>
                <a:chExt cx="467138" cy="448489"/>
              </a:xfrm>
            </p:grpSpPr>
            <p:grpSp>
              <p:nvGrpSpPr>
                <p:cNvPr id="323" name="Groep 322">
                  <a:extLst>
                    <a:ext uri="{FF2B5EF4-FFF2-40B4-BE49-F238E27FC236}">
                      <a16:creationId xmlns:a16="http://schemas.microsoft.com/office/drawing/2014/main" id="{20B351B0-1AB9-4F91-8787-DB069A8ECD6E}"/>
                    </a:ext>
                  </a:extLst>
                </p:cNvPr>
                <p:cNvGrpSpPr/>
                <p:nvPr userDrawn="1"/>
              </p:nvGrpSpPr>
              <p:grpSpPr>
                <a:xfrm>
                  <a:off x="12782195" y="3403241"/>
                  <a:ext cx="412967" cy="393907"/>
                  <a:chOff x="13554906" y="3320109"/>
                  <a:chExt cx="443906" cy="423419"/>
                </a:xfrm>
              </p:grpSpPr>
              <p:grpSp>
                <p:nvGrpSpPr>
                  <p:cNvPr id="330" name="Groep 329">
                    <a:extLst>
                      <a:ext uri="{FF2B5EF4-FFF2-40B4-BE49-F238E27FC236}">
                        <a16:creationId xmlns:a16="http://schemas.microsoft.com/office/drawing/2014/main" id="{D0D2B759-F4B2-4887-82DB-11117AB37621}"/>
                      </a:ext>
                    </a:extLst>
                  </p:cNvPr>
                  <p:cNvGrpSpPr/>
                  <p:nvPr userDrawn="1"/>
                </p:nvGrpSpPr>
                <p:grpSpPr>
                  <a:xfrm>
                    <a:off x="13554906" y="3320109"/>
                    <a:ext cx="443906" cy="423419"/>
                    <a:chOff x="12909684" y="1276143"/>
                    <a:chExt cx="443906" cy="423419"/>
                  </a:xfrm>
                </p:grpSpPr>
                <p:sp>
                  <p:nvSpPr>
                    <p:cNvPr id="333" name="Rechthoek 332">
                      <a:extLst>
                        <a:ext uri="{FF2B5EF4-FFF2-40B4-BE49-F238E27FC236}">
                          <a16:creationId xmlns:a16="http://schemas.microsoft.com/office/drawing/2014/main" id="{D5FA3829-C314-4F46-83BB-CF683EEEA5D1}"/>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34" name="Rechthoek 333">
                      <a:extLst>
                        <a:ext uri="{FF2B5EF4-FFF2-40B4-BE49-F238E27FC236}">
                          <a16:creationId xmlns:a16="http://schemas.microsoft.com/office/drawing/2014/main" id="{A65D827E-CEA3-4840-90F8-47C99175A61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35" name="Ovaal 334">
                      <a:extLst>
                        <a:ext uri="{FF2B5EF4-FFF2-40B4-BE49-F238E27FC236}">
                          <a16:creationId xmlns:a16="http://schemas.microsoft.com/office/drawing/2014/main" id="{604CA489-498B-4ED5-8805-EC969389A1A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331" name="Afbeelding 330">
                    <a:extLst>
                      <a:ext uri="{FF2B5EF4-FFF2-40B4-BE49-F238E27FC236}">
                        <a16:creationId xmlns:a16="http://schemas.microsoft.com/office/drawing/2014/main" id="{D4FB10E1-4A41-421F-857B-7041902CF83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332" name="Afbeelding 331">
                    <a:extLst>
                      <a:ext uri="{FF2B5EF4-FFF2-40B4-BE49-F238E27FC236}">
                        <a16:creationId xmlns:a16="http://schemas.microsoft.com/office/drawing/2014/main" id="{8091F2E9-CF9A-4D26-BDB1-0B33CF68B747}"/>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324" name="Groep 323">
                  <a:extLst>
                    <a:ext uri="{FF2B5EF4-FFF2-40B4-BE49-F238E27FC236}">
                      <a16:creationId xmlns:a16="http://schemas.microsoft.com/office/drawing/2014/main" id="{714A858E-B0BC-4C05-851C-7072A80E69DE}"/>
                    </a:ext>
                  </a:extLst>
                </p:cNvPr>
                <p:cNvGrpSpPr/>
                <p:nvPr userDrawn="1"/>
              </p:nvGrpSpPr>
              <p:grpSpPr>
                <a:xfrm>
                  <a:off x="13103513" y="3705268"/>
                  <a:ext cx="145820" cy="146462"/>
                  <a:chOff x="13096169" y="3602278"/>
                  <a:chExt cx="145820" cy="146462"/>
                </a:xfrm>
              </p:grpSpPr>
              <p:sp>
                <p:nvSpPr>
                  <p:cNvPr id="328" name="Rechthoek 327">
                    <a:extLst>
                      <a:ext uri="{FF2B5EF4-FFF2-40B4-BE49-F238E27FC236}">
                        <a16:creationId xmlns:a16="http://schemas.microsoft.com/office/drawing/2014/main" id="{6BF46284-9220-4BEE-9685-55CEE41E9B1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9" name="Rechthoek 328">
                    <a:extLst>
                      <a:ext uri="{FF2B5EF4-FFF2-40B4-BE49-F238E27FC236}">
                        <a16:creationId xmlns:a16="http://schemas.microsoft.com/office/drawing/2014/main" id="{35864240-AC82-4F2B-B8DA-61ED94EEA21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25" name="Groep 324">
                  <a:extLst>
                    <a:ext uri="{FF2B5EF4-FFF2-40B4-BE49-F238E27FC236}">
                      <a16:creationId xmlns:a16="http://schemas.microsoft.com/office/drawing/2014/main" id="{44809C4E-B86E-495A-8B6D-4B5062B83190}"/>
                    </a:ext>
                  </a:extLst>
                </p:cNvPr>
                <p:cNvGrpSpPr/>
                <p:nvPr userDrawn="1"/>
              </p:nvGrpSpPr>
              <p:grpSpPr>
                <a:xfrm rot="10800000">
                  <a:off x="13061402" y="3665637"/>
                  <a:ext cx="145820" cy="146462"/>
                  <a:chOff x="13096169" y="3602278"/>
                  <a:chExt cx="145820" cy="146462"/>
                </a:xfrm>
              </p:grpSpPr>
              <p:sp>
                <p:nvSpPr>
                  <p:cNvPr id="326" name="Rechthoek 325">
                    <a:extLst>
                      <a:ext uri="{FF2B5EF4-FFF2-40B4-BE49-F238E27FC236}">
                        <a16:creationId xmlns:a16="http://schemas.microsoft.com/office/drawing/2014/main" id="{A6CA037B-24C2-45FF-994A-FD5722F3475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7" name="Rechthoek 326">
                    <a:extLst>
                      <a:ext uri="{FF2B5EF4-FFF2-40B4-BE49-F238E27FC236}">
                        <a16:creationId xmlns:a16="http://schemas.microsoft.com/office/drawing/2014/main" id="{A1F8E3F9-5B53-48F3-9F34-1AAAE6C3BBA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321" name="Rechthoek 320">
                <a:extLst>
                  <a:ext uri="{FF2B5EF4-FFF2-40B4-BE49-F238E27FC236}">
                    <a16:creationId xmlns:a16="http://schemas.microsoft.com/office/drawing/2014/main" id="{10FCF5CD-D2EA-467B-9EF1-208F63A5FC2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322" name="Gelijkbenige driehoek 321">
                <a:extLst>
                  <a:ext uri="{FF2B5EF4-FFF2-40B4-BE49-F238E27FC236}">
                    <a16:creationId xmlns:a16="http://schemas.microsoft.com/office/drawing/2014/main" id="{D1C01354-BEB9-4493-980B-AE06CBC5152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95" name="Groep 294">
              <a:extLst>
                <a:ext uri="{FF2B5EF4-FFF2-40B4-BE49-F238E27FC236}">
                  <a16:creationId xmlns:a16="http://schemas.microsoft.com/office/drawing/2014/main" id="{B9DA2E4E-904B-4770-83E4-170843444413}"/>
                </a:ext>
              </a:extLst>
            </p:cNvPr>
            <p:cNvGrpSpPr/>
            <p:nvPr userDrawn="1"/>
          </p:nvGrpSpPr>
          <p:grpSpPr>
            <a:xfrm>
              <a:off x="12916952" y="938392"/>
              <a:ext cx="294943" cy="318834"/>
              <a:chOff x="14466489" y="1001522"/>
              <a:chExt cx="290627" cy="314333"/>
            </a:xfrm>
          </p:grpSpPr>
          <p:sp>
            <p:nvSpPr>
              <p:cNvPr id="314" name="Rechthoek 313">
                <a:extLst>
                  <a:ext uri="{FF2B5EF4-FFF2-40B4-BE49-F238E27FC236}">
                    <a16:creationId xmlns:a16="http://schemas.microsoft.com/office/drawing/2014/main" id="{3BE18807-CF64-4774-8639-57C4C5840E9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15" name="Ovaal 314">
                <a:extLst>
                  <a:ext uri="{FF2B5EF4-FFF2-40B4-BE49-F238E27FC236}">
                    <a16:creationId xmlns:a16="http://schemas.microsoft.com/office/drawing/2014/main" id="{CDA56456-319A-473B-8F32-23B9599FDFC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6" name="Vrije vorm: vorm 315">
                <a:extLst>
                  <a:ext uri="{FF2B5EF4-FFF2-40B4-BE49-F238E27FC236}">
                    <a16:creationId xmlns:a16="http://schemas.microsoft.com/office/drawing/2014/main" id="{709357DD-CC44-448B-B734-5C17647ED80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7" name="Rechthoek: afgeronde hoeken 316">
                <a:extLst>
                  <a:ext uri="{FF2B5EF4-FFF2-40B4-BE49-F238E27FC236}">
                    <a16:creationId xmlns:a16="http://schemas.microsoft.com/office/drawing/2014/main" id="{F151BC8E-9B48-4C79-B8AD-F655B7A604D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318" name="Rechte verbindingslijn 317">
                <a:extLst>
                  <a:ext uri="{FF2B5EF4-FFF2-40B4-BE49-F238E27FC236}">
                    <a16:creationId xmlns:a16="http://schemas.microsoft.com/office/drawing/2014/main" id="{B9AAE7E0-1B3C-4454-873D-D6FA7B1175A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9" name="Rechte verbindingslijn 318">
                <a:extLst>
                  <a:ext uri="{FF2B5EF4-FFF2-40B4-BE49-F238E27FC236}">
                    <a16:creationId xmlns:a16="http://schemas.microsoft.com/office/drawing/2014/main" id="{9805EADD-8DD0-4DC2-822C-5884205D90DD}"/>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96" name="Ovaal 295">
              <a:extLst>
                <a:ext uri="{FF2B5EF4-FFF2-40B4-BE49-F238E27FC236}">
                  <a16:creationId xmlns:a16="http://schemas.microsoft.com/office/drawing/2014/main" id="{177B22C1-5BAF-4F02-A230-A632F0245E74}"/>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97" name="Rechthoek 296">
              <a:extLst>
                <a:ext uri="{FF2B5EF4-FFF2-40B4-BE49-F238E27FC236}">
                  <a16:creationId xmlns:a16="http://schemas.microsoft.com/office/drawing/2014/main" id="{136781E8-4305-4DBD-B3CB-7AF08FEBFE17}"/>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DE72FFA1-61F7-4BF9-86EA-FBF76D9E92B0}"/>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ACF95CCF-400F-446A-AA80-D9E893951103}"/>
                </a:ext>
              </a:extLst>
            </p:cNvPr>
            <p:cNvGrpSpPr/>
            <p:nvPr userDrawn="1"/>
          </p:nvGrpSpPr>
          <p:grpSpPr>
            <a:xfrm>
              <a:off x="12904732" y="4945834"/>
              <a:ext cx="1499406" cy="678267"/>
              <a:chOff x="12757283" y="3120781"/>
              <a:chExt cx="1499406" cy="678267"/>
            </a:xfrm>
          </p:grpSpPr>
          <p:sp>
            <p:nvSpPr>
              <p:cNvPr id="300" name="Rechthoek 299">
                <a:extLst>
                  <a:ext uri="{FF2B5EF4-FFF2-40B4-BE49-F238E27FC236}">
                    <a16:creationId xmlns:a16="http://schemas.microsoft.com/office/drawing/2014/main" id="{425DB753-E32B-4BA8-BD32-F9A45ACA4C7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01" name="Rechthoek 300">
                <a:extLst>
                  <a:ext uri="{FF2B5EF4-FFF2-40B4-BE49-F238E27FC236}">
                    <a16:creationId xmlns:a16="http://schemas.microsoft.com/office/drawing/2014/main" id="{85AE9615-D0C1-4622-8B38-F694A1E396D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2" name="Tekstvak 301">
                <a:extLst>
                  <a:ext uri="{FF2B5EF4-FFF2-40B4-BE49-F238E27FC236}">
                    <a16:creationId xmlns:a16="http://schemas.microsoft.com/office/drawing/2014/main" id="{0CC8D733-7932-4280-95BA-9085785DFDAB}"/>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303" name="Tekstvak 302">
                <a:extLst>
                  <a:ext uri="{FF2B5EF4-FFF2-40B4-BE49-F238E27FC236}">
                    <a16:creationId xmlns:a16="http://schemas.microsoft.com/office/drawing/2014/main" id="{49C4A072-C237-4850-95B9-39FAE7BE328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304" name="Picture 3">
                <a:extLst>
                  <a:ext uri="{FF2B5EF4-FFF2-40B4-BE49-F238E27FC236}">
                    <a16:creationId xmlns:a16="http://schemas.microsoft.com/office/drawing/2014/main" id="{BAF4974A-CA97-4E71-946C-B95E33E6B053}"/>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5" name="Gelijkbenige driehoek 304">
                <a:extLst>
                  <a:ext uri="{FF2B5EF4-FFF2-40B4-BE49-F238E27FC236}">
                    <a16:creationId xmlns:a16="http://schemas.microsoft.com/office/drawing/2014/main" id="{EE2FCB9D-F4B8-4042-895B-963B7DF2A338}"/>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06" name="Groep 305">
                <a:extLst>
                  <a:ext uri="{FF2B5EF4-FFF2-40B4-BE49-F238E27FC236}">
                    <a16:creationId xmlns:a16="http://schemas.microsoft.com/office/drawing/2014/main" id="{2906D9FC-A8CF-40E9-A1C0-311F08F53463}"/>
                  </a:ext>
                </a:extLst>
              </p:cNvPr>
              <p:cNvGrpSpPr/>
              <p:nvPr userDrawn="1"/>
            </p:nvGrpSpPr>
            <p:grpSpPr>
              <a:xfrm>
                <a:off x="12822311" y="3178534"/>
                <a:ext cx="182309" cy="163794"/>
                <a:chOff x="12832541" y="3162395"/>
                <a:chExt cx="219532" cy="197236"/>
              </a:xfrm>
            </p:grpSpPr>
            <p:sp>
              <p:nvSpPr>
                <p:cNvPr id="311" name="Rechthoek 310">
                  <a:extLst>
                    <a:ext uri="{FF2B5EF4-FFF2-40B4-BE49-F238E27FC236}">
                      <a16:creationId xmlns:a16="http://schemas.microsoft.com/office/drawing/2014/main" id="{3676B1F2-7B16-46AC-AAD1-34D7871F1A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2" name="Rechthoek 311">
                  <a:extLst>
                    <a:ext uri="{FF2B5EF4-FFF2-40B4-BE49-F238E27FC236}">
                      <a16:creationId xmlns:a16="http://schemas.microsoft.com/office/drawing/2014/main" id="{58BAC3CB-65F4-4805-8FD1-8F13533DA97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3" name="Rechthoek 312">
                  <a:extLst>
                    <a:ext uri="{FF2B5EF4-FFF2-40B4-BE49-F238E27FC236}">
                      <a16:creationId xmlns:a16="http://schemas.microsoft.com/office/drawing/2014/main" id="{80782688-8D6D-46AE-9811-31ED3EDC576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307" name="Groep 306">
                <a:extLst>
                  <a:ext uri="{FF2B5EF4-FFF2-40B4-BE49-F238E27FC236}">
                    <a16:creationId xmlns:a16="http://schemas.microsoft.com/office/drawing/2014/main" id="{F2824F3C-F8A9-43FE-9C61-1526389A43AA}"/>
                  </a:ext>
                </a:extLst>
              </p:cNvPr>
              <p:cNvGrpSpPr/>
              <p:nvPr userDrawn="1"/>
            </p:nvGrpSpPr>
            <p:grpSpPr>
              <a:xfrm>
                <a:off x="12822311" y="3480352"/>
                <a:ext cx="182309" cy="163794"/>
                <a:chOff x="12832541" y="3162395"/>
                <a:chExt cx="219532" cy="197236"/>
              </a:xfrm>
            </p:grpSpPr>
            <p:sp>
              <p:nvSpPr>
                <p:cNvPr id="308" name="Rechthoek 307">
                  <a:extLst>
                    <a:ext uri="{FF2B5EF4-FFF2-40B4-BE49-F238E27FC236}">
                      <a16:creationId xmlns:a16="http://schemas.microsoft.com/office/drawing/2014/main" id="{5891076C-3F91-41BB-B5A5-597E64137D4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09" name="Rechthoek 308">
                  <a:extLst>
                    <a:ext uri="{FF2B5EF4-FFF2-40B4-BE49-F238E27FC236}">
                      <a16:creationId xmlns:a16="http://schemas.microsoft.com/office/drawing/2014/main" id="{19E80C43-C0BC-4ED5-91E5-81755E82F29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0" name="Rechthoek 309">
                  <a:extLst>
                    <a:ext uri="{FF2B5EF4-FFF2-40B4-BE49-F238E27FC236}">
                      <a16:creationId xmlns:a16="http://schemas.microsoft.com/office/drawing/2014/main" id="{D19FA2C4-BDD9-4ED7-8FED-06C5BF9AF21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grpSp>
        <p:nvGrpSpPr>
          <p:cNvPr id="416" name="TEKSTINSTRUCTIES">
            <a:extLst>
              <a:ext uri="{FF2B5EF4-FFF2-40B4-BE49-F238E27FC236}">
                <a16:creationId xmlns:a16="http://schemas.microsoft.com/office/drawing/2014/main" id="{BA8FA06E-4A10-4C9A-A1BE-878FB033A4A8}"/>
              </a:ext>
            </a:extLst>
          </p:cNvPr>
          <p:cNvGrpSpPr/>
          <p:nvPr userDrawn="1"/>
        </p:nvGrpSpPr>
        <p:grpSpPr>
          <a:xfrm>
            <a:off x="-4297881" y="-718670"/>
            <a:ext cx="4140000" cy="7198669"/>
            <a:chOff x="-4297881" y="-718670"/>
            <a:chExt cx="4140000" cy="7198669"/>
          </a:xfrm>
        </p:grpSpPr>
        <p:sp>
          <p:nvSpPr>
            <p:cNvPr id="417" name="Rechthoek: afgeronde hoeken 416">
              <a:extLst>
                <a:ext uri="{FF2B5EF4-FFF2-40B4-BE49-F238E27FC236}">
                  <a16:creationId xmlns:a16="http://schemas.microsoft.com/office/drawing/2014/main" id="{E44F9EF2-E6B7-45BC-9775-85D0F094F3B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418" name="Rechthoek: afgeronde hoeken 417">
              <a:extLst>
                <a:ext uri="{FF2B5EF4-FFF2-40B4-BE49-F238E27FC236}">
                  <a16:creationId xmlns:a16="http://schemas.microsoft.com/office/drawing/2014/main" id="{ADA866C1-D5B5-4D7A-A10E-8692807F6992}"/>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419" name="Rechte verbindingslijn 418">
              <a:extLst>
                <a:ext uri="{FF2B5EF4-FFF2-40B4-BE49-F238E27FC236}">
                  <a16:creationId xmlns:a16="http://schemas.microsoft.com/office/drawing/2014/main" id="{4C194C57-8570-47C4-A678-BAA97C91C62B}"/>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0" name="Groep 419">
              <a:extLst>
                <a:ext uri="{FF2B5EF4-FFF2-40B4-BE49-F238E27FC236}">
                  <a16:creationId xmlns:a16="http://schemas.microsoft.com/office/drawing/2014/main" id="{31B2CF4A-37FF-4414-AEC6-5213251D0A3B}"/>
                </a:ext>
              </a:extLst>
            </p:cNvPr>
            <p:cNvGrpSpPr/>
            <p:nvPr userDrawn="1"/>
          </p:nvGrpSpPr>
          <p:grpSpPr>
            <a:xfrm>
              <a:off x="-3905190" y="127747"/>
              <a:ext cx="3354618" cy="786653"/>
              <a:chOff x="-3419346" y="368233"/>
              <a:chExt cx="3170491" cy="743862"/>
            </a:xfrm>
          </p:grpSpPr>
          <p:sp>
            <p:nvSpPr>
              <p:cNvPr id="441" name="Rechthoek 440">
                <a:extLst>
                  <a:ext uri="{FF2B5EF4-FFF2-40B4-BE49-F238E27FC236}">
                    <a16:creationId xmlns:a16="http://schemas.microsoft.com/office/drawing/2014/main" id="{A306CCF4-4FBD-4481-A309-16A29018D13E}"/>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442" name="Rechte verbindingslijn 441">
                <a:extLst>
                  <a:ext uri="{FF2B5EF4-FFF2-40B4-BE49-F238E27FC236}">
                    <a16:creationId xmlns:a16="http://schemas.microsoft.com/office/drawing/2014/main" id="{95EBCDE1-31BD-4482-BA22-F98720A083F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3" name="Rechte verbindingslijn 442">
                <a:extLst>
                  <a:ext uri="{FF2B5EF4-FFF2-40B4-BE49-F238E27FC236}">
                    <a16:creationId xmlns:a16="http://schemas.microsoft.com/office/drawing/2014/main" id="{896E1742-B2CD-446C-B159-847C66D055C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4" name="Rechthoek 443">
                <a:extLst>
                  <a:ext uri="{FF2B5EF4-FFF2-40B4-BE49-F238E27FC236}">
                    <a16:creationId xmlns:a16="http://schemas.microsoft.com/office/drawing/2014/main" id="{E18C3C38-B42D-4488-8FC4-837A64B7D1D0}"/>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445" name="Groep 444">
                <a:extLst>
                  <a:ext uri="{FF2B5EF4-FFF2-40B4-BE49-F238E27FC236}">
                    <a16:creationId xmlns:a16="http://schemas.microsoft.com/office/drawing/2014/main" id="{788785AD-C8F7-4E6E-818E-76604D9E8429}"/>
                  </a:ext>
                </a:extLst>
              </p:cNvPr>
              <p:cNvGrpSpPr/>
              <p:nvPr userDrawn="1"/>
            </p:nvGrpSpPr>
            <p:grpSpPr>
              <a:xfrm>
                <a:off x="-3002834" y="720303"/>
                <a:ext cx="182598" cy="143759"/>
                <a:chOff x="-3310843" y="700986"/>
                <a:chExt cx="182598" cy="143759"/>
              </a:xfrm>
            </p:grpSpPr>
            <p:grpSp>
              <p:nvGrpSpPr>
                <p:cNvPr id="484" name="Groep 483">
                  <a:extLst>
                    <a:ext uri="{FF2B5EF4-FFF2-40B4-BE49-F238E27FC236}">
                      <a16:creationId xmlns:a16="http://schemas.microsoft.com/office/drawing/2014/main" id="{BAA324A0-07B8-4960-94B0-7EA0BD8540E2}"/>
                    </a:ext>
                  </a:extLst>
                </p:cNvPr>
                <p:cNvGrpSpPr/>
                <p:nvPr userDrawn="1"/>
              </p:nvGrpSpPr>
              <p:grpSpPr>
                <a:xfrm>
                  <a:off x="-3310843" y="700986"/>
                  <a:ext cx="182598" cy="143759"/>
                  <a:chOff x="-3310843" y="700986"/>
                  <a:chExt cx="182598" cy="143759"/>
                </a:xfrm>
              </p:grpSpPr>
              <p:cxnSp>
                <p:nvCxnSpPr>
                  <p:cNvPr id="488" name="Rechte verbindingslijn 487">
                    <a:extLst>
                      <a:ext uri="{FF2B5EF4-FFF2-40B4-BE49-F238E27FC236}">
                        <a16:creationId xmlns:a16="http://schemas.microsoft.com/office/drawing/2014/main" id="{EE560FF8-A7E5-4F21-8F09-C938524CBC7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512C6D55-A695-4325-AB1D-EC12A2CC0CA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73FF878A-95E4-4F9D-954B-F42CA75A220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7FBAA0EB-BD2E-4C50-8795-F3F889A34A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92" name="Rechte verbindingslijn 491">
                    <a:extLst>
                      <a:ext uri="{FF2B5EF4-FFF2-40B4-BE49-F238E27FC236}">
                        <a16:creationId xmlns:a16="http://schemas.microsoft.com/office/drawing/2014/main" id="{8C467585-AACF-485E-8B37-048420B8187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85" name="Groep 484">
                  <a:extLst>
                    <a:ext uri="{FF2B5EF4-FFF2-40B4-BE49-F238E27FC236}">
                      <a16:creationId xmlns:a16="http://schemas.microsoft.com/office/drawing/2014/main" id="{5E380563-D3D3-4982-BF64-52851480F0B5}"/>
                    </a:ext>
                  </a:extLst>
                </p:cNvPr>
                <p:cNvGrpSpPr/>
                <p:nvPr userDrawn="1"/>
              </p:nvGrpSpPr>
              <p:grpSpPr>
                <a:xfrm flipH="1">
                  <a:off x="-3310774" y="735854"/>
                  <a:ext cx="88801" cy="72568"/>
                  <a:chOff x="-2091059" y="1395403"/>
                  <a:chExt cx="157316" cy="128558"/>
                </a:xfrm>
              </p:grpSpPr>
              <p:sp>
                <p:nvSpPr>
                  <p:cNvPr id="486" name="Rechthoek 485">
                    <a:extLst>
                      <a:ext uri="{FF2B5EF4-FFF2-40B4-BE49-F238E27FC236}">
                        <a16:creationId xmlns:a16="http://schemas.microsoft.com/office/drawing/2014/main" id="{89A3E0C5-B41F-4303-AE95-DA179767AF3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87" name="Pijl: punthaak 486">
                    <a:extLst>
                      <a:ext uri="{FF2B5EF4-FFF2-40B4-BE49-F238E27FC236}">
                        <a16:creationId xmlns:a16="http://schemas.microsoft.com/office/drawing/2014/main" id="{AD2B3B4D-F358-4A5F-B293-EE35705295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446" name="Groep 445">
                <a:extLst>
                  <a:ext uri="{FF2B5EF4-FFF2-40B4-BE49-F238E27FC236}">
                    <a16:creationId xmlns:a16="http://schemas.microsoft.com/office/drawing/2014/main" id="{708E26DA-49DE-4434-9410-B6AD9AB38665}"/>
                  </a:ext>
                </a:extLst>
              </p:cNvPr>
              <p:cNvGrpSpPr/>
              <p:nvPr userDrawn="1"/>
            </p:nvGrpSpPr>
            <p:grpSpPr>
              <a:xfrm>
                <a:off x="-3326107" y="720303"/>
                <a:ext cx="182598" cy="143759"/>
                <a:chOff x="-3634116" y="700986"/>
                <a:chExt cx="182598" cy="143759"/>
              </a:xfrm>
            </p:grpSpPr>
            <p:grpSp>
              <p:nvGrpSpPr>
                <p:cNvPr id="475" name="Groep 474">
                  <a:extLst>
                    <a:ext uri="{FF2B5EF4-FFF2-40B4-BE49-F238E27FC236}">
                      <a16:creationId xmlns:a16="http://schemas.microsoft.com/office/drawing/2014/main" id="{8B57BFFE-270D-4A9B-94D5-B8B4C1853025}"/>
                    </a:ext>
                  </a:extLst>
                </p:cNvPr>
                <p:cNvGrpSpPr/>
                <p:nvPr userDrawn="1"/>
              </p:nvGrpSpPr>
              <p:grpSpPr>
                <a:xfrm>
                  <a:off x="-3634116" y="700986"/>
                  <a:ext cx="182598" cy="143759"/>
                  <a:chOff x="-3634116" y="700986"/>
                  <a:chExt cx="182598" cy="143759"/>
                </a:xfrm>
              </p:grpSpPr>
              <p:cxnSp>
                <p:nvCxnSpPr>
                  <p:cNvPr id="479" name="Rechte verbindingslijn 478">
                    <a:extLst>
                      <a:ext uri="{FF2B5EF4-FFF2-40B4-BE49-F238E27FC236}">
                        <a16:creationId xmlns:a16="http://schemas.microsoft.com/office/drawing/2014/main" id="{2F4799D3-B3AA-4FA5-8C87-DE5BA0F514C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8FFDD9C6-983C-4F51-8D14-DC83AFFCC03D}"/>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4774F9E3-F081-4B32-97FB-B8DD59360AC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8007CE7B-B6A1-47EE-BE8F-0949E604418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83" name="Rechte verbindingslijn 482">
                    <a:extLst>
                      <a:ext uri="{FF2B5EF4-FFF2-40B4-BE49-F238E27FC236}">
                        <a16:creationId xmlns:a16="http://schemas.microsoft.com/office/drawing/2014/main" id="{A246F801-F18E-4CF5-979C-053E1F46BB7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76" name="Groep 475">
                  <a:extLst>
                    <a:ext uri="{FF2B5EF4-FFF2-40B4-BE49-F238E27FC236}">
                      <a16:creationId xmlns:a16="http://schemas.microsoft.com/office/drawing/2014/main" id="{8D93C5AB-3D51-4A71-8186-9F6C5A5D6BFB}"/>
                    </a:ext>
                  </a:extLst>
                </p:cNvPr>
                <p:cNvGrpSpPr/>
                <p:nvPr userDrawn="1"/>
              </p:nvGrpSpPr>
              <p:grpSpPr>
                <a:xfrm>
                  <a:off x="-3634047" y="735854"/>
                  <a:ext cx="88801" cy="72568"/>
                  <a:chOff x="-2091059" y="1395403"/>
                  <a:chExt cx="157316" cy="128558"/>
                </a:xfrm>
              </p:grpSpPr>
              <p:sp>
                <p:nvSpPr>
                  <p:cNvPr id="477" name="Rechthoek 476">
                    <a:extLst>
                      <a:ext uri="{FF2B5EF4-FFF2-40B4-BE49-F238E27FC236}">
                        <a16:creationId xmlns:a16="http://schemas.microsoft.com/office/drawing/2014/main" id="{A8A349FD-58B8-4CB7-911E-88B232A1E38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78" name="Pijl: punthaak 477">
                    <a:extLst>
                      <a:ext uri="{FF2B5EF4-FFF2-40B4-BE49-F238E27FC236}">
                        <a16:creationId xmlns:a16="http://schemas.microsoft.com/office/drawing/2014/main" id="{0F060F8B-9CBA-4B44-929F-C038E7A0592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447" name="Rechte verbindingslijn 446">
                <a:extLst>
                  <a:ext uri="{FF2B5EF4-FFF2-40B4-BE49-F238E27FC236}">
                    <a16:creationId xmlns:a16="http://schemas.microsoft.com/office/drawing/2014/main" id="{1764BD22-93B7-47D4-92ED-D5DEBCEC3718}"/>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48" name="Rechte verbindingslijn 447">
                <a:extLst>
                  <a:ext uri="{FF2B5EF4-FFF2-40B4-BE49-F238E27FC236}">
                    <a16:creationId xmlns:a16="http://schemas.microsoft.com/office/drawing/2014/main" id="{FBAB1BB1-EC25-4B08-83DA-94A16EFECD35}"/>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49" name="Groep 448">
                <a:extLst>
                  <a:ext uri="{FF2B5EF4-FFF2-40B4-BE49-F238E27FC236}">
                    <a16:creationId xmlns:a16="http://schemas.microsoft.com/office/drawing/2014/main" id="{49120F0C-6B4F-42F7-A344-78AD468DF1F7}"/>
                  </a:ext>
                </a:extLst>
              </p:cNvPr>
              <p:cNvGrpSpPr/>
              <p:nvPr userDrawn="1"/>
            </p:nvGrpSpPr>
            <p:grpSpPr>
              <a:xfrm>
                <a:off x="-2425037" y="370226"/>
                <a:ext cx="357690" cy="330595"/>
                <a:chOff x="-2721817" y="347336"/>
                <a:chExt cx="432805" cy="400021"/>
              </a:xfrm>
            </p:grpSpPr>
            <p:sp>
              <p:nvSpPr>
                <p:cNvPr id="464" name="Rechthoek 463">
                  <a:extLst>
                    <a:ext uri="{FF2B5EF4-FFF2-40B4-BE49-F238E27FC236}">
                      <a16:creationId xmlns:a16="http://schemas.microsoft.com/office/drawing/2014/main" id="{18E53D57-884E-4FD9-9FD1-BCB86021A9C2}"/>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65" name="Groep 464">
                  <a:extLst>
                    <a:ext uri="{FF2B5EF4-FFF2-40B4-BE49-F238E27FC236}">
                      <a16:creationId xmlns:a16="http://schemas.microsoft.com/office/drawing/2014/main" id="{8FF2A519-CB35-428B-BAE8-ED0DF870D28F}"/>
                    </a:ext>
                  </a:extLst>
                </p:cNvPr>
                <p:cNvGrpSpPr/>
                <p:nvPr userDrawn="1"/>
              </p:nvGrpSpPr>
              <p:grpSpPr>
                <a:xfrm>
                  <a:off x="-2652453" y="431583"/>
                  <a:ext cx="294076" cy="231526"/>
                  <a:chOff x="-3634116" y="700986"/>
                  <a:chExt cx="182598" cy="143759"/>
                </a:xfrm>
              </p:grpSpPr>
              <p:grpSp>
                <p:nvGrpSpPr>
                  <p:cNvPr id="466" name="Groep 465">
                    <a:extLst>
                      <a:ext uri="{FF2B5EF4-FFF2-40B4-BE49-F238E27FC236}">
                        <a16:creationId xmlns:a16="http://schemas.microsoft.com/office/drawing/2014/main" id="{008C7B3E-21AD-4EFC-B7FC-EF2331F0B182}"/>
                      </a:ext>
                    </a:extLst>
                  </p:cNvPr>
                  <p:cNvGrpSpPr/>
                  <p:nvPr userDrawn="1"/>
                </p:nvGrpSpPr>
                <p:grpSpPr>
                  <a:xfrm>
                    <a:off x="-3634116" y="700986"/>
                    <a:ext cx="182598" cy="143759"/>
                    <a:chOff x="-3634116" y="700986"/>
                    <a:chExt cx="182598" cy="143759"/>
                  </a:xfrm>
                </p:grpSpPr>
                <p:cxnSp>
                  <p:nvCxnSpPr>
                    <p:cNvPr id="470" name="Rechte verbindingslijn 469">
                      <a:extLst>
                        <a:ext uri="{FF2B5EF4-FFF2-40B4-BE49-F238E27FC236}">
                          <a16:creationId xmlns:a16="http://schemas.microsoft.com/office/drawing/2014/main" id="{468085B6-77C9-40BA-8570-DEC655C9244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1EC81D8B-8C3A-49F5-84E2-1CCC6DF987C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72" name="Rechte verbindingslijn 471">
                      <a:extLst>
                        <a:ext uri="{FF2B5EF4-FFF2-40B4-BE49-F238E27FC236}">
                          <a16:creationId xmlns:a16="http://schemas.microsoft.com/office/drawing/2014/main" id="{1A5DB590-922E-4C88-89FF-66BD06D54CC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403EA407-14EE-4708-9CA5-D109D48E09D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D186F1E1-6315-459A-B917-B3C2ACA4069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67" name="Groep 466">
                    <a:extLst>
                      <a:ext uri="{FF2B5EF4-FFF2-40B4-BE49-F238E27FC236}">
                        <a16:creationId xmlns:a16="http://schemas.microsoft.com/office/drawing/2014/main" id="{7B2704FF-6B2F-471B-A974-4A2F8F756275}"/>
                      </a:ext>
                    </a:extLst>
                  </p:cNvPr>
                  <p:cNvGrpSpPr/>
                  <p:nvPr userDrawn="1"/>
                </p:nvGrpSpPr>
                <p:grpSpPr>
                  <a:xfrm>
                    <a:off x="-3634047" y="735854"/>
                    <a:ext cx="88801" cy="72568"/>
                    <a:chOff x="-2091059" y="1395403"/>
                    <a:chExt cx="157316" cy="128558"/>
                  </a:xfrm>
                </p:grpSpPr>
                <p:sp>
                  <p:nvSpPr>
                    <p:cNvPr id="468" name="Rechthoek 467">
                      <a:extLst>
                        <a:ext uri="{FF2B5EF4-FFF2-40B4-BE49-F238E27FC236}">
                          <a16:creationId xmlns:a16="http://schemas.microsoft.com/office/drawing/2014/main" id="{9DBE0E6A-D5CD-4E97-AB67-6EE65C71412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69" name="Pijl: punthaak 468">
                      <a:extLst>
                        <a:ext uri="{FF2B5EF4-FFF2-40B4-BE49-F238E27FC236}">
                          <a16:creationId xmlns:a16="http://schemas.microsoft.com/office/drawing/2014/main" id="{C871B8DB-C255-4BE8-B4BD-12682B0FA5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450" name="Groep 449">
                <a:extLst>
                  <a:ext uri="{FF2B5EF4-FFF2-40B4-BE49-F238E27FC236}">
                    <a16:creationId xmlns:a16="http://schemas.microsoft.com/office/drawing/2014/main" id="{B250FFD3-565B-4AA1-94A2-AAAD2628826A}"/>
                  </a:ext>
                </a:extLst>
              </p:cNvPr>
              <p:cNvGrpSpPr/>
              <p:nvPr userDrawn="1"/>
            </p:nvGrpSpPr>
            <p:grpSpPr>
              <a:xfrm>
                <a:off x="-2425037" y="781500"/>
                <a:ext cx="357690" cy="330595"/>
                <a:chOff x="-2721817" y="782525"/>
                <a:chExt cx="432805" cy="400021"/>
              </a:xfrm>
            </p:grpSpPr>
            <p:sp>
              <p:nvSpPr>
                <p:cNvPr id="453" name="Rechthoek 452">
                  <a:extLst>
                    <a:ext uri="{FF2B5EF4-FFF2-40B4-BE49-F238E27FC236}">
                      <a16:creationId xmlns:a16="http://schemas.microsoft.com/office/drawing/2014/main" id="{219B43D6-17CF-460B-A1EC-193EA2F4B7A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54" name="Groep 453">
                  <a:extLst>
                    <a:ext uri="{FF2B5EF4-FFF2-40B4-BE49-F238E27FC236}">
                      <a16:creationId xmlns:a16="http://schemas.microsoft.com/office/drawing/2014/main" id="{8B0AB075-282C-4A87-9194-1E012CA61EB6}"/>
                    </a:ext>
                  </a:extLst>
                </p:cNvPr>
                <p:cNvGrpSpPr/>
                <p:nvPr userDrawn="1"/>
              </p:nvGrpSpPr>
              <p:grpSpPr>
                <a:xfrm>
                  <a:off x="-2652453" y="866772"/>
                  <a:ext cx="294076" cy="231526"/>
                  <a:chOff x="-3310843" y="700986"/>
                  <a:chExt cx="182598" cy="143759"/>
                </a:xfrm>
              </p:grpSpPr>
              <p:grpSp>
                <p:nvGrpSpPr>
                  <p:cNvPr id="455" name="Groep 454">
                    <a:extLst>
                      <a:ext uri="{FF2B5EF4-FFF2-40B4-BE49-F238E27FC236}">
                        <a16:creationId xmlns:a16="http://schemas.microsoft.com/office/drawing/2014/main" id="{01F3BD68-68B2-44A8-9560-148A675BCD7F}"/>
                      </a:ext>
                    </a:extLst>
                  </p:cNvPr>
                  <p:cNvGrpSpPr/>
                  <p:nvPr userDrawn="1"/>
                </p:nvGrpSpPr>
                <p:grpSpPr>
                  <a:xfrm>
                    <a:off x="-3310843" y="700986"/>
                    <a:ext cx="182598" cy="143759"/>
                    <a:chOff x="-3310843" y="700986"/>
                    <a:chExt cx="182598" cy="143759"/>
                  </a:xfrm>
                </p:grpSpPr>
                <p:cxnSp>
                  <p:nvCxnSpPr>
                    <p:cNvPr id="459" name="Rechte verbindingslijn 458">
                      <a:extLst>
                        <a:ext uri="{FF2B5EF4-FFF2-40B4-BE49-F238E27FC236}">
                          <a16:creationId xmlns:a16="http://schemas.microsoft.com/office/drawing/2014/main" id="{699C63B4-3E31-4C52-9589-A31FEE9D883C}"/>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0" name="Rechte verbindingslijn 459">
                      <a:extLst>
                        <a:ext uri="{FF2B5EF4-FFF2-40B4-BE49-F238E27FC236}">
                          <a16:creationId xmlns:a16="http://schemas.microsoft.com/office/drawing/2014/main" id="{B679DB64-9503-450A-9D9D-C00BDA9E4F4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1" name="Rechte verbindingslijn 460">
                      <a:extLst>
                        <a:ext uri="{FF2B5EF4-FFF2-40B4-BE49-F238E27FC236}">
                          <a16:creationId xmlns:a16="http://schemas.microsoft.com/office/drawing/2014/main" id="{64AC740C-4FBD-465B-BB3D-A6DB33F49A7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62" name="Rechte verbindingslijn 461">
                      <a:extLst>
                        <a:ext uri="{FF2B5EF4-FFF2-40B4-BE49-F238E27FC236}">
                          <a16:creationId xmlns:a16="http://schemas.microsoft.com/office/drawing/2014/main" id="{02407732-E26E-4302-9C50-D8A492A3FE48}"/>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63" name="Rechte verbindingslijn 462">
                      <a:extLst>
                        <a:ext uri="{FF2B5EF4-FFF2-40B4-BE49-F238E27FC236}">
                          <a16:creationId xmlns:a16="http://schemas.microsoft.com/office/drawing/2014/main" id="{6EADA887-14E8-40C1-B7C6-2620298254C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56" name="Groep 455">
                    <a:extLst>
                      <a:ext uri="{FF2B5EF4-FFF2-40B4-BE49-F238E27FC236}">
                        <a16:creationId xmlns:a16="http://schemas.microsoft.com/office/drawing/2014/main" id="{6CE43CEF-B9C8-4977-8E6B-9A266FC702A4}"/>
                      </a:ext>
                    </a:extLst>
                  </p:cNvPr>
                  <p:cNvGrpSpPr/>
                  <p:nvPr userDrawn="1"/>
                </p:nvGrpSpPr>
                <p:grpSpPr>
                  <a:xfrm flipH="1">
                    <a:off x="-3310774" y="735854"/>
                    <a:ext cx="88801" cy="72568"/>
                    <a:chOff x="-2091059" y="1395403"/>
                    <a:chExt cx="157316" cy="128558"/>
                  </a:xfrm>
                </p:grpSpPr>
                <p:sp>
                  <p:nvSpPr>
                    <p:cNvPr id="457" name="Rechthoek 456">
                      <a:extLst>
                        <a:ext uri="{FF2B5EF4-FFF2-40B4-BE49-F238E27FC236}">
                          <a16:creationId xmlns:a16="http://schemas.microsoft.com/office/drawing/2014/main" id="{9BD1AD40-6978-4076-9863-AFF1D58DED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58" name="Pijl: punthaak 457">
                      <a:extLst>
                        <a:ext uri="{FF2B5EF4-FFF2-40B4-BE49-F238E27FC236}">
                          <a16:creationId xmlns:a16="http://schemas.microsoft.com/office/drawing/2014/main" id="{8FD71B4A-7E09-4E61-AFA4-2D1EE7971BA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451" name="Rechthoek 450">
                <a:extLst>
                  <a:ext uri="{FF2B5EF4-FFF2-40B4-BE49-F238E27FC236}">
                    <a16:creationId xmlns:a16="http://schemas.microsoft.com/office/drawing/2014/main" id="{350F00E3-38E2-494B-93D9-D89C6C7D8F94}"/>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452" name="Rechthoek 451">
                <a:extLst>
                  <a:ext uri="{FF2B5EF4-FFF2-40B4-BE49-F238E27FC236}">
                    <a16:creationId xmlns:a16="http://schemas.microsoft.com/office/drawing/2014/main" id="{58CE964A-7980-4590-AA32-B5E13305039C}"/>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421" name="Rechte verbindingslijn 420">
              <a:extLst>
                <a:ext uri="{FF2B5EF4-FFF2-40B4-BE49-F238E27FC236}">
                  <a16:creationId xmlns:a16="http://schemas.microsoft.com/office/drawing/2014/main" id="{8CCB7495-A91E-4C09-B11C-BAB0368552A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22" name="Rechthoek 421">
              <a:extLst>
                <a:ext uri="{FF2B5EF4-FFF2-40B4-BE49-F238E27FC236}">
                  <a16:creationId xmlns:a16="http://schemas.microsoft.com/office/drawing/2014/main" id="{6AB8132C-456C-41DA-B3D8-F661ACBA694F}"/>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423" name="Rechthoek 422">
              <a:extLst>
                <a:ext uri="{FF2B5EF4-FFF2-40B4-BE49-F238E27FC236}">
                  <a16:creationId xmlns:a16="http://schemas.microsoft.com/office/drawing/2014/main" id="{DD2870CB-D7E7-4FD0-BE8D-F88ABA0C576D}"/>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424" name="Ovaal 423">
              <a:extLst>
                <a:ext uri="{FF2B5EF4-FFF2-40B4-BE49-F238E27FC236}">
                  <a16:creationId xmlns:a16="http://schemas.microsoft.com/office/drawing/2014/main" id="{3C50F1AE-0E0B-4811-9AE1-A664281CA4C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425" name="Ovaal 424">
              <a:extLst>
                <a:ext uri="{FF2B5EF4-FFF2-40B4-BE49-F238E27FC236}">
                  <a16:creationId xmlns:a16="http://schemas.microsoft.com/office/drawing/2014/main" id="{6F018609-9838-43A8-8B12-205047CA8F80}"/>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426" name="Ovaal 425">
              <a:extLst>
                <a:ext uri="{FF2B5EF4-FFF2-40B4-BE49-F238E27FC236}">
                  <a16:creationId xmlns:a16="http://schemas.microsoft.com/office/drawing/2014/main" id="{32D6BD29-BF45-4F8D-B471-B89557271CED}"/>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427" name="Ovaal 426">
              <a:extLst>
                <a:ext uri="{FF2B5EF4-FFF2-40B4-BE49-F238E27FC236}">
                  <a16:creationId xmlns:a16="http://schemas.microsoft.com/office/drawing/2014/main" id="{5EF3674F-19BE-444C-9E06-7B6E11C3D6B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428" name="Ovaal 427">
              <a:extLst>
                <a:ext uri="{FF2B5EF4-FFF2-40B4-BE49-F238E27FC236}">
                  <a16:creationId xmlns:a16="http://schemas.microsoft.com/office/drawing/2014/main" id="{CE564EE6-BDB0-4612-B01E-B27FF04A100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429" name="Ovaal 428">
              <a:extLst>
                <a:ext uri="{FF2B5EF4-FFF2-40B4-BE49-F238E27FC236}">
                  <a16:creationId xmlns:a16="http://schemas.microsoft.com/office/drawing/2014/main" id="{B7B66B63-47CD-4A47-A981-93CF34D70C37}"/>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430" name="Ovaal 429">
              <a:extLst>
                <a:ext uri="{FF2B5EF4-FFF2-40B4-BE49-F238E27FC236}">
                  <a16:creationId xmlns:a16="http://schemas.microsoft.com/office/drawing/2014/main" id="{01F7A0FB-8D76-4A69-A88C-5F6A9493F736}"/>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431" name="Ovaal 430">
              <a:extLst>
                <a:ext uri="{FF2B5EF4-FFF2-40B4-BE49-F238E27FC236}">
                  <a16:creationId xmlns:a16="http://schemas.microsoft.com/office/drawing/2014/main" id="{0785241F-D8B8-4037-9C39-E669518F2EDA}"/>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432" name="Ovaal 431">
              <a:extLst>
                <a:ext uri="{FF2B5EF4-FFF2-40B4-BE49-F238E27FC236}">
                  <a16:creationId xmlns:a16="http://schemas.microsoft.com/office/drawing/2014/main" id="{85091E66-D663-4015-B1A2-1B7465892B7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433" name="Rechthoek 432">
              <a:extLst>
                <a:ext uri="{FF2B5EF4-FFF2-40B4-BE49-F238E27FC236}">
                  <a16:creationId xmlns:a16="http://schemas.microsoft.com/office/drawing/2014/main" id="{D410B9F4-8339-4038-87FF-C619CB4045F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434" name="Rechthoek 433">
              <a:extLst>
                <a:ext uri="{FF2B5EF4-FFF2-40B4-BE49-F238E27FC236}">
                  <a16:creationId xmlns:a16="http://schemas.microsoft.com/office/drawing/2014/main" id="{35B52DCB-369F-4F72-8EF0-019E101C4ECA}"/>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435" name="Rechthoek 434">
              <a:extLst>
                <a:ext uri="{FF2B5EF4-FFF2-40B4-BE49-F238E27FC236}">
                  <a16:creationId xmlns:a16="http://schemas.microsoft.com/office/drawing/2014/main" id="{31C16866-3C54-4DA2-BAB7-1FEFCEC4296F}"/>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436" name="Rechthoek 435">
              <a:extLst>
                <a:ext uri="{FF2B5EF4-FFF2-40B4-BE49-F238E27FC236}">
                  <a16:creationId xmlns:a16="http://schemas.microsoft.com/office/drawing/2014/main" id="{218266AB-04B5-4AF1-926D-C7D76DEC7B8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437" name="Rechthoek 436">
              <a:extLst>
                <a:ext uri="{FF2B5EF4-FFF2-40B4-BE49-F238E27FC236}">
                  <a16:creationId xmlns:a16="http://schemas.microsoft.com/office/drawing/2014/main" id="{7517D758-2714-438F-B40B-1D9FFC7C8DD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438" name="Rechthoek 437">
              <a:extLst>
                <a:ext uri="{FF2B5EF4-FFF2-40B4-BE49-F238E27FC236}">
                  <a16:creationId xmlns:a16="http://schemas.microsoft.com/office/drawing/2014/main" id="{8E58E4B8-63F0-4B3F-AC19-DEA7FE9AA07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439" name="Rechthoek 438">
              <a:extLst>
                <a:ext uri="{FF2B5EF4-FFF2-40B4-BE49-F238E27FC236}">
                  <a16:creationId xmlns:a16="http://schemas.microsoft.com/office/drawing/2014/main" id="{B03FF6D6-B15C-47C2-AAA8-2D230043F607}"/>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440" name="Rechthoek 439">
              <a:extLst>
                <a:ext uri="{FF2B5EF4-FFF2-40B4-BE49-F238E27FC236}">
                  <a16:creationId xmlns:a16="http://schemas.microsoft.com/office/drawing/2014/main" id="{6C9C6676-D079-4DA3-B976-334488286524}"/>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68761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blauw">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userDrawn="1"/>
        </p:nvSpPr>
        <p:spPr>
          <a:xfrm>
            <a:off x="0" y="-399601"/>
            <a:ext cx="720000" cy="360000"/>
          </a:xfrm>
          <a:prstGeom prst="rect">
            <a:avLst/>
          </a:prstGeom>
        </p:spPr>
        <p:txBody>
          <a:bodyPr wrap="none" lIns="0" tIns="0" rIns="0" bIns="0">
            <a:noAutofit/>
          </a:bodyPr>
          <a:lstStyle/>
          <a:p>
            <a:r>
              <a:rPr lang="nl-NL" dirty="0"/>
              <a:t>Alleen titel (donker)</a:t>
            </a:r>
          </a:p>
        </p:txBody>
      </p:sp>
      <p:grpSp>
        <p:nvGrpSpPr>
          <p:cNvPr id="152" name="TEKSTINSTRUCTIES">
            <a:extLst>
              <a:ext uri="{FF2B5EF4-FFF2-40B4-BE49-F238E27FC236}">
                <a16:creationId xmlns:a16="http://schemas.microsoft.com/office/drawing/2014/main" id="{26C3509E-0A69-46CC-9C49-0BD668915D85}"/>
              </a:ext>
            </a:extLst>
          </p:cNvPr>
          <p:cNvGrpSpPr/>
          <p:nvPr userDrawn="1"/>
        </p:nvGrpSpPr>
        <p:grpSpPr>
          <a:xfrm>
            <a:off x="-4297881" y="-718670"/>
            <a:ext cx="4140000" cy="7198669"/>
            <a:chOff x="-4297881" y="-718670"/>
            <a:chExt cx="4140000" cy="7198669"/>
          </a:xfrm>
        </p:grpSpPr>
        <p:sp>
          <p:nvSpPr>
            <p:cNvPr id="153" name="Rechthoek: afgeronde hoeken 152">
              <a:extLst>
                <a:ext uri="{FF2B5EF4-FFF2-40B4-BE49-F238E27FC236}">
                  <a16:creationId xmlns:a16="http://schemas.microsoft.com/office/drawing/2014/main" id="{37C0BA12-35F3-4724-A7B3-0042F4486B7F}"/>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231" name="Rechthoek: afgeronde hoeken 230">
              <a:extLst>
                <a:ext uri="{FF2B5EF4-FFF2-40B4-BE49-F238E27FC236}">
                  <a16:creationId xmlns:a16="http://schemas.microsoft.com/office/drawing/2014/main" id="{721EC05E-9F20-4CAE-8DF7-C2995C054B15}"/>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232" name="Rechthoek: afgeronde hoeken 231">
              <a:extLst>
                <a:ext uri="{FF2B5EF4-FFF2-40B4-BE49-F238E27FC236}">
                  <a16:creationId xmlns:a16="http://schemas.microsoft.com/office/drawing/2014/main" id="{CD60CB5D-0FF8-4A5C-9049-0ADCFFF37B0D}"/>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233" name="Rechte verbindingslijn 232">
              <a:extLst>
                <a:ext uri="{FF2B5EF4-FFF2-40B4-BE49-F238E27FC236}">
                  <a16:creationId xmlns:a16="http://schemas.microsoft.com/office/drawing/2014/main" id="{05B5FC22-28EA-4281-9616-A892CA19FE7F}"/>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34" name="Groep 233">
              <a:extLst>
                <a:ext uri="{FF2B5EF4-FFF2-40B4-BE49-F238E27FC236}">
                  <a16:creationId xmlns:a16="http://schemas.microsoft.com/office/drawing/2014/main" id="{C46514FA-A6FA-48D0-8A6B-7B696E204988}"/>
                </a:ext>
              </a:extLst>
            </p:cNvPr>
            <p:cNvGrpSpPr/>
            <p:nvPr userDrawn="1"/>
          </p:nvGrpSpPr>
          <p:grpSpPr>
            <a:xfrm>
              <a:off x="-3905190" y="127747"/>
              <a:ext cx="3354618" cy="786653"/>
              <a:chOff x="-3419346" y="368233"/>
              <a:chExt cx="3170491" cy="743862"/>
            </a:xfrm>
          </p:grpSpPr>
          <p:sp>
            <p:nvSpPr>
              <p:cNvPr id="255" name="Rechthoek 254">
                <a:extLst>
                  <a:ext uri="{FF2B5EF4-FFF2-40B4-BE49-F238E27FC236}">
                    <a16:creationId xmlns:a16="http://schemas.microsoft.com/office/drawing/2014/main" id="{8CAE67A6-58D7-4A62-B618-BE5F79EB9D2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256" name="Rechte verbindingslijn 255">
                <a:extLst>
                  <a:ext uri="{FF2B5EF4-FFF2-40B4-BE49-F238E27FC236}">
                    <a16:creationId xmlns:a16="http://schemas.microsoft.com/office/drawing/2014/main" id="{22F40CA3-07E7-41D0-AC4D-17D51206A08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Rechte verbindingslijn 256">
                <a:extLst>
                  <a:ext uri="{FF2B5EF4-FFF2-40B4-BE49-F238E27FC236}">
                    <a16:creationId xmlns:a16="http://schemas.microsoft.com/office/drawing/2014/main" id="{9D18C173-9E17-4671-87F5-1EA85AADA5E3}"/>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8" name="Rechthoek 257">
                <a:extLst>
                  <a:ext uri="{FF2B5EF4-FFF2-40B4-BE49-F238E27FC236}">
                    <a16:creationId xmlns:a16="http://schemas.microsoft.com/office/drawing/2014/main" id="{23CDB88D-CE15-4B3B-930F-0AF7F075E0B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59" name="Groep 258">
                <a:extLst>
                  <a:ext uri="{FF2B5EF4-FFF2-40B4-BE49-F238E27FC236}">
                    <a16:creationId xmlns:a16="http://schemas.microsoft.com/office/drawing/2014/main" id="{1ACB204F-7C30-4DCF-B41A-F351A372DBAE}"/>
                  </a:ext>
                </a:extLst>
              </p:cNvPr>
              <p:cNvGrpSpPr/>
              <p:nvPr userDrawn="1"/>
            </p:nvGrpSpPr>
            <p:grpSpPr>
              <a:xfrm>
                <a:off x="-3002834" y="720303"/>
                <a:ext cx="182598" cy="143759"/>
                <a:chOff x="-3310843" y="700986"/>
                <a:chExt cx="182598" cy="143759"/>
              </a:xfrm>
            </p:grpSpPr>
            <p:grpSp>
              <p:nvGrpSpPr>
                <p:cNvPr id="298" name="Groep 297">
                  <a:extLst>
                    <a:ext uri="{FF2B5EF4-FFF2-40B4-BE49-F238E27FC236}">
                      <a16:creationId xmlns:a16="http://schemas.microsoft.com/office/drawing/2014/main" id="{28B25163-1A02-412A-A1B9-94BEAA40A63F}"/>
                    </a:ext>
                  </a:extLst>
                </p:cNvPr>
                <p:cNvGrpSpPr/>
                <p:nvPr userDrawn="1"/>
              </p:nvGrpSpPr>
              <p:grpSpPr>
                <a:xfrm>
                  <a:off x="-3310843" y="700986"/>
                  <a:ext cx="182598" cy="143759"/>
                  <a:chOff x="-3310843" y="700986"/>
                  <a:chExt cx="182598" cy="143759"/>
                </a:xfrm>
              </p:grpSpPr>
              <p:cxnSp>
                <p:nvCxnSpPr>
                  <p:cNvPr id="302" name="Rechte verbindingslijn 301">
                    <a:extLst>
                      <a:ext uri="{FF2B5EF4-FFF2-40B4-BE49-F238E27FC236}">
                        <a16:creationId xmlns:a16="http://schemas.microsoft.com/office/drawing/2014/main" id="{55AF61F6-AC80-46A0-9937-7ECE4471DD2B}"/>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03" name="Rechte verbindingslijn 302">
                    <a:extLst>
                      <a:ext uri="{FF2B5EF4-FFF2-40B4-BE49-F238E27FC236}">
                        <a16:creationId xmlns:a16="http://schemas.microsoft.com/office/drawing/2014/main" id="{D53AA243-878F-4529-8D51-434FE9E9AF9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04" name="Rechte verbindingslijn 303">
                    <a:extLst>
                      <a:ext uri="{FF2B5EF4-FFF2-40B4-BE49-F238E27FC236}">
                        <a16:creationId xmlns:a16="http://schemas.microsoft.com/office/drawing/2014/main" id="{8C092567-E9FD-44CC-8DA2-322E2EC488B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05" name="Rechte verbindingslijn 304">
                    <a:extLst>
                      <a:ext uri="{FF2B5EF4-FFF2-40B4-BE49-F238E27FC236}">
                        <a16:creationId xmlns:a16="http://schemas.microsoft.com/office/drawing/2014/main" id="{ACABB650-492E-4FD1-A3E2-F3C45C37A9B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41C3B79E-77E2-4696-BEBC-56EAFC65135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99" name="Groep 298">
                  <a:extLst>
                    <a:ext uri="{FF2B5EF4-FFF2-40B4-BE49-F238E27FC236}">
                      <a16:creationId xmlns:a16="http://schemas.microsoft.com/office/drawing/2014/main" id="{F7C82AA1-FDED-4C00-8049-DD815D2BE992}"/>
                    </a:ext>
                  </a:extLst>
                </p:cNvPr>
                <p:cNvGrpSpPr/>
                <p:nvPr userDrawn="1"/>
              </p:nvGrpSpPr>
              <p:grpSpPr>
                <a:xfrm flipH="1">
                  <a:off x="-3310774" y="735854"/>
                  <a:ext cx="88801" cy="72568"/>
                  <a:chOff x="-2091059" y="1395403"/>
                  <a:chExt cx="157316" cy="128558"/>
                </a:xfrm>
              </p:grpSpPr>
              <p:sp>
                <p:nvSpPr>
                  <p:cNvPr id="300" name="Rechthoek 299">
                    <a:extLst>
                      <a:ext uri="{FF2B5EF4-FFF2-40B4-BE49-F238E27FC236}">
                        <a16:creationId xmlns:a16="http://schemas.microsoft.com/office/drawing/2014/main" id="{523B918D-8D07-4945-BD36-5F5F576C7C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1" name="Pijl: punthaak 300">
                    <a:extLst>
                      <a:ext uri="{FF2B5EF4-FFF2-40B4-BE49-F238E27FC236}">
                        <a16:creationId xmlns:a16="http://schemas.microsoft.com/office/drawing/2014/main" id="{E78F339A-1DCF-4519-8F3A-582CB2DEEE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260" name="Groep 259">
                <a:extLst>
                  <a:ext uri="{FF2B5EF4-FFF2-40B4-BE49-F238E27FC236}">
                    <a16:creationId xmlns:a16="http://schemas.microsoft.com/office/drawing/2014/main" id="{EFD476D6-80AD-43A3-969A-84E8C8BD21A4}"/>
                  </a:ext>
                </a:extLst>
              </p:cNvPr>
              <p:cNvGrpSpPr/>
              <p:nvPr userDrawn="1"/>
            </p:nvGrpSpPr>
            <p:grpSpPr>
              <a:xfrm>
                <a:off x="-3326107" y="720303"/>
                <a:ext cx="182598" cy="143759"/>
                <a:chOff x="-3634116" y="700986"/>
                <a:chExt cx="182598" cy="143759"/>
              </a:xfrm>
            </p:grpSpPr>
            <p:grpSp>
              <p:nvGrpSpPr>
                <p:cNvPr id="289" name="Groep 288">
                  <a:extLst>
                    <a:ext uri="{FF2B5EF4-FFF2-40B4-BE49-F238E27FC236}">
                      <a16:creationId xmlns:a16="http://schemas.microsoft.com/office/drawing/2014/main" id="{46EB8B2C-ECA2-4ADB-873E-05FECCAA7C9D}"/>
                    </a:ext>
                  </a:extLst>
                </p:cNvPr>
                <p:cNvGrpSpPr/>
                <p:nvPr userDrawn="1"/>
              </p:nvGrpSpPr>
              <p:grpSpPr>
                <a:xfrm>
                  <a:off x="-3634116" y="700986"/>
                  <a:ext cx="182598" cy="143759"/>
                  <a:chOff x="-3634116" y="700986"/>
                  <a:chExt cx="182598" cy="143759"/>
                </a:xfrm>
              </p:grpSpPr>
              <p:cxnSp>
                <p:nvCxnSpPr>
                  <p:cNvPr id="293" name="Rechte verbindingslijn 292">
                    <a:extLst>
                      <a:ext uri="{FF2B5EF4-FFF2-40B4-BE49-F238E27FC236}">
                        <a16:creationId xmlns:a16="http://schemas.microsoft.com/office/drawing/2014/main" id="{5D61CB44-B92D-4F3B-8E5D-70949AC28D6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94" name="Rechte verbindingslijn 293">
                    <a:extLst>
                      <a:ext uri="{FF2B5EF4-FFF2-40B4-BE49-F238E27FC236}">
                        <a16:creationId xmlns:a16="http://schemas.microsoft.com/office/drawing/2014/main" id="{288E9F93-1711-4190-AAC0-E460E48C8DE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95" name="Rechte verbindingslijn 294">
                    <a:extLst>
                      <a:ext uri="{FF2B5EF4-FFF2-40B4-BE49-F238E27FC236}">
                        <a16:creationId xmlns:a16="http://schemas.microsoft.com/office/drawing/2014/main" id="{1D1B72D1-3314-431B-AA47-AC4C1A4E138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225BCD6E-69AD-465B-9781-4234C1E10C9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AFCC6165-C528-4830-BDC0-3A107C4618DB}"/>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90" name="Groep 289">
                  <a:extLst>
                    <a:ext uri="{FF2B5EF4-FFF2-40B4-BE49-F238E27FC236}">
                      <a16:creationId xmlns:a16="http://schemas.microsoft.com/office/drawing/2014/main" id="{11CD68F5-67D7-4774-B8DD-361E9E06815B}"/>
                    </a:ext>
                  </a:extLst>
                </p:cNvPr>
                <p:cNvGrpSpPr/>
                <p:nvPr userDrawn="1"/>
              </p:nvGrpSpPr>
              <p:grpSpPr>
                <a:xfrm>
                  <a:off x="-3634047" y="735854"/>
                  <a:ext cx="88801" cy="72568"/>
                  <a:chOff x="-2091059" y="1395403"/>
                  <a:chExt cx="157316" cy="128558"/>
                </a:xfrm>
              </p:grpSpPr>
              <p:sp>
                <p:nvSpPr>
                  <p:cNvPr id="291" name="Rechthoek 290">
                    <a:extLst>
                      <a:ext uri="{FF2B5EF4-FFF2-40B4-BE49-F238E27FC236}">
                        <a16:creationId xmlns:a16="http://schemas.microsoft.com/office/drawing/2014/main" id="{D1322F6E-A720-4E8A-BAEB-96AB7C60F8E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92" name="Pijl: punthaak 291">
                    <a:extLst>
                      <a:ext uri="{FF2B5EF4-FFF2-40B4-BE49-F238E27FC236}">
                        <a16:creationId xmlns:a16="http://schemas.microsoft.com/office/drawing/2014/main" id="{8C4310B4-29F1-4DDE-85C0-95E92812130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261" name="Rechte verbindingslijn 260">
                <a:extLst>
                  <a:ext uri="{FF2B5EF4-FFF2-40B4-BE49-F238E27FC236}">
                    <a16:creationId xmlns:a16="http://schemas.microsoft.com/office/drawing/2014/main" id="{8299751A-F4E3-4D8C-B901-134088CCD3B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62" name="Rechte verbindingslijn 261">
                <a:extLst>
                  <a:ext uri="{FF2B5EF4-FFF2-40B4-BE49-F238E27FC236}">
                    <a16:creationId xmlns:a16="http://schemas.microsoft.com/office/drawing/2014/main" id="{2B8EE754-AFF5-4727-A930-5FEBE7A641A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63" name="Groep 262">
                <a:extLst>
                  <a:ext uri="{FF2B5EF4-FFF2-40B4-BE49-F238E27FC236}">
                    <a16:creationId xmlns:a16="http://schemas.microsoft.com/office/drawing/2014/main" id="{43F630B6-ED5A-42AB-AA5F-E2D46870192B}"/>
                  </a:ext>
                </a:extLst>
              </p:cNvPr>
              <p:cNvGrpSpPr/>
              <p:nvPr userDrawn="1"/>
            </p:nvGrpSpPr>
            <p:grpSpPr>
              <a:xfrm>
                <a:off x="-2425037" y="370226"/>
                <a:ext cx="357690" cy="330595"/>
                <a:chOff x="-2721817" y="347336"/>
                <a:chExt cx="432805" cy="400021"/>
              </a:xfrm>
            </p:grpSpPr>
            <p:sp>
              <p:nvSpPr>
                <p:cNvPr id="278" name="Rechthoek 277">
                  <a:extLst>
                    <a:ext uri="{FF2B5EF4-FFF2-40B4-BE49-F238E27FC236}">
                      <a16:creationId xmlns:a16="http://schemas.microsoft.com/office/drawing/2014/main" id="{3495E9CF-4CF4-4240-9432-3A370F3E2C7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79" name="Groep 278">
                  <a:extLst>
                    <a:ext uri="{FF2B5EF4-FFF2-40B4-BE49-F238E27FC236}">
                      <a16:creationId xmlns:a16="http://schemas.microsoft.com/office/drawing/2014/main" id="{0A7810F7-BB12-4ECD-87C2-94235B71E5AB}"/>
                    </a:ext>
                  </a:extLst>
                </p:cNvPr>
                <p:cNvGrpSpPr/>
                <p:nvPr userDrawn="1"/>
              </p:nvGrpSpPr>
              <p:grpSpPr>
                <a:xfrm>
                  <a:off x="-2652453" y="431583"/>
                  <a:ext cx="294076" cy="231526"/>
                  <a:chOff x="-3634116" y="700986"/>
                  <a:chExt cx="182598" cy="143759"/>
                </a:xfrm>
              </p:grpSpPr>
              <p:grpSp>
                <p:nvGrpSpPr>
                  <p:cNvPr id="280" name="Groep 279">
                    <a:extLst>
                      <a:ext uri="{FF2B5EF4-FFF2-40B4-BE49-F238E27FC236}">
                        <a16:creationId xmlns:a16="http://schemas.microsoft.com/office/drawing/2014/main" id="{6F2ED526-E491-4907-AA49-8B962EDF8804}"/>
                      </a:ext>
                    </a:extLst>
                  </p:cNvPr>
                  <p:cNvGrpSpPr/>
                  <p:nvPr userDrawn="1"/>
                </p:nvGrpSpPr>
                <p:grpSpPr>
                  <a:xfrm>
                    <a:off x="-3634116" y="700986"/>
                    <a:ext cx="182598" cy="143759"/>
                    <a:chOff x="-3634116" y="700986"/>
                    <a:chExt cx="182598" cy="143759"/>
                  </a:xfrm>
                </p:grpSpPr>
                <p:cxnSp>
                  <p:nvCxnSpPr>
                    <p:cNvPr id="284" name="Rechte verbindingslijn 283">
                      <a:extLst>
                        <a:ext uri="{FF2B5EF4-FFF2-40B4-BE49-F238E27FC236}">
                          <a16:creationId xmlns:a16="http://schemas.microsoft.com/office/drawing/2014/main" id="{31A4AF64-9D0A-46B4-A856-31953621BD0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85" name="Rechte verbindingslijn 284">
                      <a:extLst>
                        <a:ext uri="{FF2B5EF4-FFF2-40B4-BE49-F238E27FC236}">
                          <a16:creationId xmlns:a16="http://schemas.microsoft.com/office/drawing/2014/main" id="{262A084D-6B6F-4501-83E0-A268D742057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566D43D6-5CFD-47A5-96D8-12094EC74CB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656D74EC-A86A-4657-92E2-00998549592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DCED4CEE-5B57-4C93-8A39-BFE898622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81" name="Groep 280">
                    <a:extLst>
                      <a:ext uri="{FF2B5EF4-FFF2-40B4-BE49-F238E27FC236}">
                        <a16:creationId xmlns:a16="http://schemas.microsoft.com/office/drawing/2014/main" id="{9BBC0DC5-67D5-48EB-A7F7-F37477653AD8}"/>
                      </a:ext>
                    </a:extLst>
                  </p:cNvPr>
                  <p:cNvGrpSpPr/>
                  <p:nvPr userDrawn="1"/>
                </p:nvGrpSpPr>
                <p:grpSpPr>
                  <a:xfrm>
                    <a:off x="-3634047" y="735854"/>
                    <a:ext cx="88801" cy="72568"/>
                    <a:chOff x="-2091059" y="1395403"/>
                    <a:chExt cx="157316" cy="128558"/>
                  </a:xfrm>
                </p:grpSpPr>
                <p:sp>
                  <p:nvSpPr>
                    <p:cNvPr id="282" name="Rechthoek 281">
                      <a:extLst>
                        <a:ext uri="{FF2B5EF4-FFF2-40B4-BE49-F238E27FC236}">
                          <a16:creationId xmlns:a16="http://schemas.microsoft.com/office/drawing/2014/main" id="{32B855EF-AA19-4269-8A53-AF5F7DD8205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83" name="Pijl: punthaak 282">
                      <a:extLst>
                        <a:ext uri="{FF2B5EF4-FFF2-40B4-BE49-F238E27FC236}">
                          <a16:creationId xmlns:a16="http://schemas.microsoft.com/office/drawing/2014/main" id="{4ADDB022-2D2F-4451-AEC9-66F273D8646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264" name="Groep 263">
                <a:extLst>
                  <a:ext uri="{FF2B5EF4-FFF2-40B4-BE49-F238E27FC236}">
                    <a16:creationId xmlns:a16="http://schemas.microsoft.com/office/drawing/2014/main" id="{AD8D25C8-EF1A-4F5A-A983-19B965F14EE8}"/>
                  </a:ext>
                </a:extLst>
              </p:cNvPr>
              <p:cNvGrpSpPr/>
              <p:nvPr userDrawn="1"/>
            </p:nvGrpSpPr>
            <p:grpSpPr>
              <a:xfrm>
                <a:off x="-2425037" y="781500"/>
                <a:ext cx="357690" cy="330595"/>
                <a:chOff x="-2721817" y="782525"/>
                <a:chExt cx="432805" cy="400021"/>
              </a:xfrm>
            </p:grpSpPr>
            <p:sp>
              <p:nvSpPr>
                <p:cNvPr id="267" name="Rechthoek 266">
                  <a:extLst>
                    <a:ext uri="{FF2B5EF4-FFF2-40B4-BE49-F238E27FC236}">
                      <a16:creationId xmlns:a16="http://schemas.microsoft.com/office/drawing/2014/main" id="{A45D0EB0-3F9B-460A-9350-16472248538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68" name="Groep 267">
                  <a:extLst>
                    <a:ext uri="{FF2B5EF4-FFF2-40B4-BE49-F238E27FC236}">
                      <a16:creationId xmlns:a16="http://schemas.microsoft.com/office/drawing/2014/main" id="{43C55D6D-B6C7-4D73-84ED-89A47821C0D9}"/>
                    </a:ext>
                  </a:extLst>
                </p:cNvPr>
                <p:cNvGrpSpPr/>
                <p:nvPr userDrawn="1"/>
              </p:nvGrpSpPr>
              <p:grpSpPr>
                <a:xfrm>
                  <a:off x="-2652453" y="866772"/>
                  <a:ext cx="294076" cy="231526"/>
                  <a:chOff x="-3310843" y="700986"/>
                  <a:chExt cx="182598" cy="143759"/>
                </a:xfrm>
              </p:grpSpPr>
              <p:grpSp>
                <p:nvGrpSpPr>
                  <p:cNvPr id="269" name="Groep 268">
                    <a:extLst>
                      <a:ext uri="{FF2B5EF4-FFF2-40B4-BE49-F238E27FC236}">
                        <a16:creationId xmlns:a16="http://schemas.microsoft.com/office/drawing/2014/main" id="{88C009B7-AE57-4117-A4E6-1E5818244F98}"/>
                      </a:ext>
                    </a:extLst>
                  </p:cNvPr>
                  <p:cNvGrpSpPr/>
                  <p:nvPr userDrawn="1"/>
                </p:nvGrpSpPr>
                <p:grpSpPr>
                  <a:xfrm>
                    <a:off x="-3310843" y="700986"/>
                    <a:ext cx="182598" cy="143759"/>
                    <a:chOff x="-3310843" y="700986"/>
                    <a:chExt cx="182598" cy="143759"/>
                  </a:xfrm>
                </p:grpSpPr>
                <p:cxnSp>
                  <p:nvCxnSpPr>
                    <p:cNvPr id="273" name="Rechte verbindingslijn 272">
                      <a:extLst>
                        <a:ext uri="{FF2B5EF4-FFF2-40B4-BE49-F238E27FC236}">
                          <a16:creationId xmlns:a16="http://schemas.microsoft.com/office/drawing/2014/main" id="{9E7031FE-799B-45FB-98D0-DF962C872C6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15C89361-96D2-4D35-B3A2-9F9BB95C22E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3C398DB1-CCA6-4128-92FB-C8C475AA24A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76" name="Rechte verbindingslijn 275">
                      <a:extLst>
                        <a:ext uri="{FF2B5EF4-FFF2-40B4-BE49-F238E27FC236}">
                          <a16:creationId xmlns:a16="http://schemas.microsoft.com/office/drawing/2014/main" id="{E9C6BEF7-2A30-47E8-B035-D52CA08F7A2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77" name="Rechte verbindingslijn 276">
                      <a:extLst>
                        <a:ext uri="{FF2B5EF4-FFF2-40B4-BE49-F238E27FC236}">
                          <a16:creationId xmlns:a16="http://schemas.microsoft.com/office/drawing/2014/main" id="{A64415E6-0DF3-432A-9CE4-B9088CCDA2A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70" name="Groep 269">
                    <a:extLst>
                      <a:ext uri="{FF2B5EF4-FFF2-40B4-BE49-F238E27FC236}">
                        <a16:creationId xmlns:a16="http://schemas.microsoft.com/office/drawing/2014/main" id="{78CABF22-A94A-4D33-A1FE-C1F16D5AA6E8}"/>
                      </a:ext>
                    </a:extLst>
                  </p:cNvPr>
                  <p:cNvGrpSpPr/>
                  <p:nvPr userDrawn="1"/>
                </p:nvGrpSpPr>
                <p:grpSpPr>
                  <a:xfrm flipH="1">
                    <a:off x="-3310774" y="735854"/>
                    <a:ext cx="88801" cy="72568"/>
                    <a:chOff x="-2091059" y="1395403"/>
                    <a:chExt cx="157316" cy="128558"/>
                  </a:xfrm>
                </p:grpSpPr>
                <p:sp>
                  <p:nvSpPr>
                    <p:cNvPr id="271" name="Rechthoek 270">
                      <a:extLst>
                        <a:ext uri="{FF2B5EF4-FFF2-40B4-BE49-F238E27FC236}">
                          <a16:creationId xmlns:a16="http://schemas.microsoft.com/office/drawing/2014/main" id="{5870DCFC-6763-4190-932C-F4F225EDD7D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72" name="Pijl: punthaak 271">
                      <a:extLst>
                        <a:ext uri="{FF2B5EF4-FFF2-40B4-BE49-F238E27FC236}">
                          <a16:creationId xmlns:a16="http://schemas.microsoft.com/office/drawing/2014/main" id="{2DEA5177-267E-422F-B450-44D935FF35D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65" name="Rechthoek 264">
                <a:extLst>
                  <a:ext uri="{FF2B5EF4-FFF2-40B4-BE49-F238E27FC236}">
                    <a16:creationId xmlns:a16="http://schemas.microsoft.com/office/drawing/2014/main" id="{E89B56A0-D30C-47FF-B2AA-F59C295F1B0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66" name="Rechthoek 265">
                <a:extLst>
                  <a:ext uri="{FF2B5EF4-FFF2-40B4-BE49-F238E27FC236}">
                    <a16:creationId xmlns:a16="http://schemas.microsoft.com/office/drawing/2014/main" id="{AB8E5433-BBA9-4D4B-A6B6-707C912F5E7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235" name="Rechte verbindingslijn 234">
              <a:extLst>
                <a:ext uri="{FF2B5EF4-FFF2-40B4-BE49-F238E27FC236}">
                  <a16:creationId xmlns:a16="http://schemas.microsoft.com/office/drawing/2014/main" id="{4FDC306B-428B-4B3D-A513-680E409272FB}"/>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36" name="Rechthoek 235">
              <a:extLst>
                <a:ext uri="{FF2B5EF4-FFF2-40B4-BE49-F238E27FC236}">
                  <a16:creationId xmlns:a16="http://schemas.microsoft.com/office/drawing/2014/main" id="{6D1F9870-3C2C-4F8D-90EC-A8FB256705BB}"/>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chemeClr val="bg1"/>
                  </a:solidFill>
                  <a:effectLst/>
                  <a:uLnTx/>
                  <a:uFillTx/>
                  <a:latin typeface="+mn-lt"/>
                  <a:ea typeface="+mn-ea"/>
                  <a:cs typeface="+mn-cs"/>
                </a:rPr>
                <a:t>Subtitel met streep</a:t>
              </a:r>
            </a:p>
          </p:txBody>
        </p:sp>
        <p:sp>
          <p:nvSpPr>
            <p:cNvPr id="237" name="Rechthoek 236">
              <a:extLst>
                <a:ext uri="{FF2B5EF4-FFF2-40B4-BE49-F238E27FC236}">
                  <a16:creationId xmlns:a16="http://schemas.microsoft.com/office/drawing/2014/main" id="{5AD54266-5CA4-4C2A-85C3-C7C234B3A9D1}"/>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238" name="Ovaal 237">
              <a:extLst>
                <a:ext uri="{FF2B5EF4-FFF2-40B4-BE49-F238E27FC236}">
                  <a16:creationId xmlns:a16="http://schemas.microsoft.com/office/drawing/2014/main" id="{16FFE5A1-2633-4CFE-8523-15F1106F2B6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39" name="Ovaal 238">
              <a:extLst>
                <a:ext uri="{FF2B5EF4-FFF2-40B4-BE49-F238E27FC236}">
                  <a16:creationId xmlns:a16="http://schemas.microsoft.com/office/drawing/2014/main" id="{4F0A6A49-B178-42CF-B43C-090B14A3E5B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40" name="Ovaal 239">
              <a:extLst>
                <a:ext uri="{FF2B5EF4-FFF2-40B4-BE49-F238E27FC236}">
                  <a16:creationId xmlns:a16="http://schemas.microsoft.com/office/drawing/2014/main" id="{8164D9FD-A57D-4E9D-8DD7-627C3DBA05F7}"/>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41" name="Ovaal 240">
              <a:extLst>
                <a:ext uri="{FF2B5EF4-FFF2-40B4-BE49-F238E27FC236}">
                  <a16:creationId xmlns:a16="http://schemas.microsoft.com/office/drawing/2014/main" id="{387524FF-B255-4BF3-B2FB-50E3D327150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42" name="Ovaal 241">
              <a:extLst>
                <a:ext uri="{FF2B5EF4-FFF2-40B4-BE49-F238E27FC236}">
                  <a16:creationId xmlns:a16="http://schemas.microsoft.com/office/drawing/2014/main" id="{480AA440-E6D6-4E42-97C6-67B203263BA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43" name="Ovaal 242">
              <a:extLst>
                <a:ext uri="{FF2B5EF4-FFF2-40B4-BE49-F238E27FC236}">
                  <a16:creationId xmlns:a16="http://schemas.microsoft.com/office/drawing/2014/main" id="{F1C532C7-0458-46C0-A347-B68C2367C18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44" name="Ovaal 243">
              <a:extLst>
                <a:ext uri="{FF2B5EF4-FFF2-40B4-BE49-F238E27FC236}">
                  <a16:creationId xmlns:a16="http://schemas.microsoft.com/office/drawing/2014/main" id="{8A6E69D0-8A34-491C-A4D6-1C773A1F34E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45" name="Ovaal 244">
              <a:extLst>
                <a:ext uri="{FF2B5EF4-FFF2-40B4-BE49-F238E27FC236}">
                  <a16:creationId xmlns:a16="http://schemas.microsoft.com/office/drawing/2014/main" id="{48BED4C0-EEB4-4D31-A3C8-9EB065EB5952}"/>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46" name="Ovaal 245">
              <a:extLst>
                <a:ext uri="{FF2B5EF4-FFF2-40B4-BE49-F238E27FC236}">
                  <a16:creationId xmlns:a16="http://schemas.microsoft.com/office/drawing/2014/main" id="{421F6532-41DC-4535-AE7C-2E2F6DD2670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47" name="Rechthoek 246">
              <a:extLst>
                <a:ext uri="{FF2B5EF4-FFF2-40B4-BE49-F238E27FC236}">
                  <a16:creationId xmlns:a16="http://schemas.microsoft.com/office/drawing/2014/main" id="{E49B970E-796A-47D4-AEA1-DB0D2CEB7A92}"/>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2"/>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Bullets</a:t>
              </a:r>
            </a:p>
          </p:txBody>
        </p:sp>
        <p:sp>
          <p:nvSpPr>
            <p:cNvPr id="248" name="Rechthoek 247">
              <a:extLst>
                <a:ext uri="{FF2B5EF4-FFF2-40B4-BE49-F238E27FC236}">
                  <a16:creationId xmlns:a16="http://schemas.microsoft.com/office/drawing/2014/main" id="{68E23539-0D40-4A5B-B323-57EDD34E9603}"/>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Sub-bullets</a:t>
              </a:r>
            </a:p>
          </p:txBody>
        </p:sp>
        <p:sp>
          <p:nvSpPr>
            <p:cNvPr id="249" name="Rechthoek 248">
              <a:extLst>
                <a:ext uri="{FF2B5EF4-FFF2-40B4-BE49-F238E27FC236}">
                  <a16:creationId xmlns:a16="http://schemas.microsoft.com/office/drawing/2014/main" id="{769A19B9-198F-47AE-B9E4-D4932CE5D11D}"/>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chemeClr val="bg1"/>
                  </a:solidFill>
                  <a:effectLst/>
                  <a:uLnTx/>
                  <a:uFillTx/>
                  <a:latin typeface="+mn-lt"/>
                  <a:ea typeface="+mn-ea"/>
                  <a:cs typeface="+mn-cs"/>
                </a:rPr>
                <a:t>Leestekst</a:t>
              </a:r>
            </a:p>
          </p:txBody>
        </p:sp>
        <p:sp>
          <p:nvSpPr>
            <p:cNvPr id="250" name="Rechthoek 249">
              <a:extLst>
                <a:ext uri="{FF2B5EF4-FFF2-40B4-BE49-F238E27FC236}">
                  <a16:creationId xmlns:a16="http://schemas.microsoft.com/office/drawing/2014/main" id="{0F878FFD-CA56-40FE-9347-E687FAA0018E}"/>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chemeClr val="bg1"/>
                    </a:solidFill>
                    <a:miter lim="800000"/>
                  </a:ln>
                  <a:solidFill>
                    <a:schemeClr val="bg1"/>
                  </a:solidFill>
                  <a:effectLst/>
                  <a:uLnTx/>
                  <a:uFillTx/>
                  <a:latin typeface="+mn-lt"/>
                  <a:ea typeface="+mn-ea"/>
                  <a:cs typeface="+mn-cs"/>
                </a:rPr>
                <a:t>Hoofdtitel 01</a:t>
              </a:r>
            </a:p>
          </p:txBody>
        </p:sp>
        <p:sp>
          <p:nvSpPr>
            <p:cNvPr id="251" name="Rechthoek 250">
              <a:extLst>
                <a:ext uri="{FF2B5EF4-FFF2-40B4-BE49-F238E27FC236}">
                  <a16:creationId xmlns:a16="http://schemas.microsoft.com/office/drawing/2014/main" id="{C3EC4D9E-FDB9-4DCF-BFDA-E1F35EE12178}"/>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chemeClr val="bg1"/>
                    </a:solidFill>
                    <a:miter lim="800000"/>
                  </a:ln>
                  <a:solidFill>
                    <a:schemeClr val="bg1"/>
                  </a:solidFill>
                  <a:effectLst/>
                  <a:uLnTx/>
                  <a:uFillTx/>
                  <a:latin typeface="+mn-lt"/>
                  <a:ea typeface="+mn-ea"/>
                  <a:cs typeface="+mn-cs"/>
                </a:rPr>
                <a:t>Hoofdtitel 02</a:t>
              </a:r>
            </a:p>
          </p:txBody>
        </p:sp>
        <p:sp>
          <p:nvSpPr>
            <p:cNvPr id="252" name="Rechthoek 251">
              <a:extLst>
                <a:ext uri="{FF2B5EF4-FFF2-40B4-BE49-F238E27FC236}">
                  <a16:creationId xmlns:a16="http://schemas.microsoft.com/office/drawing/2014/main" id="{0B00207C-7FB1-4200-933A-F9FF893A4EA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Numerieke bullets</a:t>
              </a:r>
            </a:p>
          </p:txBody>
        </p:sp>
        <p:sp>
          <p:nvSpPr>
            <p:cNvPr id="253" name="Rechthoek 252">
              <a:extLst>
                <a:ext uri="{FF2B5EF4-FFF2-40B4-BE49-F238E27FC236}">
                  <a16:creationId xmlns:a16="http://schemas.microsoft.com/office/drawing/2014/main" id="{D562D203-8B0F-472C-821B-F64891B0A51A}"/>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2"/>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Bullets</a:t>
              </a:r>
            </a:p>
          </p:txBody>
        </p:sp>
        <p:sp>
          <p:nvSpPr>
            <p:cNvPr id="254" name="Rechthoek 253">
              <a:extLst>
                <a:ext uri="{FF2B5EF4-FFF2-40B4-BE49-F238E27FC236}">
                  <a16:creationId xmlns:a16="http://schemas.microsoft.com/office/drawing/2014/main" id="{89BECF26-FD99-4269-9560-8DDDB122D66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Sub-bullets</a:t>
              </a:r>
            </a:p>
          </p:txBody>
        </p:sp>
      </p:grpSp>
      <p:sp>
        <p:nvSpPr>
          <p:cNvPr id="307" name="LICHT BLAUW">
            <a:extLst>
              <a:ext uri="{FF2B5EF4-FFF2-40B4-BE49-F238E27FC236}">
                <a16:creationId xmlns:a16="http://schemas.microsoft.com/office/drawing/2014/main" id="{3F774C5F-B8A8-4E64-9E0B-1AD21542AEA5}"/>
              </a:ext>
            </a:extLst>
          </p:cNvPr>
          <p:cNvSpPr/>
          <p:nvPr userDrawn="1"/>
        </p:nvSpPr>
        <p:spPr>
          <a:xfrm>
            <a:off x="-2400" y="0"/>
            <a:ext cx="12196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dirty="0"/>
          </a:p>
        </p:txBody>
      </p:sp>
      <p:pic>
        <p:nvPicPr>
          <p:cNvPr id="308" name="LIJNEN">
            <a:extLst>
              <a:ext uri="{FF2B5EF4-FFF2-40B4-BE49-F238E27FC236}">
                <a16:creationId xmlns:a16="http://schemas.microsoft.com/office/drawing/2014/main" id="{ECC8C9F1-19B2-4594-AD04-51CEC9781A48}"/>
              </a:ext>
            </a:extLst>
          </p:cNvPr>
          <p:cNvPicPr preferRelativeResize="0">
            <a:picLocks/>
          </p:cNvPicPr>
          <p:nvPr userDrawn="1"/>
        </p:nvPicPr>
        <p:blipFill>
          <a:blip r:embed="rId4">
            <a:alphaModFix amt="10000"/>
            <a:extLst>
              <a:ext uri="{28A0092B-C50C-407E-A947-70E740481C1C}">
                <a14:useLocalDpi xmlns:a14="http://schemas.microsoft.com/office/drawing/2010/main"/>
              </a:ext>
            </a:extLst>
          </a:blip>
          <a:stretch>
            <a:fillRect/>
          </a:stretch>
        </p:blipFill>
        <p:spPr>
          <a:xfrm>
            <a:off x="-1200" y="1054"/>
            <a:ext cx="12196800" cy="6858000"/>
          </a:xfrm>
          <a:prstGeom prst="rect">
            <a:avLst/>
          </a:prstGeom>
        </p:spPr>
      </p:pic>
      <p:sp>
        <p:nvSpPr>
          <p:cNvPr id="309" name="VERLOOP">
            <a:extLst>
              <a:ext uri="{FF2B5EF4-FFF2-40B4-BE49-F238E27FC236}">
                <a16:creationId xmlns:a16="http://schemas.microsoft.com/office/drawing/2014/main" id="{C95FD691-AD98-413F-A68B-0E662E9540E3}"/>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dirty="0"/>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endParaRPr lang="nl-NL" dirty="0"/>
          </a:p>
        </p:txBody>
      </p:sp>
      <p:sp>
        <p:nvSpPr>
          <p:cNvPr id="8" name="Tijdelijke aanduiding voor verticale tekst 2">
            <a:extLst>
              <a:ext uri="{FF2B5EF4-FFF2-40B4-BE49-F238E27FC236}">
                <a16:creationId xmlns:a16="http://schemas.microsoft.com/office/drawing/2014/main" id="{763C6547-5000-41B9-8C76-3C49F068757A}"/>
              </a:ext>
            </a:extLst>
          </p:cNvPr>
          <p:cNvSpPr>
            <a:spLocks noGrp="1"/>
          </p:cNvSpPr>
          <p:nvPr>
            <p:ph type="body" orient="vert" idx="1" hasCustomPrompt="1"/>
          </p:nvPr>
        </p:nvSpPr>
        <p:spPr>
          <a:xfrm>
            <a:off x="876000" y="1116707"/>
            <a:ext cx="10440000" cy="431356"/>
          </a:xfrm>
        </p:spPr>
        <p:txBody>
          <a:bodyPr vert="horz"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ln w="9525">
                  <a:solidFill>
                    <a:schemeClr val="bg1"/>
                  </a:solidFill>
                  <a:miter lim="800000"/>
                </a:ln>
                <a:solidFill>
                  <a:schemeClr val="bg1"/>
                </a:solidFill>
              </a:defRPr>
            </a:lvl5pPr>
            <a:lvl6pPr>
              <a:defRPr>
                <a:ln w="9525">
                  <a:solidFill>
                    <a:schemeClr val="bg1"/>
                  </a:solidFill>
                  <a:miter lim="800000"/>
                </a:ln>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dirty="0"/>
              <a:t>Klik hier om tekst in te voegen</a:t>
            </a:r>
          </a:p>
          <a:p>
            <a:pPr lvl="1"/>
            <a:r>
              <a:rPr lang="nl-NL" dirty="0" err="1"/>
              <a:t>Bullets</a:t>
            </a:r>
            <a:endParaRPr lang="nl-NL" dirty="0"/>
          </a:p>
          <a:p>
            <a:pPr lvl="2"/>
            <a:r>
              <a:rPr lang="nl-NL" dirty="0"/>
              <a:t>Sub-</a:t>
            </a:r>
            <a:r>
              <a:rPr lang="nl-NL" dirty="0" err="1"/>
              <a:t>bullets</a:t>
            </a:r>
            <a:endParaRPr lang="nl-NL" dirty="0"/>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D4326B90-3A70-4782-9C4D-84BC99BEB4DA}" type="datetime10">
              <a:rPr lang="nl-NL" smtClean="0"/>
              <a:pPr/>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tx2"/>
                </a:solidFill>
              </a:defRPr>
            </a:lvl1pPr>
          </a:lstStyle>
          <a:p>
            <a:pPr lvl="0"/>
            <a:r>
              <a:rPr lang="nl-NL" dirty="0"/>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Tree>
    <p:extLst>
      <p:ext uri="{BB962C8B-B14F-4D97-AF65-F5344CB8AC3E}">
        <p14:creationId xmlns:p14="http://schemas.microsoft.com/office/powerpoint/2010/main" val="316377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kst en beeld B3">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p:nvSpPr>
        <p:spPr>
          <a:xfrm>
            <a:off x="0" y="-399601"/>
            <a:ext cx="720000" cy="360000"/>
          </a:xfrm>
          <a:prstGeom prst="rect">
            <a:avLst/>
          </a:prstGeom>
        </p:spPr>
        <p:txBody>
          <a:bodyPr wrap="none" lIns="0" tIns="0" rIns="0" bIns="0">
            <a:noAutofit/>
          </a:bodyPr>
          <a:lstStyle/>
          <a:p>
            <a:r>
              <a:rPr lang="nl-NL" dirty="0"/>
              <a:t>Tekst en beeld B3</a:t>
            </a:r>
          </a:p>
        </p:txBody>
      </p:sp>
      <p:grpSp>
        <p:nvGrpSpPr>
          <p:cNvPr id="137" name="INSTRUCTIES">
            <a:extLst>
              <a:ext uri="{FF2B5EF4-FFF2-40B4-BE49-F238E27FC236}">
                <a16:creationId xmlns:a16="http://schemas.microsoft.com/office/drawing/2014/main" id="{7C77E43A-0642-4A61-A04E-229F31A143D3}"/>
              </a:ext>
            </a:extLst>
          </p:cNvPr>
          <p:cNvGrpSpPr/>
          <p:nvPr/>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89C717A4-7A48-4829-A1DF-E000224CD142}"/>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26660B81-471D-440A-8F50-6EBAFF554DC3}"/>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4E93A704-BDD9-49F8-9051-6A60B50452BF}"/>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73588A29-AAA4-4C4A-8E7E-4ADBCECAD5E3}"/>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F82E0258-6AD3-468D-B8E2-EA6791E78B7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6E708102-F9A9-4B13-BE3D-2F888AFB441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5AABFA6D-0359-417C-8906-1F486CD4649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F24C9658-83F3-4521-811A-9B13B0DABB0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FAC7B458-9E07-4EA1-9473-6A7F8E86EFE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0424F40D-AC3B-4E15-86C3-11F24F28A28D}"/>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16BC876F-D03B-4C93-8C11-C1D455187B3C}"/>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6EADAA49-6564-416D-BA09-4C7A9CD6ED1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96C5E1D7-E6BA-4E32-ADA6-989AE174C3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51E9D46A-9A5E-4960-91EA-DFE2BAE46AB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49" name="Groep 148">
              <a:extLst>
                <a:ext uri="{FF2B5EF4-FFF2-40B4-BE49-F238E27FC236}">
                  <a16:creationId xmlns:a16="http://schemas.microsoft.com/office/drawing/2014/main" id="{A1F0C0A8-39F0-4F7F-8EFF-4A58FAE1F720}"/>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DA10BA63-EC56-42F1-8107-7567632DBDAC}"/>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F11B26AE-58D1-42E6-85DE-C2D32EAA77ED}"/>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572863B4-32CB-4B0A-8F33-03E2DC11D7A0}"/>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A1492FD4-A07F-447A-81FF-8E474D70DE6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AC8F5286-C967-49E7-A087-13310FA9407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1FE0D66A-A303-49EE-B860-98BCB15EDC0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86" name="Afbeelding 185">
                    <a:extLst>
                      <a:ext uri="{FF2B5EF4-FFF2-40B4-BE49-F238E27FC236}">
                        <a16:creationId xmlns:a16="http://schemas.microsoft.com/office/drawing/2014/main" id="{EADFF111-DBB0-4035-B5DF-A971B4269EC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5D3B3F21-C271-4638-8583-7BBB9487BCF1}"/>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67A2D780-CC6A-4901-9BD7-BBF35F27741B}"/>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FE0AB1EA-8D8A-4454-A8BB-589AC49C82F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4" name="Rechthoek 183">
                    <a:extLst>
                      <a:ext uri="{FF2B5EF4-FFF2-40B4-BE49-F238E27FC236}">
                        <a16:creationId xmlns:a16="http://schemas.microsoft.com/office/drawing/2014/main" id="{8074E689-FB66-4DF3-B6AC-91543FEB61A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0" name="Groep 179">
                  <a:extLst>
                    <a:ext uri="{FF2B5EF4-FFF2-40B4-BE49-F238E27FC236}">
                      <a16:creationId xmlns:a16="http://schemas.microsoft.com/office/drawing/2014/main" id="{A3E2D590-46FD-4AD2-AED9-B65A22D33404}"/>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FC455ED1-282D-4A90-8C78-9EC350FBD3B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2" name="Rechthoek 181">
                    <a:extLst>
                      <a:ext uri="{FF2B5EF4-FFF2-40B4-BE49-F238E27FC236}">
                        <a16:creationId xmlns:a16="http://schemas.microsoft.com/office/drawing/2014/main" id="{C6ACCBFE-157B-40E3-8ED6-0ED78EABE6B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76" name="Rechthoek 175">
                <a:extLst>
                  <a:ext uri="{FF2B5EF4-FFF2-40B4-BE49-F238E27FC236}">
                    <a16:creationId xmlns:a16="http://schemas.microsoft.com/office/drawing/2014/main" id="{CFBF7723-D7F4-4D99-B61A-D6E852D61B12}"/>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DF74BB5D-F39B-45DF-A194-C1481068AF1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0" name="Groep 149">
              <a:extLst>
                <a:ext uri="{FF2B5EF4-FFF2-40B4-BE49-F238E27FC236}">
                  <a16:creationId xmlns:a16="http://schemas.microsoft.com/office/drawing/2014/main" id="{348C959A-7655-4DB7-BCCB-95AF6FAAD72A}"/>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2853BD88-21BF-410E-A18B-6C547BC770CE}"/>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1FE93D36-CF41-4B5C-AF01-C4014CC833E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1" name="Vrije vorm: vorm 170">
                <a:extLst>
                  <a:ext uri="{FF2B5EF4-FFF2-40B4-BE49-F238E27FC236}">
                    <a16:creationId xmlns:a16="http://schemas.microsoft.com/office/drawing/2014/main" id="{9828F773-386E-4C37-A999-F6A2D092DD7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2" name="Rechthoek: afgeronde hoeken 171">
                <a:extLst>
                  <a:ext uri="{FF2B5EF4-FFF2-40B4-BE49-F238E27FC236}">
                    <a16:creationId xmlns:a16="http://schemas.microsoft.com/office/drawing/2014/main" id="{92F9BFAE-0D84-4218-A61B-45FCA72920A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5B1736F9-FA79-49EC-86AD-9EE61546E07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4CF8468E-3B81-4613-B435-394643594097}"/>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59D7F8C3-4C43-4E52-8F86-C1B317CD8EF6}"/>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8AE5CB3B-E2D6-453C-AE19-0ACC59DA6FC2}"/>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9034AFC7-2E62-42D3-BB4D-B52D77604FE4}"/>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C32D301A-70DE-43ED-B62D-2EAFAFE77731}"/>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E38837BD-A135-4EED-BDAA-047D0F537CF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50615706-0E0E-48FE-9CAF-56A20FB7D1BC}"/>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57" name="Tekstvak 156">
                <a:extLst>
                  <a:ext uri="{FF2B5EF4-FFF2-40B4-BE49-F238E27FC236}">
                    <a16:creationId xmlns:a16="http://schemas.microsoft.com/office/drawing/2014/main" id="{51DBDD01-213B-4CE6-A92A-A0056134C6C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D51E86E4-4AB6-4524-A84F-3EFFCCCB372F}"/>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76BCD7A6-7634-4AD7-B39E-0AA7E9832C80}"/>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09330287-1CE4-4744-B070-2CA9D539E34C}"/>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61" name="Groep 160">
                <a:extLst>
                  <a:ext uri="{FF2B5EF4-FFF2-40B4-BE49-F238E27FC236}">
                    <a16:creationId xmlns:a16="http://schemas.microsoft.com/office/drawing/2014/main" id="{A12D0161-2115-4DF2-8354-48AA193D0DF7}"/>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DD2E87D0-C0B6-4B26-84C8-A23F5D79AE4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7" name="Rechthoek 166">
                  <a:extLst>
                    <a:ext uri="{FF2B5EF4-FFF2-40B4-BE49-F238E27FC236}">
                      <a16:creationId xmlns:a16="http://schemas.microsoft.com/office/drawing/2014/main" id="{CB6DAF78-5FD3-4AFA-A822-144C06EF2D5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8" name="Rechthoek 167">
                  <a:extLst>
                    <a:ext uri="{FF2B5EF4-FFF2-40B4-BE49-F238E27FC236}">
                      <a16:creationId xmlns:a16="http://schemas.microsoft.com/office/drawing/2014/main" id="{9D6963C7-AAEC-4A48-AE48-32CFCE272ED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162" name="Groep 161">
                <a:extLst>
                  <a:ext uri="{FF2B5EF4-FFF2-40B4-BE49-F238E27FC236}">
                    <a16:creationId xmlns:a16="http://schemas.microsoft.com/office/drawing/2014/main" id="{7188F5F5-FD36-4AEB-A40B-327C9B9DBD6E}"/>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5948575E-FA3B-4425-A5E7-961FB77FD4D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4" name="Rechthoek 163">
                  <a:extLst>
                    <a:ext uri="{FF2B5EF4-FFF2-40B4-BE49-F238E27FC236}">
                      <a16:creationId xmlns:a16="http://schemas.microsoft.com/office/drawing/2014/main" id="{D3ED2BD1-BA32-4D15-A415-898EDF67ECE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5" name="Rechthoek 164">
                  <a:extLst>
                    <a:ext uri="{FF2B5EF4-FFF2-40B4-BE49-F238E27FC236}">
                      <a16:creationId xmlns:a16="http://schemas.microsoft.com/office/drawing/2014/main" id="{D891D853-B95E-496A-AC11-CD7AF2FD508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74664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077288"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046884" y="2012595"/>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dirty="0"/>
              <a:t>UI</a:t>
            </a:r>
          </a:p>
        </p:txBody>
      </p:sp>
      <p:sp>
        <p:nvSpPr>
          <p:cNvPr id="281" name="Rechthoek 280">
            <a:extLst>
              <a:ext uri="{FF2B5EF4-FFF2-40B4-BE49-F238E27FC236}">
                <a16:creationId xmlns:a16="http://schemas.microsoft.com/office/drawing/2014/main" id="{F9F2860E-8AC3-4C4A-BABF-5F1B6005D920}"/>
              </a:ext>
            </a:extLst>
          </p:cNvPr>
          <p:cNvSpPr/>
          <p:nvPr userDrawn="1"/>
        </p:nvSpPr>
        <p:spPr>
          <a:xfrm>
            <a:off x="0" y="-399601"/>
            <a:ext cx="720000" cy="360000"/>
          </a:xfrm>
          <a:prstGeom prst="rect">
            <a:avLst/>
          </a:prstGeom>
        </p:spPr>
        <p:txBody>
          <a:bodyPr wrap="none" lIns="0" tIns="0" rIns="0" bIns="0">
            <a:noAutofit/>
          </a:bodyPr>
          <a:lstStyle/>
          <a:p>
            <a:r>
              <a:rPr lang="nl-NL" dirty="0"/>
              <a:t>Tekst en beeld B3</a:t>
            </a:r>
          </a:p>
        </p:txBody>
      </p:sp>
      <p:grpSp>
        <p:nvGrpSpPr>
          <p:cNvPr id="282" name="INSTRUCTIES">
            <a:extLst>
              <a:ext uri="{FF2B5EF4-FFF2-40B4-BE49-F238E27FC236}">
                <a16:creationId xmlns:a16="http://schemas.microsoft.com/office/drawing/2014/main" id="{1E2D1663-84BE-4F0B-AFA6-191A6A9A2887}"/>
              </a:ext>
            </a:extLst>
          </p:cNvPr>
          <p:cNvGrpSpPr/>
          <p:nvPr userDrawn="1"/>
        </p:nvGrpSpPr>
        <p:grpSpPr>
          <a:xfrm>
            <a:off x="12395374" y="-718670"/>
            <a:ext cx="4140000" cy="6489275"/>
            <a:chOff x="12395374" y="-718670"/>
            <a:chExt cx="4140000" cy="6489275"/>
          </a:xfrm>
        </p:grpSpPr>
        <p:sp>
          <p:nvSpPr>
            <p:cNvPr id="283" name="Rechthoek: afgeronde hoeken 282">
              <a:extLst>
                <a:ext uri="{FF2B5EF4-FFF2-40B4-BE49-F238E27FC236}">
                  <a16:creationId xmlns:a16="http://schemas.microsoft.com/office/drawing/2014/main" id="{7D3ED624-56EA-4F5A-B8F1-AB4BB254D740}"/>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284" name="Rechthoek: afgeronde hoeken 283">
              <a:extLst>
                <a:ext uri="{FF2B5EF4-FFF2-40B4-BE49-F238E27FC236}">
                  <a16:creationId xmlns:a16="http://schemas.microsoft.com/office/drawing/2014/main" id="{16459C2D-393A-4790-97C4-CF385E59531B}"/>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285" name="Ovaal 284">
              <a:extLst>
                <a:ext uri="{FF2B5EF4-FFF2-40B4-BE49-F238E27FC236}">
                  <a16:creationId xmlns:a16="http://schemas.microsoft.com/office/drawing/2014/main" id="{33304FB6-341B-443D-822C-D036EF3BC277}"/>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86" name="Rechte verbindingslijn 285">
              <a:extLst>
                <a:ext uri="{FF2B5EF4-FFF2-40B4-BE49-F238E27FC236}">
                  <a16:creationId xmlns:a16="http://schemas.microsoft.com/office/drawing/2014/main" id="{979CE994-4276-471E-A217-7C19CA9C7392}"/>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B309674F-282C-4A1E-B2BE-93A9BADDEF44}"/>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88" name="Ovaal 287">
              <a:extLst>
                <a:ext uri="{FF2B5EF4-FFF2-40B4-BE49-F238E27FC236}">
                  <a16:creationId xmlns:a16="http://schemas.microsoft.com/office/drawing/2014/main" id="{C619C32E-9E90-4CD8-9864-8C0539667C2C}"/>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89" name="Rechthoek 288">
              <a:extLst>
                <a:ext uri="{FF2B5EF4-FFF2-40B4-BE49-F238E27FC236}">
                  <a16:creationId xmlns:a16="http://schemas.microsoft.com/office/drawing/2014/main" id="{1ECA2950-050D-4922-B564-C33AA0AA6601}"/>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FAD27641-4BA3-4994-AAAE-799B5C98ECAD}"/>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91" name="Rechthoek 290">
              <a:extLst>
                <a:ext uri="{FF2B5EF4-FFF2-40B4-BE49-F238E27FC236}">
                  <a16:creationId xmlns:a16="http://schemas.microsoft.com/office/drawing/2014/main" id="{8F6E7A5C-3F42-4426-965C-139011CADAE6}"/>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92" name="Rechte verbindingslijn 291">
              <a:extLst>
                <a:ext uri="{FF2B5EF4-FFF2-40B4-BE49-F238E27FC236}">
                  <a16:creationId xmlns:a16="http://schemas.microsoft.com/office/drawing/2014/main" id="{30F1C78C-D8F3-4D05-B0C5-EAEC9F779DBF}"/>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3" name="Groep 292">
              <a:extLst>
                <a:ext uri="{FF2B5EF4-FFF2-40B4-BE49-F238E27FC236}">
                  <a16:creationId xmlns:a16="http://schemas.microsoft.com/office/drawing/2014/main" id="{4882563D-B12F-4833-94A6-44831F7024C3}"/>
                </a:ext>
              </a:extLst>
            </p:cNvPr>
            <p:cNvGrpSpPr/>
            <p:nvPr userDrawn="1"/>
          </p:nvGrpSpPr>
          <p:grpSpPr>
            <a:xfrm>
              <a:off x="12916952" y="1996210"/>
              <a:ext cx="825930" cy="209550"/>
              <a:chOff x="13504624" y="2482850"/>
              <a:chExt cx="825500" cy="209550"/>
            </a:xfrm>
          </p:grpSpPr>
          <p:sp>
            <p:nvSpPr>
              <p:cNvPr id="336" name="Rechthoek 335">
                <a:extLst>
                  <a:ext uri="{FF2B5EF4-FFF2-40B4-BE49-F238E27FC236}">
                    <a16:creationId xmlns:a16="http://schemas.microsoft.com/office/drawing/2014/main" id="{745822B1-D440-4EDD-A01D-432822F4181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337" name="Rechte verbindingslijn 336">
                <a:extLst>
                  <a:ext uri="{FF2B5EF4-FFF2-40B4-BE49-F238E27FC236}">
                    <a16:creationId xmlns:a16="http://schemas.microsoft.com/office/drawing/2014/main" id="{13E2E9FA-9BB2-4948-B42F-3DDB505ABA4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38" name="Gelijkbenige driehoek 337">
                <a:extLst>
                  <a:ext uri="{FF2B5EF4-FFF2-40B4-BE49-F238E27FC236}">
                    <a16:creationId xmlns:a16="http://schemas.microsoft.com/office/drawing/2014/main" id="{76647F93-EEFD-456D-A23A-58C67E3CBBB3}"/>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94" name="Groep 293">
              <a:extLst>
                <a:ext uri="{FF2B5EF4-FFF2-40B4-BE49-F238E27FC236}">
                  <a16:creationId xmlns:a16="http://schemas.microsoft.com/office/drawing/2014/main" id="{225F8638-ED70-4A8B-8A21-3919FDC7D792}"/>
                </a:ext>
              </a:extLst>
            </p:cNvPr>
            <p:cNvGrpSpPr/>
            <p:nvPr userDrawn="1"/>
          </p:nvGrpSpPr>
          <p:grpSpPr>
            <a:xfrm>
              <a:off x="12861978" y="3626002"/>
              <a:ext cx="514552" cy="612918"/>
              <a:chOff x="12682980" y="3403241"/>
              <a:chExt cx="622284" cy="741632"/>
            </a:xfrm>
          </p:grpSpPr>
          <p:grpSp>
            <p:nvGrpSpPr>
              <p:cNvPr id="320" name="Groep 319">
                <a:extLst>
                  <a:ext uri="{FF2B5EF4-FFF2-40B4-BE49-F238E27FC236}">
                    <a16:creationId xmlns:a16="http://schemas.microsoft.com/office/drawing/2014/main" id="{6CFA7BA7-1468-45AE-A234-C5D5B816AC35}"/>
                  </a:ext>
                </a:extLst>
              </p:cNvPr>
              <p:cNvGrpSpPr/>
              <p:nvPr userDrawn="1"/>
            </p:nvGrpSpPr>
            <p:grpSpPr>
              <a:xfrm>
                <a:off x="12771568" y="3403241"/>
                <a:ext cx="467138" cy="448489"/>
                <a:chOff x="12782195" y="3403241"/>
                <a:chExt cx="467138" cy="448489"/>
              </a:xfrm>
            </p:grpSpPr>
            <p:grpSp>
              <p:nvGrpSpPr>
                <p:cNvPr id="323" name="Groep 322">
                  <a:extLst>
                    <a:ext uri="{FF2B5EF4-FFF2-40B4-BE49-F238E27FC236}">
                      <a16:creationId xmlns:a16="http://schemas.microsoft.com/office/drawing/2014/main" id="{1C6F67C0-CD1E-4C80-8BF0-F90E1D779AD1}"/>
                    </a:ext>
                  </a:extLst>
                </p:cNvPr>
                <p:cNvGrpSpPr/>
                <p:nvPr userDrawn="1"/>
              </p:nvGrpSpPr>
              <p:grpSpPr>
                <a:xfrm>
                  <a:off x="12782195" y="3403241"/>
                  <a:ext cx="412967" cy="393907"/>
                  <a:chOff x="13554906" y="3320109"/>
                  <a:chExt cx="443906" cy="423419"/>
                </a:xfrm>
              </p:grpSpPr>
              <p:grpSp>
                <p:nvGrpSpPr>
                  <p:cNvPr id="330" name="Groep 329">
                    <a:extLst>
                      <a:ext uri="{FF2B5EF4-FFF2-40B4-BE49-F238E27FC236}">
                        <a16:creationId xmlns:a16="http://schemas.microsoft.com/office/drawing/2014/main" id="{30C3D367-B30E-4CBF-B655-805EF2DCEB56}"/>
                      </a:ext>
                    </a:extLst>
                  </p:cNvPr>
                  <p:cNvGrpSpPr/>
                  <p:nvPr userDrawn="1"/>
                </p:nvGrpSpPr>
                <p:grpSpPr>
                  <a:xfrm>
                    <a:off x="13554906" y="3320109"/>
                    <a:ext cx="443906" cy="423419"/>
                    <a:chOff x="12909684" y="1276143"/>
                    <a:chExt cx="443906" cy="423419"/>
                  </a:xfrm>
                </p:grpSpPr>
                <p:sp>
                  <p:nvSpPr>
                    <p:cNvPr id="333" name="Rechthoek 332">
                      <a:extLst>
                        <a:ext uri="{FF2B5EF4-FFF2-40B4-BE49-F238E27FC236}">
                          <a16:creationId xmlns:a16="http://schemas.microsoft.com/office/drawing/2014/main" id="{2A8D4C1B-6718-430B-8E86-13F1026B5E38}"/>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34" name="Rechthoek 333">
                      <a:extLst>
                        <a:ext uri="{FF2B5EF4-FFF2-40B4-BE49-F238E27FC236}">
                          <a16:creationId xmlns:a16="http://schemas.microsoft.com/office/drawing/2014/main" id="{62069818-A8AA-493E-8BBA-9B9CE5D1EF5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35" name="Ovaal 334">
                      <a:extLst>
                        <a:ext uri="{FF2B5EF4-FFF2-40B4-BE49-F238E27FC236}">
                          <a16:creationId xmlns:a16="http://schemas.microsoft.com/office/drawing/2014/main" id="{48DE1FD1-635E-4196-A68F-18368D4F78F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331" name="Afbeelding 330">
                    <a:extLst>
                      <a:ext uri="{FF2B5EF4-FFF2-40B4-BE49-F238E27FC236}">
                        <a16:creationId xmlns:a16="http://schemas.microsoft.com/office/drawing/2014/main" id="{A4DBF445-C242-4F2A-A4E8-7FD93FDC7BE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332" name="Afbeelding 331">
                    <a:extLst>
                      <a:ext uri="{FF2B5EF4-FFF2-40B4-BE49-F238E27FC236}">
                        <a16:creationId xmlns:a16="http://schemas.microsoft.com/office/drawing/2014/main" id="{C7018223-0C5E-49F0-8D07-DB4953446556}"/>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324" name="Groep 323">
                  <a:extLst>
                    <a:ext uri="{FF2B5EF4-FFF2-40B4-BE49-F238E27FC236}">
                      <a16:creationId xmlns:a16="http://schemas.microsoft.com/office/drawing/2014/main" id="{203FF6A8-1C70-458A-932B-6602DAC345FE}"/>
                    </a:ext>
                  </a:extLst>
                </p:cNvPr>
                <p:cNvGrpSpPr/>
                <p:nvPr userDrawn="1"/>
              </p:nvGrpSpPr>
              <p:grpSpPr>
                <a:xfrm>
                  <a:off x="13103513" y="3705268"/>
                  <a:ext cx="145820" cy="146462"/>
                  <a:chOff x="13096169" y="3602278"/>
                  <a:chExt cx="145820" cy="146462"/>
                </a:xfrm>
              </p:grpSpPr>
              <p:sp>
                <p:nvSpPr>
                  <p:cNvPr id="328" name="Rechthoek 327">
                    <a:extLst>
                      <a:ext uri="{FF2B5EF4-FFF2-40B4-BE49-F238E27FC236}">
                        <a16:creationId xmlns:a16="http://schemas.microsoft.com/office/drawing/2014/main" id="{02754DFF-9EC3-4B66-8066-B56EB448B95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9" name="Rechthoek 328">
                    <a:extLst>
                      <a:ext uri="{FF2B5EF4-FFF2-40B4-BE49-F238E27FC236}">
                        <a16:creationId xmlns:a16="http://schemas.microsoft.com/office/drawing/2014/main" id="{D3664772-F037-4369-B631-ECDD6C78DBD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25" name="Groep 324">
                  <a:extLst>
                    <a:ext uri="{FF2B5EF4-FFF2-40B4-BE49-F238E27FC236}">
                      <a16:creationId xmlns:a16="http://schemas.microsoft.com/office/drawing/2014/main" id="{383B570A-3005-4956-858E-0E5E8A18F89B}"/>
                    </a:ext>
                  </a:extLst>
                </p:cNvPr>
                <p:cNvGrpSpPr/>
                <p:nvPr userDrawn="1"/>
              </p:nvGrpSpPr>
              <p:grpSpPr>
                <a:xfrm rot="10800000">
                  <a:off x="13061402" y="3665637"/>
                  <a:ext cx="145820" cy="146462"/>
                  <a:chOff x="13096169" y="3602278"/>
                  <a:chExt cx="145820" cy="146462"/>
                </a:xfrm>
              </p:grpSpPr>
              <p:sp>
                <p:nvSpPr>
                  <p:cNvPr id="326" name="Rechthoek 325">
                    <a:extLst>
                      <a:ext uri="{FF2B5EF4-FFF2-40B4-BE49-F238E27FC236}">
                        <a16:creationId xmlns:a16="http://schemas.microsoft.com/office/drawing/2014/main" id="{6B0C5E02-6D7A-4559-AFAD-876F6E090E1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7" name="Rechthoek 326">
                    <a:extLst>
                      <a:ext uri="{FF2B5EF4-FFF2-40B4-BE49-F238E27FC236}">
                        <a16:creationId xmlns:a16="http://schemas.microsoft.com/office/drawing/2014/main" id="{74D31206-CED8-455E-ACA9-C1423E32B88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321" name="Rechthoek 320">
                <a:extLst>
                  <a:ext uri="{FF2B5EF4-FFF2-40B4-BE49-F238E27FC236}">
                    <a16:creationId xmlns:a16="http://schemas.microsoft.com/office/drawing/2014/main" id="{F94E2079-A3CB-4D08-8B55-DE3473B6D64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322" name="Gelijkbenige driehoek 321">
                <a:extLst>
                  <a:ext uri="{FF2B5EF4-FFF2-40B4-BE49-F238E27FC236}">
                    <a16:creationId xmlns:a16="http://schemas.microsoft.com/office/drawing/2014/main" id="{34C30B57-F89A-43E8-AC36-1FDA1DB62FA8}"/>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95" name="Groep 294">
              <a:extLst>
                <a:ext uri="{FF2B5EF4-FFF2-40B4-BE49-F238E27FC236}">
                  <a16:creationId xmlns:a16="http://schemas.microsoft.com/office/drawing/2014/main" id="{D3FE9135-2A36-4F04-B3DE-41D108A33338}"/>
                </a:ext>
              </a:extLst>
            </p:cNvPr>
            <p:cNvGrpSpPr/>
            <p:nvPr userDrawn="1"/>
          </p:nvGrpSpPr>
          <p:grpSpPr>
            <a:xfrm>
              <a:off x="12916952" y="938392"/>
              <a:ext cx="294943" cy="318834"/>
              <a:chOff x="14466489" y="1001522"/>
              <a:chExt cx="290627" cy="314333"/>
            </a:xfrm>
          </p:grpSpPr>
          <p:sp>
            <p:nvSpPr>
              <p:cNvPr id="314" name="Rechthoek 313">
                <a:extLst>
                  <a:ext uri="{FF2B5EF4-FFF2-40B4-BE49-F238E27FC236}">
                    <a16:creationId xmlns:a16="http://schemas.microsoft.com/office/drawing/2014/main" id="{67E1615C-F8B0-404C-A667-B5386E289FF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15" name="Ovaal 314">
                <a:extLst>
                  <a:ext uri="{FF2B5EF4-FFF2-40B4-BE49-F238E27FC236}">
                    <a16:creationId xmlns:a16="http://schemas.microsoft.com/office/drawing/2014/main" id="{CC5B2CB0-1428-4FDF-A6D5-BC7E7BAE02E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6" name="Vrije vorm: vorm 315">
                <a:extLst>
                  <a:ext uri="{FF2B5EF4-FFF2-40B4-BE49-F238E27FC236}">
                    <a16:creationId xmlns:a16="http://schemas.microsoft.com/office/drawing/2014/main" id="{3D01F452-FEB1-498D-8EBA-C517463CA25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7" name="Rechthoek: afgeronde hoeken 316">
                <a:extLst>
                  <a:ext uri="{FF2B5EF4-FFF2-40B4-BE49-F238E27FC236}">
                    <a16:creationId xmlns:a16="http://schemas.microsoft.com/office/drawing/2014/main" id="{F0F2439E-FB62-46AC-B7CB-98DDED21965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318" name="Rechte verbindingslijn 317">
                <a:extLst>
                  <a:ext uri="{FF2B5EF4-FFF2-40B4-BE49-F238E27FC236}">
                    <a16:creationId xmlns:a16="http://schemas.microsoft.com/office/drawing/2014/main" id="{8ADA94F1-D520-4D9B-A71E-4C00750C274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9" name="Rechte verbindingslijn 318">
                <a:extLst>
                  <a:ext uri="{FF2B5EF4-FFF2-40B4-BE49-F238E27FC236}">
                    <a16:creationId xmlns:a16="http://schemas.microsoft.com/office/drawing/2014/main" id="{FB767B0C-1CC7-4DB8-9B8C-FBA8F95011D3}"/>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96" name="Ovaal 295">
              <a:extLst>
                <a:ext uri="{FF2B5EF4-FFF2-40B4-BE49-F238E27FC236}">
                  <a16:creationId xmlns:a16="http://schemas.microsoft.com/office/drawing/2014/main" id="{ACEB44A5-F9B3-48F8-8497-E8A9705B773A}"/>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97" name="Rechthoek 296">
              <a:extLst>
                <a:ext uri="{FF2B5EF4-FFF2-40B4-BE49-F238E27FC236}">
                  <a16:creationId xmlns:a16="http://schemas.microsoft.com/office/drawing/2014/main" id="{1D9949F9-E45F-4EA8-A3FE-FDA0A9522AB7}"/>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3AAF4AE5-124D-4EAD-988D-FE1E7933FA05}"/>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1DB1B60C-0AA3-4C99-B58B-6BC881135E82}"/>
                </a:ext>
              </a:extLst>
            </p:cNvPr>
            <p:cNvGrpSpPr/>
            <p:nvPr userDrawn="1"/>
          </p:nvGrpSpPr>
          <p:grpSpPr>
            <a:xfrm>
              <a:off x="12904732" y="4945834"/>
              <a:ext cx="1499406" cy="678267"/>
              <a:chOff x="12757283" y="3120781"/>
              <a:chExt cx="1499406" cy="678267"/>
            </a:xfrm>
          </p:grpSpPr>
          <p:sp>
            <p:nvSpPr>
              <p:cNvPr id="300" name="Rechthoek 299">
                <a:extLst>
                  <a:ext uri="{FF2B5EF4-FFF2-40B4-BE49-F238E27FC236}">
                    <a16:creationId xmlns:a16="http://schemas.microsoft.com/office/drawing/2014/main" id="{E52F65A9-5410-45A7-9FE1-AF311B993AC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01" name="Rechthoek 300">
                <a:extLst>
                  <a:ext uri="{FF2B5EF4-FFF2-40B4-BE49-F238E27FC236}">
                    <a16:creationId xmlns:a16="http://schemas.microsoft.com/office/drawing/2014/main" id="{64B6D8B4-7236-4B19-8DD7-2887A41F402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2" name="Tekstvak 301">
                <a:extLst>
                  <a:ext uri="{FF2B5EF4-FFF2-40B4-BE49-F238E27FC236}">
                    <a16:creationId xmlns:a16="http://schemas.microsoft.com/office/drawing/2014/main" id="{42020F8A-C407-4824-831F-5EE52713DA4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303" name="Tekstvak 302">
                <a:extLst>
                  <a:ext uri="{FF2B5EF4-FFF2-40B4-BE49-F238E27FC236}">
                    <a16:creationId xmlns:a16="http://schemas.microsoft.com/office/drawing/2014/main" id="{AC1088EC-5089-4BCD-82B7-01AA83259FFF}"/>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304" name="Picture 3">
                <a:extLst>
                  <a:ext uri="{FF2B5EF4-FFF2-40B4-BE49-F238E27FC236}">
                    <a16:creationId xmlns:a16="http://schemas.microsoft.com/office/drawing/2014/main" id="{1A0B9720-791B-4D18-9341-D525AA126974}"/>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5" name="Gelijkbenige driehoek 304">
                <a:extLst>
                  <a:ext uri="{FF2B5EF4-FFF2-40B4-BE49-F238E27FC236}">
                    <a16:creationId xmlns:a16="http://schemas.microsoft.com/office/drawing/2014/main" id="{7C89D75B-C17B-45E9-BC7B-92110C22A01C}"/>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06" name="Groep 305">
                <a:extLst>
                  <a:ext uri="{FF2B5EF4-FFF2-40B4-BE49-F238E27FC236}">
                    <a16:creationId xmlns:a16="http://schemas.microsoft.com/office/drawing/2014/main" id="{EC701DD4-66B0-40AE-A2FF-3D135BE3EB85}"/>
                  </a:ext>
                </a:extLst>
              </p:cNvPr>
              <p:cNvGrpSpPr/>
              <p:nvPr userDrawn="1"/>
            </p:nvGrpSpPr>
            <p:grpSpPr>
              <a:xfrm>
                <a:off x="12822311" y="3178534"/>
                <a:ext cx="182309" cy="163794"/>
                <a:chOff x="12832541" y="3162395"/>
                <a:chExt cx="219532" cy="197236"/>
              </a:xfrm>
            </p:grpSpPr>
            <p:sp>
              <p:nvSpPr>
                <p:cNvPr id="311" name="Rechthoek 310">
                  <a:extLst>
                    <a:ext uri="{FF2B5EF4-FFF2-40B4-BE49-F238E27FC236}">
                      <a16:creationId xmlns:a16="http://schemas.microsoft.com/office/drawing/2014/main" id="{5D3EC54D-5B14-4659-8CFD-380A2F1E01C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2" name="Rechthoek 311">
                  <a:extLst>
                    <a:ext uri="{FF2B5EF4-FFF2-40B4-BE49-F238E27FC236}">
                      <a16:creationId xmlns:a16="http://schemas.microsoft.com/office/drawing/2014/main" id="{683E32C0-F231-4A79-8285-C24D837CD80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3" name="Rechthoek 312">
                  <a:extLst>
                    <a:ext uri="{FF2B5EF4-FFF2-40B4-BE49-F238E27FC236}">
                      <a16:creationId xmlns:a16="http://schemas.microsoft.com/office/drawing/2014/main" id="{A4605587-08B2-4BAD-ACC8-57B1B2F586C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307" name="Groep 306">
                <a:extLst>
                  <a:ext uri="{FF2B5EF4-FFF2-40B4-BE49-F238E27FC236}">
                    <a16:creationId xmlns:a16="http://schemas.microsoft.com/office/drawing/2014/main" id="{DF3B7011-FF66-4E09-BD16-DB96CC30B4B9}"/>
                  </a:ext>
                </a:extLst>
              </p:cNvPr>
              <p:cNvGrpSpPr/>
              <p:nvPr userDrawn="1"/>
            </p:nvGrpSpPr>
            <p:grpSpPr>
              <a:xfrm>
                <a:off x="12822311" y="3480352"/>
                <a:ext cx="182309" cy="163794"/>
                <a:chOff x="12832541" y="3162395"/>
                <a:chExt cx="219532" cy="197236"/>
              </a:xfrm>
            </p:grpSpPr>
            <p:sp>
              <p:nvSpPr>
                <p:cNvPr id="308" name="Rechthoek 307">
                  <a:extLst>
                    <a:ext uri="{FF2B5EF4-FFF2-40B4-BE49-F238E27FC236}">
                      <a16:creationId xmlns:a16="http://schemas.microsoft.com/office/drawing/2014/main" id="{F85F97F7-C46E-44C9-AC5D-6563C9FA0C8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09" name="Rechthoek 308">
                  <a:extLst>
                    <a:ext uri="{FF2B5EF4-FFF2-40B4-BE49-F238E27FC236}">
                      <a16:creationId xmlns:a16="http://schemas.microsoft.com/office/drawing/2014/main" id="{FF31C014-469F-4F91-820D-EF9DDA692AB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0" name="Rechthoek 309">
                  <a:extLst>
                    <a:ext uri="{FF2B5EF4-FFF2-40B4-BE49-F238E27FC236}">
                      <a16:creationId xmlns:a16="http://schemas.microsoft.com/office/drawing/2014/main" id="{0F514BCF-6C7F-4B17-90F0-27B9484448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grpSp>
        <p:nvGrpSpPr>
          <p:cNvPr id="493" name="TEKSTINSTRUCTIES">
            <a:extLst>
              <a:ext uri="{FF2B5EF4-FFF2-40B4-BE49-F238E27FC236}">
                <a16:creationId xmlns:a16="http://schemas.microsoft.com/office/drawing/2014/main" id="{3FA0870A-8388-4690-8D0C-7070CFA84841}"/>
              </a:ext>
            </a:extLst>
          </p:cNvPr>
          <p:cNvGrpSpPr/>
          <p:nvPr userDrawn="1"/>
        </p:nvGrpSpPr>
        <p:grpSpPr>
          <a:xfrm>
            <a:off x="-4297881" y="-718670"/>
            <a:ext cx="4140000" cy="7198669"/>
            <a:chOff x="-4297881" y="-718670"/>
            <a:chExt cx="4140000" cy="7198669"/>
          </a:xfrm>
        </p:grpSpPr>
        <p:sp>
          <p:nvSpPr>
            <p:cNvPr id="494" name="Rechthoek: afgeronde hoeken 493">
              <a:extLst>
                <a:ext uri="{FF2B5EF4-FFF2-40B4-BE49-F238E27FC236}">
                  <a16:creationId xmlns:a16="http://schemas.microsoft.com/office/drawing/2014/main" id="{6D59C518-3ABB-4753-A3DD-8DAC28066C3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495" name="Rechthoek: afgeronde hoeken 494">
              <a:extLst>
                <a:ext uri="{FF2B5EF4-FFF2-40B4-BE49-F238E27FC236}">
                  <a16:creationId xmlns:a16="http://schemas.microsoft.com/office/drawing/2014/main" id="{B07FE75A-EF52-4846-876F-AF09AE873036}"/>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496" name="Rechte verbindingslijn 495">
              <a:extLst>
                <a:ext uri="{FF2B5EF4-FFF2-40B4-BE49-F238E27FC236}">
                  <a16:creationId xmlns:a16="http://schemas.microsoft.com/office/drawing/2014/main" id="{FA27440F-E76D-4DA6-8A3A-00CA86165EDE}"/>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97" name="Groep 496">
              <a:extLst>
                <a:ext uri="{FF2B5EF4-FFF2-40B4-BE49-F238E27FC236}">
                  <a16:creationId xmlns:a16="http://schemas.microsoft.com/office/drawing/2014/main" id="{10E5F165-B2C6-4E21-AD6A-FE7874E0FDEC}"/>
                </a:ext>
              </a:extLst>
            </p:cNvPr>
            <p:cNvGrpSpPr/>
            <p:nvPr userDrawn="1"/>
          </p:nvGrpSpPr>
          <p:grpSpPr>
            <a:xfrm>
              <a:off x="-3905190" y="127747"/>
              <a:ext cx="3354618" cy="786653"/>
              <a:chOff x="-3419346" y="368233"/>
              <a:chExt cx="3170491" cy="743862"/>
            </a:xfrm>
          </p:grpSpPr>
          <p:sp>
            <p:nvSpPr>
              <p:cNvPr id="518" name="Rechthoek 517">
                <a:extLst>
                  <a:ext uri="{FF2B5EF4-FFF2-40B4-BE49-F238E27FC236}">
                    <a16:creationId xmlns:a16="http://schemas.microsoft.com/office/drawing/2014/main" id="{EFF8B2C5-D891-4617-914B-A1569CC8137E}"/>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519" name="Rechte verbindingslijn 518">
                <a:extLst>
                  <a:ext uri="{FF2B5EF4-FFF2-40B4-BE49-F238E27FC236}">
                    <a16:creationId xmlns:a16="http://schemas.microsoft.com/office/drawing/2014/main" id="{ED3956DA-C121-4D4D-8D7E-E0DE7E81B4E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Rechte verbindingslijn 519">
                <a:extLst>
                  <a:ext uri="{FF2B5EF4-FFF2-40B4-BE49-F238E27FC236}">
                    <a16:creationId xmlns:a16="http://schemas.microsoft.com/office/drawing/2014/main" id="{96F9AD22-43A7-496B-AE86-55D383C8238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1" name="Rechthoek 520">
                <a:extLst>
                  <a:ext uri="{FF2B5EF4-FFF2-40B4-BE49-F238E27FC236}">
                    <a16:creationId xmlns:a16="http://schemas.microsoft.com/office/drawing/2014/main" id="{4A2E74E7-C517-41A0-9C81-BB2C1BDE178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522" name="Groep 521">
                <a:extLst>
                  <a:ext uri="{FF2B5EF4-FFF2-40B4-BE49-F238E27FC236}">
                    <a16:creationId xmlns:a16="http://schemas.microsoft.com/office/drawing/2014/main" id="{C9252385-D1CD-4DC3-A1A7-8719668F9FC2}"/>
                  </a:ext>
                </a:extLst>
              </p:cNvPr>
              <p:cNvGrpSpPr/>
              <p:nvPr userDrawn="1"/>
            </p:nvGrpSpPr>
            <p:grpSpPr>
              <a:xfrm>
                <a:off x="-3002834" y="720303"/>
                <a:ext cx="182598" cy="143759"/>
                <a:chOff x="-3310843" y="700986"/>
                <a:chExt cx="182598" cy="143759"/>
              </a:xfrm>
            </p:grpSpPr>
            <p:grpSp>
              <p:nvGrpSpPr>
                <p:cNvPr id="561" name="Groep 560">
                  <a:extLst>
                    <a:ext uri="{FF2B5EF4-FFF2-40B4-BE49-F238E27FC236}">
                      <a16:creationId xmlns:a16="http://schemas.microsoft.com/office/drawing/2014/main" id="{554B12F1-7D21-46A2-83E3-9AB46D036F5B}"/>
                    </a:ext>
                  </a:extLst>
                </p:cNvPr>
                <p:cNvGrpSpPr/>
                <p:nvPr userDrawn="1"/>
              </p:nvGrpSpPr>
              <p:grpSpPr>
                <a:xfrm>
                  <a:off x="-3310843" y="700986"/>
                  <a:ext cx="182598" cy="143759"/>
                  <a:chOff x="-3310843" y="700986"/>
                  <a:chExt cx="182598" cy="143759"/>
                </a:xfrm>
              </p:grpSpPr>
              <p:cxnSp>
                <p:nvCxnSpPr>
                  <p:cNvPr id="565" name="Rechte verbindingslijn 564">
                    <a:extLst>
                      <a:ext uri="{FF2B5EF4-FFF2-40B4-BE49-F238E27FC236}">
                        <a16:creationId xmlns:a16="http://schemas.microsoft.com/office/drawing/2014/main" id="{BDFB4571-0374-4732-B1DE-CCB01732AD6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66" name="Rechte verbindingslijn 565">
                    <a:extLst>
                      <a:ext uri="{FF2B5EF4-FFF2-40B4-BE49-F238E27FC236}">
                        <a16:creationId xmlns:a16="http://schemas.microsoft.com/office/drawing/2014/main" id="{A2ABB326-13D0-469F-93DA-6D78288AE3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67" name="Rechte verbindingslijn 566">
                    <a:extLst>
                      <a:ext uri="{FF2B5EF4-FFF2-40B4-BE49-F238E27FC236}">
                        <a16:creationId xmlns:a16="http://schemas.microsoft.com/office/drawing/2014/main" id="{BCAB028B-3695-45AA-8047-A05E924E5B7F}"/>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68" name="Rechte verbindingslijn 567">
                    <a:extLst>
                      <a:ext uri="{FF2B5EF4-FFF2-40B4-BE49-F238E27FC236}">
                        <a16:creationId xmlns:a16="http://schemas.microsoft.com/office/drawing/2014/main" id="{6FE09F30-6900-49DE-BFBA-37B2C8F3568B}"/>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69" name="Rechte verbindingslijn 568">
                    <a:extLst>
                      <a:ext uri="{FF2B5EF4-FFF2-40B4-BE49-F238E27FC236}">
                        <a16:creationId xmlns:a16="http://schemas.microsoft.com/office/drawing/2014/main" id="{46D8C53D-D74A-42CE-BA93-6E5B85CCECAD}"/>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562" name="Groep 561">
                  <a:extLst>
                    <a:ext uri="{FF2B5EF4-FFF2-40B4-BE49-F238E27FC236}">
                      <a16:creationId xmlns:a16="http://schemas.microsoft.com/office/drawing/2014/main" id="{3854DB65-E27C-457D-B7A9-2131279908E5}"/>
                    </a:ext>
                  </a:extLst>
                </p:cNvPr>
                <p:cNvGrpSpPr/>
                <p:nvPr userDrawn="1"/>
              </p:nvGrpSpPr>
              <p:grpSpPr>
                <a:xfrm flipH="1">
                  <a:off x="-3310774" y="735854"/>
                  <a:ext cx="88801" cy="72568"/>
                  <a:chOff x="-2091059" y="1395403"/>
                  <a:chExt cx="157316" cy="128558"/>
                </a:xfrm>
              </p:grpSpPr>
              <p:sp>
                <p:nvSpPr>
                  <p:cNvPr id="563" name="Rechthoek 562">
                    <a:extLst>
                      <a:ext uri="{FF2B5EF4-FFF2-40B4-BE49-F238E27FC236}">
                        <a16:creationId xmlns:a16="http://schemas.microsoft.com/office/drawing/2014/main" id="{B8C2F98F-0C70-449D-97E9-B96CA147E04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564" name="Pijl: punthaak 563">
                    <a:extLst>
                      <a:ext uri="{FF2B5EF4-FFF2-40B4-BE49-F238E27FC236}">
                        <a16:creationId xmlns:a16="http://schemas.microsoft.com/office/drawing/2014/main" id="{7FD3F76F-2C92-46B9-A9C8-0930F1C59C2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523" name="Groep 522">
                <a:extLst>
                  <a:ext uri="{FF2B5EF4-FFF2-40B4-BE49-F238E27FC236}">
                    <a16:creationId xmlns:a16="http://schemas.microsoft.com/office/drawing/2014/main" id="{85018E91-3834-4215-9191-415B853F2F67}"/>
                  </a:ext>
                </a:extLst>
              </p:cNvPr>
              <p:cNvGrpSpPr/>
              <p:nvPr userDrawn="1"/>
            </p:nvGrpSpPr>
            <p:grpSpPr>
              <a:xfrm>
                <a:off x="-3326107" y="720303"/>
                <a:ext cx="182598" cy="143759"/>
                <a:chOff x="-3634116" y="700986"/>
                <a:chExt cx="182598" cy="143759"/>
              </a:xfrm>
            </p:grpSpPr>
            <p:grpSp>
              <p:nvGrpSpPr>
                <p:cNvPr id="552" name="Groep 551">
                  <a:extLst>
                    <a:ext uri="{FF2B5EF4-FFF2-40B4-BE49-F238E27FC236}">
                      <a16:creationId xmlns:a16="http://schemas.microsoft.com/office/drawing/2014/main" id="{8518B13E-C3FD-44E1-9E7C-88BC8CD7F832}"/>
                    </a:ext>
                  </a:extLst>
                </p:cNvPr>
                <p:cNvGrpSpPr/>
                <p:nvPr userDrawn="1"/>
              </p:nvGrpSpPr>
              <p:grpSpPr>
                <a:xfrm>
                  <a:off x="-3634116" y="700986"/>
                  <a:ext cx="182598" cy="143759"/>
                  <a:chOff x="-3634116" y="700986"/>
                  <a:chExt cx="182598" cy="143759"/>
                </a:xfrm>
              </p:grpSpPr>
              <p:cxnSp>
                <p:nvCxnSpPr>
                  <p:cNvPr id="556" name="Rechte verbindingslijn 555">
                    <a:extLst>
                      <a:ext uri="{FF2B5EF4-FFF2-40B4-BE49-F238E27FC236}">
                        <a16:creationId xmlns:a16="http://schemas.microsoft.com/office/drawing/2014/main" id="{F8E0D5F1-1A7D-4BF5-80ED-F523CBDB04D1}"/>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557" name="Rechte verbindingslijn 556">
                    <a:extLst>
                      <a:ext uri="{FF2B5EF4-FFF2-40B4-BE49-F238E27FC236}">
                        <a16:creationId xmlns:a16="http://schemas.microsoft.com/office/drawing/2014/main" id="{82CE7EFB-A873-4C83-BA70-CD2270F8768E}"/>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558" name="Rechte verbindingslijn 557">
                    <a:extLst>
                      <a:ext uri="{FF2B5EF4-FFF2-40B4-BE49-F238E27FC236}">
                        <a16:creationId xmlns:a16="http://schemas.microsoft.com/office/drawing/2014/main" id="{EE0D28A7-3D67-498A-A53E-7E1FDB75D65F}"/>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559" name="Rechte verbindingslijn 558">
                    <a:extLst>
                      <a:ext uri="{FF2B5EF4-FFF2-40B4-BE49-F238E27FC236}">
                        <a16:creationId xmlns:a16="http://schemas.microsoft.com/office/drawing/2014/main" id="{6112EE74-98B9-4009-9993-FF6B987A081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560" name="Rechte verbindingslijn 559">
                    <a:extLst>
                      <a:ext uri="{FF2B5EF4-FFF2-40B4-BE49-F238E27FC236}">
                        <a16:creationId xmlns:a16="http://schemas.microsoft.com/office/drawing/2014/main" id="{ADC488AB-FEE3-480D-A4F5-D031A3195E0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553" name="Groep 552">
                  <a:extLst>
                    <a:ext uri="{FF2B5EF4-FFF2-40B4-BE49-F238E27FC236}">
                      <a16:creationId xmlns:a16="http://schemas.microsoft.com/office/drawing/2014/main" id="{8B8ECF1A-FA02-4CF1-B891-832A975C8BBC}"/>
                    </a:ext>
                  </a:extLst>
                </p:cNvPr>
                <p:cNvGrpSpPr/>
                <p:nvPr userDrawn="1"/>
              </p:nvGrpSpPr>
              <p:grpSpPr>
                <a:xfrm>
                  <a:off x="-3634047" y="735854"/>
                  <a:ext cx="88801" cy="72568"/>
                  <a:chOff x="-2091059" y="1395403"/>
                  <a:chExt cx="157316" cy="128558"/>
                </a:xfrm>
              </p:grpSpPr>
              <p:sp>
                <p:nvSpPr>
                  <p:cNvPr id="554" name="Rechthoek 553">
                    <a:extLst>
                      <a:ext uri="{FF2B5EF4-FFF2-40B4-BE49-F238E27FC236}">
                        <a16:creationId xmlns:a16="http://schemas.microsoft.com/office/drawing/2014/main" id="{835824BE-AEF8-45BD-BD09-E84B2DFD3A1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555" name="Pijl: punthaak 554">
                    <a:extLst>
                      <a:ext uri="{FF2B5EF4-FFF2-40B4-BE49-F238E27FC236}">
                        <a16:creationId xmlns:a16="http://schemas.microsoft.com/office/drawing/2014/main" id="{EEDF015A-5ABC-4078-83A0-DA6295FB709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524" name="Rechte verbindingslijn 523">
                <a:extLst>
                  <a:ext uri="{FF2B5EF4-FFF2-40B4-BE49-F238E27FC236}">
                    <a16:creationId xmlns:a16="http://schemas.microsoft.com/office/drawing/2014/main" id="{62746679-EFB8-45F3-9CDA-FA4515AB17F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525" name="Rechte verbindingslijn 524">
                <a:extLst>
                  <a:ext uri="{FF2B5EF4-FFF2-40B4-BE49-F238E27FC236}">
                    <a16:creationId xmlns:a16="http://schemas.microsoft.com/office/drawing/2014/main" id="{C6347ACA-FE9A-4E0A-A880-A49ED5F83A4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526" name="Groep 525">
                <a:extLst>
                  <a:ext uri="{FF2B5EF4-FFF2-40B4-BE49-F238E27FC236}">
                    <a16:creationId xmlns:a16="http://schemas.microsoft.com/office/drawing/2014/main" id="{FB8EB3C4-D4B3-4CB6-8849-6A07A0C62496}"/>
                  </a:ext>
                </a:extLst>
              </p:cNvPr>
              <p:cNvGrpSpPr/>
              <p:nvPr userDrawn="1"/>
            </p:nvGrpSpPr>
            <p:grpSpPr>
              <a:xfrm>
                <a:off x="-2425037" y="370226"/>
                <a:ext cx="357690" cy="330595"/>
                <a:chOff x="-2721817" y="347336"/>
                <a:chExt cx="432805" cy="400021"/>
              </a:xfrm>
            </p:grpSpPr>
            <p:sp>
              <p:nvSpPr>
                <p:cNvPr id="541" name="Rechthoek 540">
                  <a:extLst>
                    <a:ext uri="{FF2B5EF4-FFF2-40B4-BE49-F238E27FC236}">
                      <a16:creationId xmlns:a16="http://schemas.microsoft.com/office/drawing/2014/main" id="{CDA2C7D1-E7B8-461B-83C1-92275A4B6B3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542" name="Groep 541">
                  <a:extLst>
                    <a:ext uri="{FF2B5EF4-FFF2-40B4-BE49-F238E27FC236}">
                      <a16:creationId xmlns:a16="http://schemas.microsoft.com/office/drawing/2014/main" id="{EFEAF9F0-90DD-40CE-A7D6-4798E049FB97}"/>
                    </a:ext>
                  </a:extLst>
                </p:cNvPr>
                <p:cNvGrpSpPr/>
                <p:nvPr userDrawn="1"/>
              </p:nvGrpSpPr>
              <p:grpSpPr>
                <a:xfrm>
                  <a:off x="-2652453" y="431583"/>
                  <a:ext cx="294076" cy="231526"/>
                  <a:chOff x="-3634116" y="700986"/>
                  <a:chExt cx="182598" cy="143759"/>
                </a:xfrm>
              </p:grpSpPr>
              <p:grpSp>
                <p:nvGrpSpPr>
                  <p:cNvPr id="543" name="Groep 542">
                    <a:extLst>
                      <a:ext uri="{FF2B5EF4-FFF2-40B4-BE49-F238E27FC236}">
                        <a16:creationId xmlns:a16="http://schemas.microsoft.com/office/drawing/2014/main" id="{6BEDB45C-528C-4A67-8AFA-F429B02606CC}"/>
                      </a:ext>
                    </a:extLst>
                  </p:cNvPr>
                  <p:cNvGrpSpPr/>
                  <p:nvPr userDrawn="1"/>
                </p:nvGrpSpPr>
                <p:grpSpPr>
                  <a:xfrm>
                    <a:off x="-3634116" y="700986"/>
                    <a:ext cx="182598" cy="143759"/>
                    <a:chOff x="-3634116" y="700986"/>
                    <a:chExt cx="182598" cy="143759"/>
                  </a:xfrm>
                </p:grpSpPr>
                <p:cxnSp>
                  <p:nvCxnSpPr>
                    <p:cNvPr id="547" name="Rechte verbindingslijn 546">
                      <a:extLst>
                        <a:ext uri="{FF2B5EF4-FFF2-40B4-BE49-F238E27FC236}">
                          <a16:creationId xmlns:a16="http://schemas.microsoft.com/office/drawing/2014/main" id="{705786C1-6D7C-4352-BCC4-2092C649794A}"/>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548" name="Rechte verbindingslijn 547">
                      <a:extLst>
                        <a:ext uri="{FF2B5EF4-FFF2-40B4-BE49-F238E27FC236}">
                          <a16:creationId xmlns:a16="http://schemas.microsoft.com/office/drawing/2014/main" id="{45D1A8D4-4EAC-43C5-9559-14F6405EF2A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549" name="Rechte verbindingslijn 548">
                      <a:extLst>
                        <a:ext uri="{FF2B5EF4-FFF2-40B4-BE49-F238E27FC236}">
                          <a16:creationId xmlns:a16="http://schemas.microsoft.com/office/drawing/2014/main" id="{7A8B4B5B-46E3-4004-8C74-D62C546D7F8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550" name="Rechte verbindingslijn 549">
                      <a:extLst>
                        <a:ext uri="{FF2B5EF4-FFF2-40B4-BE49-F238E27FC236}">
                          <a16:creationId xmlns:a16="http://schemas.microsoft.com/office/drawing/2014/main" id="{7D774058-2B91-4929-BBF1-03CE58A0409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551" name="Rechte verbindingslijn 550">
                      <a:extLst>
                        <a:ext uri="{FF2B5EF4-FFF2-40B4-BE49-F238E27FC236}">
                          <a16:creationId xmlns:a16="http://schemas.microsoft.com/office/drawing/2014/main" id="{AA60B259-B209-440A-9D6A-8E0B013AE33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544" name="Groep 543">
                    <a:extLst>
                      <a:ext uri="{FF2B5EF4-FFF2-40B4-BE49-F238E27FC236}">
                        <a16:creationId xmlns:a16="http://schemas.microsoft.com/office/drawing/2014/main" id="{C4C44594-CDA4-4F8B-AD49-F7787935876A}"/>
                      </a:ext>
                    </a:extLst>
                  </p:cNvPr>
                  <p:cNvGrpSpPr/>
                  <p:nvPr userDrawn="1"/>
                </p:nvGrpSpPr>
                <p:grpSpPr>
                  <a:xfrm>
                    <a:off x="-3634047" y="735854"/>
                    <a:ext cx="88801" cy="72568"/>
                    <a:chOff x="-2091059" y="1395403"/>
                    <a:chExt cx="157316" cy="128558"/>
                  </a:xfrm>
                </p:grpSpPr>
                <p:sp>
                  <p:nvSpPr>
                    <p:cNvPr id="545" name="Rechthoek 544">
                      <a:extLst>
                        <a:ext uri="{FF2B5EF4-FFF2-40B4-BE49-F238E27FC236}">
                          <a16:creationId xmlns:a16="http://schemas.microsoft.com/office/drawing/2014/main" id="{4C340B60-7F8E-4408-AB1A-2D215137C80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546" name="Pijl: punthaak 545">
                      <a:extLst>
                        <a:ext uri="{FF2B5EF4-FFF2-40B4-BE49-F238E27FC236}">
                          <a16:creationId xmlns:a16="http://schemas.microsoft.com/office/drawing/2014/main" id="{7AAD7441-FB72-4DA7-8900-9057F3347B3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527" name="Groep 526">
                <a:extLst>
                  <a:ext uri="{FF2B5EF4-FFF2-40B4-BE49-F238E27FC236}">
                    <a16:creationId xmlns:a16="http://schemas.microsoft.com/office/drawing/2014/main" id="{45C67F67-0713-4EFA-B7C1-34DA7B1968E1}"/>
                  </a:ext>
                </a:extLst>
              </p:cNvPr>
              <p:cNvGrpSpPr/>
              <p:nvPr userDrawn="1"/>
            </p:nvGrpSpPr>
            <p:grpSpPr>
              <a:xfrm>
                <a:off x="-2425037" y="781500"/>
                <a:ext cx="357690" cy="330595"/>
                <a:chOff x="-2721817" y="782525"/>
                <a:chExt cx="432805" cy="400021"/>
              </a:xfrm>
            </p:grpSpPr>
            <p:sp>
              <p:nvSpPr>
                <p:cNvPr id="530" name="Rechthoek 529">
                  <a:extLst>
                    <a:ext uri="{FF2B5EF4-FFF2-40B4-BE49-F238E27FC236}">
                      <a16:creationId xmlns:a16="http://schemas.microsoft.com/office/drawing/2014/main" id="{03D71734-5138-44E3-B382-81D88E8C29F1}"/>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531" name="Groep 530">
                  <a:extLst>
                    <a:ext uri="{FF2B5EF4-FFF2-40B4-BE49-F238E27FC236}">
                      <a16:creationId xmlns:a16="http://schemas.microsoft.com/office/drawing/2014/main" id="{48FFFCE1-9F2E-4DF0-8C67-247A81B3DA39}"/>
                    </a:ext>
                  </a:extLst>
                </p:cNvPr>
                <p:cNvGrpSpPr/>
                <p:nvPr userDrawn="1"/>
              </p:nvGrpSpPr>
              <p:grpSpPr>
                <a:xfrm>
                  <a:off x="-2652453" y="866772"/>
                  <a:ext cx="294076" cy="231526"/>
                  <a:chOff x="-3310843" y="700986"/>
                  <a:chExt cx="182598" cy="143759"/>
                </a:xfrm>
              </p:grpSpPr>
              <p:grpSp>
                <p:nvGrpSpPr>
                  <p:cNvPr id="532" name="Groep 531">
                    <a:extLst>
                      <a:ext uri="{FF2B5EF4-FFF2-40B4-BE49-F238E27FC236}">
                        <a16:creationId xmlns:a16="http://schemas.microsoft.com/office/drawing/2014/main" id="{5555F1CB-CAEB-4916-80F3-5081B16DC1D7}"/>
                      </a:ext>
                    </a:extLst>
                  </p:cNvPr>
                  <p:cNvGrpSpPr/>
                  <p:nvPr userDrawn="1"/>
                </p:nvGrpSpPr>
                <p:grpSpPr>
                  <a:xfrm>
                    <a:off x="-3310843" y="700986"/>
                    <a:ext cx="182598" cy="143759"/>
                    <a:chOff x="-3310843" y="700986"/>
                    <a:chExt cx="182598" cy="143759"/>
                  </a:xfrm>
                </p:grpSpPr>
                <p:cxnSp>
                  <p:nvCxnSpPr>
                    <p:cNvPr id="536" name="Rechte verbindingslijn 535">
                      <a:extLst>
                        <a:ext uri="{FF2B5EF4-FFF2-40B4-BE49-F238E27FC236}">
                          <a16:creationId xmlns:a16="http://schemas.microsoft.com/office/drawing/2014/main" id="{269CC303-DC3F-47B0-A760-49C8BC5DC3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537" name="Rechte verbindingslijn 536">
                      <a:extLst>
                        <a:ext uri="{FF2B5EF4-FFF2-40B4-BE49-F238E27FC236}">
                          <a16:creationId xmlns:a16="http://schemas.microsoft.com/office/drawing/2014/main" id="{18F221A7-321E-462A-8B99-B15083FA805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538" name="Rechte verbindingslijn 537">
                      <a:extLst>
                        <a:ext uri="{FF2B5EF4-FFF2-40B4-BE49-F238E27FC236}">
                          <a16:creationId xmlns:a16="http://schemas.microsoft.com/office/drawing/2014/main" id="{912E7507-649E-4D07-823C-4D3BC057C7B9}"/>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539" name="Rechte verbindingslijn 538">
                      <a:extLst>
                        <a:ext uri="{FF2B5EF4-FFF2-40B4-BE49-F238E27FC236}">
                          <a16:creationId xmlns:a16="http://schemas.microsoft.com/office/drawing/2014/main" id="{9DE42200-99B4-4988-9882-14B5C1AF420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540" name="Rechte verbindingslijn 539">
                      <a:extLst>
                        <a:ext uri="{FF2B5EF4-FFF2-40B4-BE49-F238E27FC236}">
                          <a16:creationId xmlns:a16="http://schemas.microsoft.com/office/drawing/2014/main" id="{72C04010-1596-4CFC-A527-A77105B4D1BD}"/>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533" name="Groep 532">
                    <a:extLst>
                      <a:ext uri="{FF2B5EF4-FFF2-40B4-BE49-F238E27FC236}">
                        <a16:creationId xmlns:a16="http://schemas.microsoft.com/office/drawing/2014/main" id="{72A2C9DD-1BC5-4076-B0FD-97E429815C9E}"/>
                      </a:ext>
                    </a:extLst>
                  </p:cNvPr>
                  <p:cNvGrpSpPr/>
                  <p:nvPr userDrawn="1"/>
                </p:nvGrpSpPr>
                <p:grpSpPr>
                  <a:xfrm flipH="1">
                    <a:off x="-3310774" y="735854"/>
                    <a:ext cx="88801" cy="72568"/>
                    <a:chOff x="-2091059" y="1395403"/>
                    <a:chExt cx="157316" cy="128558"/>
                  </a:xfrm>
                </p:grpSpPr>
                <p:sp>
                  <p:nvSpPr>
                    <p:cNvPr id="534" name="Rechthoek 533">
                      <a:extLst>
                        <a:ext uri="{FF2B5EF4-FFF2-40B4-BE49-F238E27FC236}">
                          <a16:creationId xmlns:a16="http://schemas.microsoft.com/office/drawing/2014/main" id="{184E45CE-490F-487D-99F2-6AE25B0D8A2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535" name="Pijl: punthaak 534">
                      <a:extLst>
                        <a:ext uri="{FF2B5EF4-FFF2-40B4-BE49-F238E27FC236}">
                          <a16:creationId xmlns:a16="http://schemas.microsoft.com/office/drawing/2014/main" id="{17323A99-ADB2-4569-B370-4B9EC8A8628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528" name="Rechthoek 527">
                <a:extLst>
                  <a:ext uri="{FF2B5EF4-FFF2-40B4-BE49-F238E27FC236}">
                    <a16:creationId xmlns:a16="http://schemas.microsoft.com/office/drawing/2014/main" id="{9DEBA480-A268-458E-A91B-20554E3A8398}"/>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529" name="Rechthoek 528">
                <a:extLst>
                  <a:ext uri="{FF2B5EF4-FFF2-40B4-BE49-F238E27FC236}">
                    <a16:creationId xmlns:a16="http://schemas.microsoft.com/office/drawing/2014/main" id="{E671AAD2-8F14-4399-B87C-CCF48C9B9636}"/>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498" name="Rechte verbindingslijn 497">
              <a:extLst>
                <a:ext uri="{FF2B5EF4-FFF2-40B4-BE49-F238E27FC236}">
                  <a16:creationId xmlns:a16="http://schemas.microsoft.com/office/drawing/2014/main" id="{62D9F226-4833-467F-AA48-21586CB62573}"/>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99" name="Rechthoek 498">
              <a:extLst>
                <a:ext uri="{FF2B5EF4-FFF2-40B4-BE49-F238E27FC236}">
                  <a16:creationId xmlns:a16="http://schemas.microsoft.com/office/drawing/2014/main" id="{B2052562-67BF-4C90-994A-224E7780EBC0}"/>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500" name="Rechthoek 499">
              <a:extLst>
                <a:ext uri="{FF2B5EF4-FFF2-40B4-BE49-F238E27FC236}">
                  <a16:creationId xmlns:a16="http://schemas.microsoft.com/office/drawing/2014/main" id="{5D684ACB-2AE2-4663-B021-A418A07E6F50}"/>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501" name="Ovaal 500">
              <a:extLst>
                <a:ext uri="{FF2B5EF4-FFF2-40B4-BE49-F238E27FC236}">
                  <a16:creationId xmlns:a16="http://schemas.microsoft.com/office/drawing/2014/main" id="{C7E6E845-6680-4F40-9DC5-D1F73DC120C0}"/>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502" name="Ovaal 501">
              <a:extLst>
                <a:ext uri="{FF2B5EF4-FFF2-40B4-BE49-F238E27FC236}">
                  <a16:creationId xmlns:a16="http://schemas.microsoft.com/office/drawing/2014/main" id="{203CE02B-568B-4C6A-8248-AB43FCFD773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503" name="Ovaal 502">
              <a:extLst>
                <a:ext uri="{FF2B5EF4-FFF2-40B4-BE49-F238E27FC236}">
                  <a16:creationId xmlns:a16="http://schemas.microsoft.com/office/drawing/2014/main" id="{FA0261E2-8767-48C3-B580-7C36D49778FA}"/>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504" name="Ovaal 503">
              <a:extLst>
                <a:ext uri="{FF2B5EF4-FFF2-40B4-BE49-F238E27FC236}">
                  <a16:creationId xmlns:a16="http://schemas.microsoft.com/office/drawing/2014/main" id="{3E5A73FF-0248-49E2-94D1-8CD54B91B141}"/>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505" name="Ovaal 504">
              <a:extLst>
                <a:ext uri="{FF2B5EF4-FFF2-40B4-BE49-F238E27FC236}">
                  <a16:creationId xmlns:a16="http://schemas.microsoft.com/office/drawing/2014/main" id="{537440A8-0113-449D-9CFD-2660D630208C}"/>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506" name="Ovaal 505">
              <a:extLst>
                <a:ext uri="{FF2B5EF4-FFF2-40B4-BE49-F238E27FC236}">
                  <a16:creationId xmlns:a16="http://schemas.microsoft.com/office/drawing/2014/main" id="{C99EDADB-621E-40CA-A2C4-C8789A5B014F}"/>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507" name="Ovaal 506">
              <a:extLst>
                <a:ext uri="{FF2B5EF4-FFF2-40B4-BE49-F238E27FC236}">
                  <a16:creationId xmlns:a16="http://schemas.microsoft.com/office/drawing/2014/main" id="{9CC42890-D835-4D22-AFF3-C834C12A3389}"/>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508" name="Ovaal 507">
              <a:extLst>
                <a:ext uri="{FF2B5EF4-FFF2-40B4-BE49-F238E27FC236}">
                  <a16:creationId xmlns:a16="http://schemas.microsoft.com/office/drawing/2014/main" id="{E6D92D94-DD7B-408F-97D8-CC34163914D9}"/>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509" name="Ovaal 508">
              <a:extLst>
                <a:ext uri="{FF2B5EF4-FFF2-40B4-BE49-F238E27FC236}">
                  <a16:creationId xmlns:a16="http://schemas.microsoft.com/office/drawing/2014/main" id="{AC61DB45-4A95-4BE7-B951-2E9E4265F78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510" name="Rechthoek 509">
              <a:extLst>
                <a:ext uri="{FF2B5EF4-FFF2-40B4-BE49-F238E27FC236}">
                  <a16:creationId xmlns:a16="http://schemas.microsoft.com/office/drawing/2014/main" id="{439C7B3A-4FAB-426C-B65C-6E19130BB5B0}"/>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511" name="Rechthoek 510">
              <a:extLst>
                <a:ext uri="{FF2B5EF4-FFF2-40B4-BE49-F238E27FC236}">
                  <a16:creationId xmlns:a16="http://schemas.microsoft.com/office/drawing/2014/main" id="{3468DE0F-CED6-4578-9CD8-97DDD4BF774B}"/>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512" name="Rechthoek 511">
              <a:extLst>
                <a:ext uri="{FF2B5EF4-FFF2-40B4-BE49-F238E27FC236}">
                  <a16:creationId xmlns:a16="http://schemas.microsoft.com/office/drawing/2014/main" id="{E8AC4F2E-C520-4A7B-B181-0ADCC9ECC78A}"/>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513" name="Rechthoek 512">
              <a:extLst>
                <a:ext uri="{FF2B5EF4-FFF2-40B4-BE49-F238E27FC236}">
                  <a16:creationId xmlns:a16="http://schemas.microsoft.com/office/drawing/2014/main" id="{DCD64F17-5956-40F0-A908-716CAB94926D}"/>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514" name="Rechthoek 513">
              <a:extLst>
                <a:ext uri="{FF2B5EF4-FFF2-40B4-BE49-F238E27FC236}">
                  <a16:creationId xmlns:a16="http://schemas.microsoft.com/office/drawing/2014/main" id="{09888456-15B6-4D5F-9973-A83358BEB386}"/>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515" name="Rechthoek 514">
              <a:extLst>
                <a:ext uri="{FF2B5EF4-FFF2-40B4-BE49-F238E27FC236}">
                  <a16:creationId xmlns:a16="http://schemas.microsoft.com/office/drawing/2014/main" id="{E6C69CB9-7795-41EF-857F-9D2DC68E6001}"/>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516" name="Rechthoek 515">
              <a:extLst>
                <a:ext uri="{FF2B5EF4-FFF2-40B4-BE49-F238E27FC236}">
                  <a16:creationId xmlns:a16="http://schemas.microsoft.com/office/drawing/2014/main" id="{855E5AFD-B2BC-49D3-82D9-8407AE72C74B}"/>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517" name="Rechthoek 516">
              <a:extLst>
                <a:ext uri="{FF2B5EF4-FFF2-40B4-BE49-F238E27FC236}">
                  <a16:creationId xmlns:a16="http://schemas.microsoft.com/office/drawing/2014/main" id="{A00676E3-B5AA-4F00-9C02-C462E9ADC54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95100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kst en beeld D (licht)">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p:nvSpPr>
        <p:spPr>
          <a:xfrm>
            <a:off x="0" y="-399601"/>
            <a:ext cx="720000" cy="360000"/>
          </a:xfrm>
          <a:prstGeom prst="rect">
            <a:avLst/>
          </a:prstGeom>
        </p:spPr>
        <p:txBody>
          <a:bodyPr wrap="none" lIns="0" tIns="0" rIns="0" bIns="0">
            <a:noAutofit/>
          </a:bodyPr>
          <a:lstStyle/>
          <a:p>
            <a:r>
              <a:rPr lang="nl-NL" dirty="0"/>
              <a:t>Tekst en beeld D (licht)</a:t>
            </a:r>
          </a:p>
        </p:txBody>
      </p:sp>
      <p:grpSp>
        <p:nvGrpSpPr>
          <p:cNvPr id="140" name="INSTRUCTIES">
            <a:extLst>
              <a:ext uri="{FF2B5EF4-FFF2-40B4-BE49-F238E27FC236}">
                <a16:creationId xmlns:a16="http://schemas.microsoft.com/office/drawing/2014/main" id="{7B42A9A1-8C82-456F-BD51-46908B4F1096}"/>
              </a:ext>
            </a:extLst>
          </p:cNvPr>
          <p:cNvGrpSpPr/>
          <p:nvPr/>
        </p:nvGrpSpPr>
        <p:grpSpPr>
          <a:xfrm>
            <a:off x="12395374" y="-718670"/>
            <a:ext cx="4140000" cy="6489275"/>
            <a:chOff x="12395374" y="-718670"/>
            <a:chExt cx="4140000" cy="6489275"/>
          </a:xfrm>
        </p:grpSpPr>
        <p:sp>
          <p:nvSpPr>
            <p:cNvPr id="141" name="Rechthoek: afgeronde hoeken 140">
              <a:extLst>
                <a:ext uri="{FF2B5EF4-FFF2-40B4-BE49-F238E27FC236}">
                  <a16:creationId xmlns:a16="http://schemas.microsoft.com/office/drawing/2014/main" id="{377ABF98-8091-4CDD-A304-B5DAACF9659D}"/>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42" name="Rechthoek: afgeronde hoeken 141">
              <a:extLst>
                <a:ext uri="{FF2B5EF4-FFF2-40B4-BE49-F238E27FC236}">
                  <a16:creationId xmlns:a16="http://schemas.microsoft.com/office/drawing/2014/main" id="{DBA4B810-82C1-4944-89C2-6248EA4231E8}"/>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238F9F83-B592-4878-958B-6096EAA5FA20}"/>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4" name="Rechte verbindingslijn 143">
              <a:extLst>
                <a:ext uri="{FF2B5EF4-FFF2-40B4-BE49-F238E27FC236}">
                  <a16:creationId xmlns:a16="http://schemas.microsoft.com/office/drawing/2014/main" id="{FCCD7548-B9DD-44D6-9C0D-4C00CEC48BBC}"/>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5" name="Rechthoek 144">
              <a:extLst>
                <a:ext uri="{FF2B5EF4-FFF2-40B4-BE49-F238E27FC236}">
                  <a16:creationId xmlns:a16="http://schemas.microsoft.com/office/drawing/2014/main" id="{62C5E9A3-F606-41CA-9C23-604409C1FF7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C2C346A6-E1F1-4C5B-86E7-5BFC016E9D18}"/>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A12005AB-C32F-47C7-933B-21CB7DC1D21D}"/>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67D848C0-9FD8-4E1E-BCE1-A4F2F3B9BB1F}"/>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9" name="Rechthoek 148">
              <a:extLst>
                <a:ext uri="{FF2B5EF4-FFF2-40B4-BE49-F238E27FC236}">
                  <a16:creationId xmlns:a16="http://schemas.microsoft.com/office/drawing/2014/main" id="{CE7C0811-92F6-42AC-9F70-4615FC9E88EF}"/>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0" name="Rechte verbindingslijn 149">
              <a:extLst>
                <a:ext uri="{FF2B5EF4-FFF2-40B4-BE49-F238E27FC236}">
                  <a16:creationId xmlns:a16="http://schemas.microsoft.com/office/drawing/2014/main" id="{960DCEE9-B8FD-498B-B0FF-63D1FB5AE4A3}"/>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42CB7735-C85B-4A5B-AF06-EE05525A7F1A}"/>
                </a:ext>
              </a:extLst>
            </p:cNvPr>
            <p:cNvGrpSpPr/>
            <p:nvPr userDrawn="1"/>
          </p:nvGrpSpPr>
          <p:grpSpPr>
            <a:xfrm>
              <a:off x="12916952" y="1996210"/>
              <a:ext cx="825930" cy="209550"/>
              <a:chOff x="13504624" y="2482850"/>
              <a:chExt cx="825500" cy="209550"/>
            </a:xfrm>
          </p:grpSpPr>
          <p:sp>
            <p:nvSpPr>
              <p:cNvPr id="284" name="Rechthoek 283">
                <a:extLst>
                  <a:ext uri="{FF2B5EF4-FFF2-40B4-BE49-F238E27FC236}">
                    <a16:creationId xmlns:a16="http://schemas.microsoft.com/office/drawing/2014/main" id="{94284851-84E6-4D5F-A542-E976E73C4D0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85" name="Rechte verbindingslijn 284">
                <a:extLst>
                  <a:ext uri="{FF2B5EF4-FFF2-40B4-BE49-F238E27FC236}">
                    <a16:creationId xmlns:a16="http://schemas.microsoft.com/office/drawing/2014/main" id="{A713394A-853A-4635-9619-AF12E605094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6" name="Gelijkbenige driehoek 285">
                <a:extLst>
                  <a:ext uri="{FF2B5EF4-FFF2-40B4-BE49-F238E27FC236}">
                    <a16:creationId xmlns:a16="http://schemas.microsoft.com/office/drawing/2014/main" id="{C016F005-AABB-4FE5-B672-34617B5D320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2" name="Groep 151">
              <a:extLst>
                <a:ext uri="{FF2B5EF4-FFF2-40B4-BE49-F238E27FC236}">
                  <a16:creationId xmlns:a16="http://schemas.microsoft.com/office/drawing/2014/main" id="{349AC093-2A2C-40C3-B683-8E8872A87ACD}"/>
                </a:ext>
              </a:extLst>
            </p:cNvPr>
            <p:cNvGrpSpPr/>
            <p:nvPr userDrawn="1"/>
          </p:nvGrpSpPr>
          <p:grpSpPr>
            <a:xfrm>
              <a:off x="12861978" y="3626002"/>
              <a:ext cx="514552" cy="612918"/>
              <a:chOff x="12682980" y="3403241"/>
              <a:chExt cx="622284" cy="741632"/>
            </a:xfrm>
          </p:grpSpPr>
          <p:grpSp>
            <p:nvGrpSpPr>
              <p:cNvPr id="178" name="Groep 177">
                <a:extLst>
                  <a:ext uri="{FF2B5EF4-FFF2-40B4-BE49-F238E27FC236}">
                    <a16:creationId xmlns:a16="http://schemas.microsoft.com/office/drawing/2014/main" id="{E95EC5EA-5BB3-4E6E-BC06-1BFB9FE71047}"/>
                  </a:ext>
                </a:extLst>
              </p:cNvPr>
              <p:cNvGrpSpPr/>
              <p:nvPr userDrawn="1"/>
            </p:nvGrpSpPr>
            <p:grpSpPr>
              <a:xfrm>
                <a:off x="12771568" y="3403241"/>
                <a:ext cx="467138" cy="448489"/>
                <a:chOff x="12782195" y="3403241"/>
                <a:chExt cx="467138" cy="448489"/>
              </a:xfrm>
            </p:grpSpPr>
            <p:grpSp>
              <p:nvGrpSpPr>
                <p:cNvPr id="181" name="Groep 180">
                  <a:extLst>
                    <a:ext uri="{FF2B5EF4-FFF2-40B4-BE49-F238E27FC236}">
                      <a16:creationId xmlns:a16="http://schemas.microsoft.com/office/drawing/2014/main" id="{5A541FB2-FEFE-480E-88EC-8D3A64EED3D4}"/>
                    </a:ext>
                  </a:extLst>
                </p:cNvPr>
                <p:cNvGrpSpPr/>
                <p:nvPr userDrawn="1"/>
              </p:nvGrpSpPr>
              <p:grpSpPr>
                <a:xfrm>
                  <a:off x="12782195" y="3403241"/>
                  <a:ext cx="412967" cy="393907"/>
                  <a:chOff x="13554906" y="3320109"/>
                  <a:chExt cx="443906" cy="423419"/>
                </a:xfrm>
              </p:grpSpPr>
              <p:grpSp>
                <p:nvGrpSpPr>
                  <p:cNvPr id="188" name="Groep 187">
                    <a:extLst>
                      <a:ext uri="{FF2B5EF4-FFF2-40B4-BE49-F238E27FC236}">
                        <a16:creationId xmlns:a16="http://schemas.microsoft.com/office/drawing/2014/main" id="{BE9CEFE3-9E59-4328-B52F-7544B2C2A61F}"/>
                      </a:ext>
                    </a:extLst>
                  </p:cNvPr>
                  <p:cNvGrpSpPr/>
                  <p:nvPr userDrawn="1"/>
                </p:nvGrpSpPr>
                <p:grpSpPr>
                  <a:xfrm>
                    <a:off x="13554906" y="3320109"/>
                    <a:ext cx="443906" cy="423419"/>
                    <a:chOff x="12909684" y="1276143"/>
                    <a:chExt cx="443906" cy="423419"/>
                  </a:xfrm>
                </p:grpSpPr>
                <p:sp>
                  <p:nvSpPr>
                    <p:cNvPr id="281" name="Rechthoek 280">
                      <a:extLst>
                        <a:ext uri="{FF2B5EF4-FFF2-40B4-BE49-F238E27FC236}">
                          <a16:creationId xmlns:a16="http://schemas.microsoft.com/office/drawing/2014/main" id="{F38F5928-1458-4FD3-B749-40C6B9E42374}"/>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82" name="Rechthoek 281">
                      <a:extLst>
                        <a:ext uri="{FF2B5EF4-FFF2-40B4-BE49-F238E27FC236}">
                          <a16:creationId xmlns:a16="http://schemas.microsoft.com/office/drawing/2014/main" id="{9374686F-5292-423E-9292-56EE2388BF3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83" name="Ovaal 282">
                      <a:extLst>
                        <a:ext uri="{FF2B5EF4-FFF2-40B4-BE49-F238E27FC236}">
                          <a16:creationId xmlns:a16="http://schemas.microsoft.com/office/drawing/2014/main" id="{2C01A09B-C23D-4377-A1C9-454793FAA16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89" name="Afbeelding 188">
                    <a:extLst>
                      <a:ext uri="{FF2B5EF4-FFF2-40B4-BE49-F238E27FC236}">
                        <a16:creationId xmlns:a16="http://schemas.microsoft.com/office/drawing/2014/main" id="{3936A25B-DEA3-4DA5-8276-B34D411C353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90" name="Afbeelding 189">
                    <a:extLst>
                      <a:ext uri="{FF2B5EF4-FFF2-40B4-BE49-F238E27FC236}">
                        <a16:creationId xmlns:a16="http://schemas.microsoft.com/office/drawing/2014/main" id="{D4B53B68-76D9-4B93-8147-EB33EB674B71}"/>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82" name="Groep 181">
                  <a:extLst>
                    <a:ext uri="{FF2B5EF4-FFF2-40B4-BE49-F238E27FC236}">
                      <a16:creationId xmlns:a16="http://schemas.microsoft.com/office/drawing/2014/main" id="{87743EF8-FD1A-415B-AA5F-1A5A13DC46B5}"/>
                    </a:ext>
                  </a:extLst>
                </p:cNvPr>
                <p:cNvGrpSpPr/>
                <p:nvPr userDrawn="1"/>
              </p:nvGrpSpPr>
              <p:grpSpPr>
                <a:xfrm>
                  <a:off x="13103513" y="3705268"/>
                  <a:ext cx="145820" cy="146462"/>
                  <a:chOff x="13096169" y="3602278"/>
                  <a:chExt cx="145820" cy="146462"/>
                </a:xfrm>
              </p:grpSpPr>
              <p:sp>
                <p:nvSpPr>
                  <p:cNvPr id="186" name="Rechthoek 185">
                    <a:extLst>
                      <a:ext uri="{FF2B5EF4-FFF2-40B4-BE49-F238E27FC236}">
                        <a16:creationId xmlns:a16="http://schemas.microsoft.com/office/drawing/2014/main" id="{66546BBE-FC38-4EB4-B35A-FE746D5B93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7" name="Rechthoek 186">
                    <a:extLst>
                      <a:ext uri="{FF2B5EF4-FFF2-40B4-BE49-F238E27FC236}">
                        <a16:creationId xmlns:a16="http://schemas.microsoft.com/office/drawing/2014/main" id="{517B5B4C-CD72-4FF8-AF03-911A3D50397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3" name="Groep 182">
                  <a:extLst>
                    <a:ext uri="{FF2B5EF4-FFF2-40B4-BE49-F238E27FC236}">
                      <a16:creationId xmlns:a16="http://schemas.microsoft.com/office/drawing/2014/main" id="{B66FDE07-24DE-4EB9-82AD-972B40672BE8}"/>
                    </a:ext>
                  </a:extLst>
                </p:cNvPr>
                <p:cNvGrpSpPr/>
                <p:nvPr userDrawn="1"/>
              </p:nvGrpSpPr>
              <p:grpSpPr>
                <a:xfrm rot="10800000">
                  <a:off x="13061402" y="3665637"/>
                  <a:ext cx="145820" cy="146462"/>
                  <a:chOff x="13096169" y="3602278"/>
                  <a:chExt cx="145820" cy="146462"/>
                </a:xfrm>
              </p:grpSpPr>
              <p:sp>
                <p:nvSpPr>
                  <p:cNvPr id="184" name="Rechthoek 183">
                    <a:extLst>
                      <a:ext uri="{FF2B5EF4-FFF2-40B4-BE49-F238E27FC236}">
                        <a16:creationId xmlns:a16="http://schemas.microsoft.com/office/drawing/2014/main" id="{EB7982D2-BC3E-47EC-BE3D-06735899A9F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5" name="Rechthoek 184">
                    <a:extLst>
                      <a:ext uri="{FF2B5EF4-FFF2-40B4-BE49-F238E27FC236}">
                        <a16:creationId xmlns:a16="http://schemas.microsoft.com/office/drawing/2014/main" id="{F9BE382F-3483-45F1-B72E-B3E425A7A98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79" name="Rechthoek 178">
                <a:extLst>
                  <a:ext uri="{FF2B5EF4-FFF2-40B4-BE49-F238E27FC236}">
                    <a16:creationId xmlns:a16="http://schemas.microsoft.com/office/drawing/2014/main" id="{359F81EB-66A6-475B-BD4A-8E9DFDB837FE}"/>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80" name="Gelijkbenige driehoek 179">
                <a:extLst>
                  <a:ext uri="{FF2B5EF4-FFF2-40B4-BE49-F238E27FC236}">
                    <a16:creationId xmlns:a16="http://schemas.microsoft.com/office/drawing/2014/main" id="{8AC54925-DE14-4A96-ABF4-5547A03FE4C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3" name="Groep 152">
              <a:extLst>
                <a:ext uri="{FF2B5EF4-FFF2-40B4-BE49-F238E27FC236}">
                  <a16:creationId xmlns:a16="http://schemas.microsoft.com/office/drawing/2014/main" id="{48D1A285-5559-44B4-87D3-6F17B0AFA58F}"/>
                </a:ext>
              </a:extLst>
            </p:cNvPr>
            <p:cNvGrpSpPr/>
            <p:nvPr userDrawn="1"/>
          </p:nvGrpSpPr>
          <p:grpSpPr>
            <a:xfrm>
              <a:off x="12916952" y="938392"/>
              <a:ext cx="294943" cy="318834"/>
              <a:chOff x="14466489" y="1001522"/>
              <a:chExt cx="290627" cy="314333"/>
            </a:xfrm>
          </p:grpSpPr>
          <p:sp>
            <p:nvSpPr>
              <p:cNvPr id="172" name="Rechthoek 171">
                <a:extLst>
                  <a:ext uri="{FF2B5EF4-FFF2-40B4-BE49-F238E27FC236}">
                    <a16:creationId xmlns:a16="http://schemas.microsoft.com/office/drawing/2014/main" id="{60329CAC-FE0A-4A37-BD8B-C4F12E33E42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3" name="Ovaal 172">
                <a:extLst>
                  <a:ext uri="{FF2B5EF4-FFF2-40B4-BE49-F238E27FC236}">
                    <a16:creationId xmlns:a16="http://schemas.microsoft.com/office/drawing/2014/main" id="{C5817C3E-0E4C-4E13-931A-1132D43A9DA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4" name="Vrije vorm: vorm 173">
                <a:extLst>
                  <a:ext uri="{FF2B5EF4-FFF2-40B4-BE49-F238E27FC236}">
                    <a16:creationId xmlns:a16="http://schemas.microsoft.com/office/drawing/2014/main" id="{CFD6CFB1-6FF0-4907-9CB2-807064C9F2D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5" name="Rechthoek: afgeronde hoeken 174">
                <a:extLst>
                  <a:ext uri="{FF2B5EF4-FFF2-40B4-BE49-F238E27FC236}">
                    <a16:creationId xmlns:a16="http://schemas.microsoft.com/office/drawing/2014/main" id="{E8AE4DA2-1C49-4F06-BBC1-128CA953ECE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176" name="Rechte verbindingslijn 175">
                <a:extLst>
                  <a:ext uri="{FF2B5EF4-FFF2-40B4-BE49-F238E27FC236}">
                    <a16:creationId xmlns:a16="http://schemas.microsoft.com/office/drawing/2014/main" id="{53FE2138-3A72-45EB-8A57-46FA3EBE3BF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7" name="Rechte verbindingslijn 176">
                <a:extLst>
                  <a:ext uri="{FF2B5EF4-FFF2-40B4-BE49-F238E27FC236}">
                    <a16:creationId xmlns:a16="http://schemas.microsoft.com/office/drawing/2014/main" id="{B3731BB8-976F-4107-8B2E-90C108779106}"/>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4" name="Ovaal 153">
              <a:extLst>
                <a:ext uri="{FF2B5EF4-FFF2-40B4-BE49-F238E27FC236}">
                  <a16:creationId xmlns:a16="http://schemas.microsoft.com/office/drawing/2014/main" id="{B5283D0A-3487-4D74-999F-0D1D07F5C125}"/>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55" name="Rechthoek 154">
              <a:extLst>
                <a:ext uri="{FF2B5EF4-FFF2-40B4-BE49-F238E27FC236}">
                  <a16:creationId xmlns:a16="http://schemas.microsoft.com/office/drawing/2014/main" id="{A1DEDA95-5D52-46F1-9F8D-69611DFA72E7}"/>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49E99EBD-921B-43E0-8DCD-9267E418108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7" name="Groep 156">
              <a:extLst>
                <a:ext uri="{FF2B5EF4-FFF2-40B4-BE49-F238E27FC236}">
                  <a16:creationId xmlns:a16="http://schemas.microsoft.com/office/drawing/2014/main" id="{D24F3FAC-4F1B-4543-A98B-FBCBDC103441}"/>
                </a:ext>
              </a:extLst>
            </p:cNvPr>
            <p:cNvGrpSpPr/>
            <p:nvPr userDrawn="1"/>
          </p:nvGrpSpPr>
          <p:grpSpPr>
            <a:xfrm>
              <a:off x="12904732" y="4945834"/>
              <a:ext cx="1499406" cy="678267"/>
              <a:chOff x="12757283" y="3120781"/>
              <a:chExt cx="1499406" cy="678267"/>
            </a:xfrm>
          </p:grpSpPr>
          <p:sp>
            <p:nvSpPr>
              <p:cNvPr id="158" name="Rechthoek 157">
                <a:extLst>
                  <a:ext uri="{FF2B5EF4-FFF2-40B4-BE49-F238E27FC236}">
                    <a16:creationId xmlns:a16="http://schemas.microsoft.com/office/drawing/2014/main" id="{FBCBEC46-0D6B-4291-9DD6-7D83A6C2940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59" name="Rechthoek 158">
                <a:extLst>
                  <a:ext uri="{FF2B5EF4-FFF2-40B4-BE49-F238E27FC236}">
                    <a16:creationId xmlns:a16="http://schemas.microsoft.com/office/drawing/2014/main" id="{89A99FC7-8CF3-40FD-B1E6-9B2C071B268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60" name="Tekstvak 159">
                <a:extLst>
                  <a:ext uri="{FF2B5EF4-FFF2-40B4-BE49-F238E27FC236}">
                    <a16:creationId xmlns:a16="http://schemas.microsoft.com/office/drawing/2014/main" id="{387BE51F-A2F7-4D48-A685-B036ED00879F}"/>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61" name="Tekstvak 160">
                <a:extLst>
                  <a:ext uri="{FF2B5EF4-FFF2-40B4-BE49-F238E27FC236}">
                    <a16:creationId xmlns:a16="http://schemas.microsoft.com/office/drawing/2014/main" id="{6E5E11A9-9227-4634-BFF0-05B3290967B1}"/>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62" name="Picture 3">
                <a:extLst>
                  <a:ext uri="{FF2B5EF4-FFF2-40B4-BE49-F238E27FC236}">
                    <a16:creationId xmlns:a16="http://schemas.microsoft.com/office/drawing/2014/main" id="{A5D3D6CA-E755-48E9-B4CC-6D2BA291359E}"/>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3" name="Gelijkbenige driehoek 162">
                <a:extLst>
                  <a:ext uri="{FF2B5EF4-FFF2-40B4-BE49-F238E27FC236}">
                    <a16:creationId xmlns:a16="http://schemas.microsoft.com/office/drawing/2014/main" id="{3B6529C0-D409-40D3-B6D8-4C2BF3DF0D0B}"/>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64" name="Groep 163">
                <a:extLst>
                  <a:ext uri="{FF2B5EF4-FFF2-40B4-BE49-F238E27FC236}">
                    <a16:creationId xmlns:a16="http://schemas.microsoft.com/office/drawing/2014/main" id="{7EA2E298-39DB-4674-9750-7062E4052BD9}"/>
                  </a:ext>
                </a:extLst>
              </p:cNvPr>
              <p:cNvGrpSpPr/>
              <p:nvPr userDrawn="1"/>
            </p:nvGrpSpPr>
            <p:grpSpPr>
              <a:xfrm>
                <a:off x="12822311" y="3178534"/>
                <a:ext cx="182309" cy="163794"/>
                <a:chOff x="12832541" y="3162395"/>
                <a:chExt cx="219532" cy="197236"/>
              </a:xfrm>
            </p:grpSpPr>
            <p:sp>
              <p:nvSpPr>
                <p:cNvPr id="169" name="Rechthoek 168">
                  <a:extLst>
                    <a:ext uri="{FF2B5EF4-FFF2-40B4-BE49-F238E27FC236}">
                      <a16:creationId xmlns:a16="http://schemas.microsoft.com/office/drawing/2014/main" id="{1F6858FD-7B76-4359-AFF0-0556AE5B740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70" name="Rechthoek 169">
                  <a:extLst>
                    <a:ext uri="{FF2B5EF4-FFF2-40B4-BE49-F238E27FC236}">
                      <a16:creationId xmlns:a16="http://schemas.microsoft.com/office/drawing/2014/main" id="{B49DCA70-1E06-43F9-9D23-CA7D0B62040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71" name="Rechthoek 170">
                  <a:extLst>
                    <a:ext uri="{FF2B5EF4-FFF2-40B4-BE49-F238E27FC236}">
                      <a16:creationId xmlns:a16="http://schemas.microsoft.com/office/drawing/2014/main" id="{1FB165A2-584A-4185-87CA-82544F83DA3D}"/>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165" name="Groep 164">
                <a:extLst>
                  <a:ext uri="{FF2B5EF4-FFF2-40B4-BE49-F238E27FC236}">
                    <a16:creationId xmlns:a16="http://schemas.microsoft.com/office/drawing/2014/main" id="{D7DB7727-0184-4367-A6FC-E96FCEF74D7A}"/>
                  </a:ext>
                </a:extLst>
              </p:cNvPr>
              <p:cNvGrpSpPr/>
              <p:nvPr userDrawn="1"/>
            </p:nvGrpSpPr>
            <p:grpSpPr>
              <a:xfrm>
                <a:off x="12822311" y="3480352"/>
                <a:ext cx="182309" cy="163794"/>
                <a:chOff x="12832541" y="3162395"/>
                <a:chExt cx="219532" cy="197236"/>
              </a:xfrm>
            </p:grpSpPr>
            <p:sp>
              <p:nvSpPr>
                <p:cNvPr id="166" name="Rechthoek 165">
                  <a:extLst>
                    <a:ext uri="{FF2B5EF4-FFF2-40B4-BE49-F238E27FC236}">
                      <a16:creationId xmlns:a16="http://schemas.microsoft.com/office/drawing/2014/main" id="{C7CA369C-7DFB-4097-A90F-D4C890D4FF9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7" name="Rechthoek 166">
                  <a:extLst>
                    <a:ext uri="{FF2B5EF4-FFF2-40B4-BE49-F238E27FC236}">
                      <a16:creationId xmlns:a16="http://schemas.microsoft.com/office/drawing/2014/main" id="{566AACC9-B015-4A04-ABA2-123979862E2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8" name="Rechthoek 167">
                  <a:extLst>
                    <a:ext uri="{FF2B5EF4-FFF2-40B4-BE49-F238E27FC236}">
                      <a16:creationId xmlns:a16="http://schemas.microsoft.com/office/drawing/2014/main" id="{AFAFE6BD-4E84-4675-9600-526BE6379A1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4" y="3111073"/>
            <a:ext cx="12457265" cy="3843179"/>
          </a:xfrm>
          <a:gradFill>
            <a:gsLst>
              <a:gs pos="0">
                <a:schemeClr val="tx2">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lumMod val="50000"/>
                  <a:alpha val="3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7384498" y="2012596"/>
            <a:ext cx="6926578" cy="2832809"/>
          </a:xfrm>
          <a:gradFill>
            <a:gsLst>
              <a:gs pos="0">
                <a:schemeClr val="tx2">
                  <a:lumMod val="50000"/>
                  <a:alpha val="3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dirty="0"/>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287" name="Rechthoek 286">
            <a:extLst>
              <a:ext uri="{FF2B5EF4-FFF2-40B4-BE49-F238E27FC236}">
                <a16:creationId xmlns:a16="http://schemas.microsoft.com/office/drawing/2014/main" id="{9FDBCF73-3593-4CB4-8C4C-9948D52AA7CA}"/>
              </a:ext>
            </a:extLst>
          </p:cNvPr>
          <p:cNvSpPr/>
          <p:nvPr userDrawn="1"/>
        </p:nvSpPr>
        <p:spPr>
          <a:xfrm>
            <a:off x="0" y="-399601"/>
            <a:ext cx="720000" cy="360000"/>
          </a:xfrm>
          <a:prstGeom prst="rect">
            <a:avLst/>
          </a:prstGeom>
        </p:spPr>
        <p:txBody>
          <a:bodyPr wrap="none" lIns="0" tIns="0" rIns="0" bIns="0">
            <a:noAutofit/>
          </a:bodyPr>
          <a:lstStyle/>
          <a:p>
            <a:r>
              <a:rPr lang="nl-NL" dirty="0"/>
              <a:t>Tekst en beeld D (licht)</a:t>
            </a:r>
          </a:p>
        </p:txBody>
      </p:sp>
      <p:grpSp>
        <p:nvGrpSpPr>
          <p:cNvPr id="288" name="INSTRUCTIES">
            <a:extLst>
              <a:ext uri="{FF2B5EF4-FFF2-40B4-BE49-F238E27FC236}">
                <a16:creationId xmlns:a16="http://schemas.microsoft.com/office/drawing/2014/main" id="{A72D64A5-E746-4306-8D81-EBFF1DB46FF5}"/>
              </a:ext>
            </a:extLst>
          </p:cNvPr>
          <p:cNvGrpSpPr/>
          <p:nvPr userDrawn="1"/>
        </p:nvGrpSpPr>
        <p:grpSpPr>
          <a:xfrm>
            <a:off x="12395374" y="-718670"/>
            <a:ext cx="4140000" cy="6489275"/>
            <a:chOff x="12395374" y="-718670"/>
            <a:chExt cx="4140000" cy="6489275"/>
          </a:xfrm>
        </p:grpSpPr>
        <p:sp>
          <p:nvSpPr>
            <p:cNvPr id="289" name="Rechthoek: afgeronde hoeken 288">
              <a:extLst>
                <a:ext uri="{FF2B5EF4-FFF2-40B4-BE49-F238E27FC236}">
                  <a16:creationId xmlns:a16="http://schemas.microsoft.com/office/drawing/2014/main" id="{30DC8CAD-F086-4BA9-ACCE-E34F8BE535B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290" name="Rechthoek: afgeronde hoeken 289">
              <a:extLst>
                <a:ext uri="{FF2B5EF4-FFF2-40B4-BE49-F238E27FC236}">
                  <a16:creationId xmlns:a16="http://schemas.microsoft.com/office/drawing/2014/main" id="{F3E57D10-B6A5-417B-A4EB-B1FB0E07F313}"/>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6B732FF8-0F01-4EF6-94E7-CED978C9A757}"/>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92" name="Rechte verbindingslijn 291">
              <a:extLst>
                <a:ext uri="{FF2B5EF4-FFF2-40B4-BE49-F238E27FC236}">
                  <a16:creationId xmlns:a16="http://schemas.microsoft.com/office/drawing/2014/main" id="{EB745822-F0DF-4558-A06D-57C383B6F171}"/>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93" name="Rechthoek 292">
              <a:extLst>
                <a:ext uri="{FF2B5EF4-FFF2-40B4-BE49-F238E27FC236}">
                  <a16:creationId xmlns:a16="http://schemas.microsoft.com/office/drawing/2014/main" id="{319966ED-42B8-4142-AE9B-3FF6FBEEEEA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94" name="Ovaal 293">
              <a:extLst>
                <a:ext uri="{FF2B5EF4-FFF2-40B4-BE49-F238E27FC236}">
                  <a16:creationId xmlns:a16="http://schemas.microsoft.com/office/drawing/2014/main" id="{D2893722-92FB-4E90-B2A5-A4B69D5358C4}"/>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95" name="Rechthoek 294">
              <a:extLst>
                <a:ext uri="{FF2B5EF4-FFF2-40B4-BE49-F238E27FC236}">
                  <a16:creationId xmlns:a16="http://schemas.microsoft.com/office/drawing/2014/main" id="{E458FB1D-D509-4766-86DB-A132344A9B7E}"/>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96" name="Ovaal 295">
              <a:extLst>
                <a:ext uri="{FF2B5EF4-FFF2-40B4-BE49-F238E27FC236}">
                  <a16:creationId xmlns:a16="http://schemas.microsoft.com/office/drawing/2014/main" id="{7D40D298-9406-42EB-9A62-69AA08025E34}"/>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97" name="Rechthoek 296">
              <a:extLst>
                <a:ext uri="{FF2B5EF4-FFF2-40B4-BE49-F238E27FC236}">
                  <a16:creationId xmlns:a16="http://schemas.microsoft.com/office/drawing/2014/main" id="{F5FB7231-8751-42F3-9C41-533B902012F7}"/>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D7C7046F-6436-4833-BA8C-53821205AA8E}"/>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970CC07A-3941-4286-920E-E11CAD86CBE8}"/>
                </a:ext>
              </a:extLst>
            </p:cNvPr>
            <p:cNvGrpSpPr/>
            <p:nvPr userDrawn="1"/>
          </p:nvGrpSpPr>
          <p:grpSpPr>
            <a:xfrm>
              <a:off x="12916952" y="1996210"/>
              <a:ext cx="825930" cy="209550"/>
              <a:chOff x="13504624" y="2482850"/>
              <a:chExt cx="825500" cy="209550"/>
            </a:xfrm>
          </p:grpSpPr>
          <p:sp>
            <p:nvSpPr>
              <p:cNvPr id="342" name="Rechthoek 341">
                <a:extLst>
                  <a:ext uri="{FF2B5EF4-FFF2-40B4-BE49-F238E27FC236}">
                    <a16:creationId xmlns:a16="http://schemas.microsoft.com/office/drawing/2014/main" id="{A4BDDF50-9DD9-42BF-A714-C11F0096F1A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343" name="Rechte verbindingslijn 342">
                <a:extLst>
                  <a:ext uri="{FF2B5EF4-FFF2-40B4-BE49-F238E27FC236}">
                    <a16:creationId xmlns:a16="http://schemas.microsoft.com/office/drawing/2014/main" id="{3A7F7892-B382-4073-B23B-1881D7602AB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44" name="Gelijkbenige driehoek 343">
                <a:extLst>
                  <a:ext uri="{FF2B5EF4-FFF2-40B4-BE49-F238E27FC236}">
                    <a16:creationId xmlns:a16="http://schemas.microsoft.com/office/drawing/2014/main" id="{5EC40271-4B0F-4D25-A135-9C73C937A4C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00" name="Groep 299">
              <a:extLst>
                <a:ext uri="{FF2B5EF4-FFF2-40B4-BE49-F238E27FC236}">
                  <a16:creationId xmlns:a16="http://schemas.microsoft.com/office/drawing/2014/main" id="{14586AE5-E464-4915-B264-B84C51331524}"/>
                </a:ext>
              </a:extLst>
            </p:cNvPr>
            <p:cNvGrpSpPr/>
            <p:nvPr userDrawn="1"/>
          </p:nvGrpSpPr>
          <p:grpSpPr>
            <a:xfrm>
              <a:off x="12861978" y="3626002"/>
              <a:ext cx="514552" cy="612918"/>
              <a:chOff x="12682980" y="3403241"/>
              <a:chExt cx="622284" cy="741632"/>
            </a:xfrm>
          </p:grpSpPr>
          <p:grpSp>
            <p:nvGrpSpPr>
              <p:cNvPr id="326" name="Groep 325">
                <a:extLst>
                  <a:ext uri="{FF2B5EF4-FFF2-40B4-BE49-F238E27FC236}">
                    <a16:creationId xmlns:a16="http://schemas.microsoft.com/office/drawing/2014/main" id="{EB544889-E143-4B37-9970-45A156F67C2F}"/>
                  </a:ext>
                </a:extLst>
              </p:cNvPr>
              <p:cNvGrpSpPr/>
              <p:nvPr userDrawn="1"/>
            </p:nvGrpSpPr>
            <p:grpSpPr>
              <a:xfrm>
                <a:off x="12771568" y="3403241"/>
                <a:ext cx="467138" cy="448489"/>
                <a:chOff x="12782195" y="3403241"/>
                <a:chExt cx="467138" cy="448489"/>
              </a:xfrm>
            </p:grpSpPr>
            <p:grpSp>
              <p:nvGrpSpPr>
                <p:cNvPr id="329" name="Groep 328">
                  <a:extLst>
                    <a:ext uri="{FF2B5EF4-FFF2-40B4-BE49-F238E27FC236}">
                      <a16:creationId xmlns:a16="http://schemas.microsoft.com/office/drawing/2014/main" id="{F10841A3-016C-4DF8-A96F-DBF48DA5E796}"/>
                    </a:ext>
                  </a:extLst>
                </p:cNvPr>
                <p:cNvGrpSpPr/>
                <p:nvPr userDrawn="1"/>
              </p:nvGrpSpPr>
              <p:grpSpPr>
                <a:xfrm>
                  <a:off x="12782195" y="3403241"/>
                  <a:ext cx="412967" cy="393907"/>
                  <a:chOff x="13554906" y="3320109"/>
                  <a:chExt cx="443906" cy="423419"/>
                </a:xfrm>
              </p:grpSpPr>
              <p:grpSp>
                <p:nvGrpSpPr>
                  <p:cNvPr id="336" name="Groep 335">
                    <a:extLst>
                      <a:ext uri="{FF2B5EF4-FFF2-40B4-BE49-F238E27FC236}">
                        <a16:creationId xmlns:a16="http://schemas.microsoft.com/office/drawing/2014/main" id="{8FCBA7AF-07D4-48A3-A7C8-F55CA598301D}"/>
                      </a:ext>
                    </a:extLst>
                  </p:cNvPr>
                  <p:cNvGrpSpPr/>
                  <p:nvPr userDrawn="1"/>
                </p:nvGrpSpPr>
                <p:grpSpPr>
                  <a:xfrm>
                    <a:off x="13554906" y="3320109"/>
                    <a:ext cx="443906" cy="423419"/>
                    <a:chOff x="12909684" y="1276143"/>
                    <a:chExt cx="443906" cy="423419"/>
                  </a:xfrm>
                </p:grpSpPr>
                <p:sp>
                  <p:nvSpPr>
                    <p:cNvPr id="339" name="Rechthoek 338">
                      <a:extLst>
                        <a:ext uri="{FF2B5EF4-FFF2-40B4-BE49-F238E27FC236}">
                          <a16:creationId xmlns:a16="http://schemas.microsoft.com/office/drawing/2014/main" id="{BA56BD5F-BA8A-497D-8D8D-A8F9D11BA41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40" name="Rechthoek 339">
                      <a:extLst>
                        <a:ext uri="{FF2B5EF4-FFF2-40B4-BE49-F238E27FC236}">
                          <a16:creationId xmlns:a16="http://schemas.microsoft.com/office/drawing/2014/main" id="{94EC8A9A-8894-4F7E-A250-7BBBDF5415B5}"/>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41" name="Ovaal 340">
                      <a:extLst>
                        <a:ext uri="{FF2B5EF4-FFF2-40B4-BE49-F238E27FC236}">
                          <a16:creationId xmlns:a16="http://schemas.microsoft.com/office/drawing/2014/main" id="{B754BAF9-2F73-4EF4-A459-FB0F34570ED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337" name="Afbeelding 336">
                    <a:extLst>
                      <a:ext uri="{FF2B5EF4-FFF2-40B4-BE49-F238E27FC236}">
                        <a16:creationId xmlns:a16="http://schemas.microsoft.com/office/drawing/2014/main" id="{946CBBC6-DBC8-4FF2-A1D8-AE4507E4384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338" name="Afbeelding 337">
                    <a:extLst>
                      <a:ext uri="{FF2B5EF4-FFF2-40B4-BE49-F238E27FC236}">
                        <a16:creationId xmlns:a16="http://schemas.microsoft.com/office/drawing/2014/main" id="{1276B502-FA40-46D2-B6B2-842C2C926A58}"/>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330" name="Groep 329">
                  <a:extLst>
                    <a:ext uri="{FF2B5EF4-FFF2-40B4-BE49-F238E27FC236}">
                      <a16:creationId xmlns:a16="http://schemas.microsoft.com/office/drawing/2014/main" id="{FE451A32-D4CB-4EB9-9625-726784378632}"/>
                    </a:ext>
                  </a:extLst>
                </p:cNvPr>
                <p:cNvGrpSpPr/>
                <p:nvPr userDrawn="1"/>
              </p:nvGrpSpPr>
              <p:grpSpPr>
                <a:xfrm>
                  <a:off x="13103513" y="3705268"/>
                  <a:ext cx="145820" cy="146462"/>
                  <a:chOff x="13096169" y="3602278"/>
                  <a:chExt cx="145820" cy="146462"/>
                </a:xfrm>
              </p:grpSpPr>
              <p:sp>
                <p:nvSpPr>
                  <p:cNvPr id="334" name="Rechthoek 333">
                    <a:extLst>
                      <a:ext uri="{FF2B5EF4-FFF2-40B4-BE49-F238E27FC236}">
                        <a16:creationId xmlns:a16="http://schemas.microsoft.com/office/drawing/2014/main" id="{C6545FBB-55E2-449E-AB7E-6A4EA438E0B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5" name="Rechthoek 334">
                    <a:extLst>
                      <a:ext uri="{FF2B5EF4-FFF2-40B4-BE49-F238E27FC236}">
                        <a16:creationId xmlns:a16="http://schemas.microsoft.com/office/drawing/2014/main" id="{9AB140B4-5D24-4FCB-9671-3F2D66A867E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31" name="Groep 330">
                  <a:extLst>
                    <a:ext uri="{FF2B5EF4-FFF2-40B4-BE49-F238E27FC236}">
                      <a16:creationId xmlns:a16="http://schemas.microsoft.com/office/drawing/2014/main" id="{71F53BEF-DB0C-4C88-ACBA-E91438957791}"/>
                    </a:ext>
                  </a:extLst>
                </p:cNvPr>
                <p:cNvGrpSpPr/>
                <p:nvPr userDrawn="1"/>
              </p:nvGrpSpPr>
              <p:grpSpPr>
                <a:xfrm rot="10800000">
                  <a:off x="13061402" y="3665637"/>
                  <a:ext cx="145820" cy="146462"/>
                  <a:chOff x="13096169" y="3602278"/>
                  <a:chExt cx="145820" cy="146462"/>
                </a:xfrm>
              </p:grpSpPr>
              <p:sp>
                <p:nvSpPr>
                  <p:cNvPr id="332" name="Rechthoek 331">
                    <a:extLst>
                      <a:ext uri="{FF2B5EF4-FFF2-40B4-BE49-F238E27FC236}">
                        <a16:creationId xmlns:a16="http://schemas.microsoft.com/office/drawing/2014/main" id="{F7B81122-71CC-4B02-B916-B2759E6D128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3" name="Rechthoek 332">
                    <a:extLst>
                      <a:ext uri="{FF2B5EF4-FFF2-40B4-BE49-F238E27FC236}">
                        <a16:creationId xmlns:a16="http://schemas.microsoft.com/office/drawing/2014/main" id="{AA71FEA6-854E-474D-8E2F-D8899C31936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327" name="Rechthoek 326">
                <a:extLst>
                  <a:ext uri="{FF2B5EF4-FFF2-40B4-BE49-F238E27FC236}">
                    <a16:creationId xmlns:a16="http://schemas.microsoft.com/office/drawing/2014/main" id="{82B6E567-62F8-4F1F-9950-837D15A5360F}"/>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328" name="Gelijkbenige driehoek 327">
                <a:extLst>
                  <a:ext uri="{FF2B5EF4-FFF2-40B4-BE49-F238E27FC236}">
                    <a16:creationId xmlns:a16="http://schemas.microsoft.com/office/drawing/2014/main" id="{69338A09-A9C0-472E-B037-43F01ADE239A}"/>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01" name="Groep 300">
              <a:extLst>
                <a:ext uri="{FF2B5EF4-FFF2-40B4-BE49-F238E27FC236}">
                  <a16:creationId xmlns:a16="http://schemas.microsoft.com/office/drawing/2014/main" id="{E281E81D-6351-40A9-8D4C-40C04F75C12A}"/>
                </a:ext>
              </a:extLst>
            </p:cNvPr>
            <p:cNvGrpSpPr/>
            <p:nvPr userDrawn="1"/>
          </p:nvGrpSpPr>
          <p:grpSpPr>
            <a:xfrm>
              <a:off x="12916952" y="938392"/>
              <a:ext cx="294943" cy="318834"/>
              <a:chOff x="14466489" y="1001522"/>
              <a:chExt cx="290627" cy="314333"/>
            </a:xfrm>
          </p:grpSpPr>
          <p:sp>
            <p:nvSpPr>
              <p:cNvPr id="320" name="Rechthoek 319">
                <a:extLst>
                  <a:ext uri="{FF2B5EF4-FFF2-40B4-BE49-F238E27FC236}">
                    <a16:creationId xmlns:a16="http://schemas.microsoft.com/office/drawing/2014/main" id="{24A50139-7F5B-49A1-AE4F-6ED82CEBB34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21" name="Ovaal 320">
                <a:extLst>
                  <a:ext uri="{FF2B5EF4-FFF2-40B4-BE49-F238E27FC236}">
                    <a16:creationId xmlns:a16="http://schemas.microsoft.com/office/drawing/2014/main" id="{7E2282E9-D8AC-4102-9B17-34770D730AD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2" name="Vrije vorm: vorm 321">
                <a:extLst>
                  <a:ext uri="{FF2B5EF4-FFF2-40B4-BE49-F238E27FC236}">
                    <a16:creationId xmlns:a16="http://schemas.microsoft.com/office/drawing/2014/main" id="{134E5210-A159-48A5-B991-C3CF1060987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3" name="Rechthoek: afgeronde hoeken 322">
                <a:extLst>
                  <a:ext uri="{FF2B5EF4-FFF2-40B4-BE49-F238E27FC236}">
                    <a16:creationId xmlns:a16="http://schemas.microsoft.com/office/drawing/2014/main" id="{2A16CC52-35D4-4190-BDC4-602C336D82D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324" name="Rechte verbindingslijn 323">
                <a:extLst>
                  <a:ext uri="{FF2B5EF4-FFF2-40B4-BE49-F238E27FC236}">
                    <a16:creationId xmlns:a16="http://schemas.microsoft.com/office/drawing/2014/main" id="{ED7B3910-AB8C-42DA-A2AD-37574CF9C0C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5" name="Rechte verbindingslijn 324">
                <a:extLst>
                  <a:ext uri="{FF2B5EF4-FFF2-40B4-BE49-F238E27FC236}">
                    <a16:creationId xmlns:a16="http://schemas.microsoft.com/office/drawing/2014/main" id="{5FEA81E2-7B4F-41E5-A14B-2F8E38C41146}"/>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2" name="Ovaal 301">
              <a:extLst>
                <a:ext uri="{FF2B5EF4-FFF2-40B4-BE49-F238E27FC236}">
                  <a16:creationId xmlns:a16="http://schemas.microsoft.com/office/drawing/2014/main" id="{6C306974-8451-448C-8FD0-5CCE3FEF0324}"/>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03" name="Rechthoek 302">
              <a:extLst>
                <a:ext uri="{FF2B5EF4-FFF2-40B4-BE49-F238E27FC236}">
                  <a16:creationId xmlns:a16="http://schemas.microsoft.com/office/drawing/2014/main" id="{693AC681-C996-4496-A5B9-FE40B38C3CBD}"/>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04" name="Rechte verbindingslijn 303">
              <a:extLst>
                <a:ext uri="{FF2B5EF4-FFF2-40B4-BE49-F238E27FC236}">
                  <a16:creationId xmlns:a16="http://schemas.microsoft.com/office/drawing/2014/main" id="{07C870E0-A1D4-48CE-BCE1-BADD8F263232}"/>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305" name="Groep 304">
              <a:extLst>
                <a:ext uri="{FF2B5EF4-FFF2-40B4-BE49-F238E27FC236}">
                  <a16:creationId xmlns:a16="http://schemas.microsoft.com/office/drawing/2014/main" id="{078073F7-40DA-45AC-8003-B9238742A89D}"/>
                </a:ext>
              </a:extLst>
            </p:cNvPr>
            <p:cNvGrpSpPr/>
            <p:nvPr userDrawn="1"/>
          </p:nvGrpSpPr>
          <p:grpSpPr>
            <a:xfrm>
              <a:off x="12904732" y="4945834"/>
              <a:ext cx="1499406" cy="678267"/>
              <a:chOff x="12757283" y="3120781"/>
              <a:chExt cx="1499406" cy="678267"/>
            </a:xfrm>
          </p:grpSpPr>
          <p:sp>
            <p:nvSpPr>
              <p:cNvPr id="306" name="Rechthoek 305">
                <a:extLst>
                  <a:ext uri="{FF2B5EF4-FFF2-40B4-BE49-F238E27FC236}">
                    <a16:creationId xmlns:a16="http://schemas.microsoft.com/office/drawing/2014/main" id="{E7E58FEE-7E02-489B-A1A2-D080174A201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07" name="Rechthoek 306">
                <a:extLst>
                  <a:ext uri="{FF2B5EF4-FFF2-40B4-BE49-F238E27FC236}">
                    <a16:creationId xmlns:a16="http://schemas.microsoft.com/office/drawing/2014/main" id="{335CA0E6-AB00-45F7-B815-7D339BD1DEA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8" name="Tekstvak 307">
                <a:extLst>
                  <a:ext uri="{FF2B5EF4-FFF2-40B4-BE49-F238E27FC236}">
                    <a16:creationId xmlns:a16="http://schemas.microsoft.com/office/drawing/2014/main" id="{E19C8C17-10B9-4CC8-B1BD-994A4F35651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309" name="Tekstvak 308">
                <a:extLst>
                  <a:ext uri="{FF2B5EF4-FFF2-40B4-BE49-F238E27FC236}">
                    <a16:creationId xmlns:a16="http://schemas.microsoft.com/office/drawing/2014/main" id="{D13EC5BF-DA35-41E3-999B-501A2CEEF8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310" name="Picture 3">
                <a:extLst>
                  <a:ext uri="{FF2B5EF4-FFF2-40B4-BE49-F238E27FC236}">
                    <a16:creationId xmlns:a16="http://schemas.microsoft.com/office/drawing/2014/main" id="{14167E49-57E2-4C96-88F0-DE444496A0D8}"/>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11" name="Gelijkbenige driehoek 310">
                <a:extLst>
                  <a:ext uri="{FF2B5EF4-FFF2-40B4-BE49-F238E27FC236}">
                    <a16:creationId xmlns:a16="http://schemas.microsoft.com/office/drawing/2014/main" id="{00F94419-57AE-4D23-A6AC-9B160427AD01}"/>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12" name="Groep 311">
                <a:extLst>
                  <a:ext uri="{FF2B5EF4-FFF2-40B4-BE49-F238E27FC236}">
                    <a16:creationId xmlns:a16="http://schemas.microsoft.com/office/drawing/2014/main" id="{41248E05-5827-450C-93A8-12460E2DFA26}"/>
                  </a:ext>
                </a:extLst>
              </p:cNvPr>
              <p:cNvGrpSpPr/>
              <p:nvPr userDrawn="1"/>
            </p:nvGrpSpPr>
            <p:grpSpPr>
              <a:xfrm>
                <a:off x="12822311" y="3178534"/>
                <a:ext cx="182309" cy="163794"/>
                <a:chOff x="12832541" y="3162395"/>
                <a:chExt cx="219532" cy="197236"/>
              </a:xfrm>
            </p:grpSpPr>
            <p:sp>
              <p:nvSpPr>
                <p:cNvPr id="317" name="Rechthoek 316">
                  <a:extLst>
                    <a:ext uri="{FF2B5EF4-FFF2-40B4-BE49-F238E27FC236}">
                      <a16:creationId xmlns:a16="http://schemas.microsoft.com/office/drawing/2014/main" id="{107F71B7-4EA2-4911-BF88-FBD0CCC5537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8" name="Rechthoek 317">
                  <a:extLst>
                    <a:ext uri="{FF2B5EF4-FFF2-40B4-BE49-F238E27FC236}">
                      <a16:creationId xmlns:a16="http://schemas.microsoft.com/office/drawing/2014/main" id="{680DB98E-D1EC-4CCA-83A1-DFEBB85A7F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9" name="Rechthoek 318">
                  <a:extLst>
                    <a:ext uri="{FF2B5EF4-FFF2-40B4-BE49-F238E27FC236}">
                      <a16:creationId xmlns:a16="http://schemas.microsoft.com/office/drawing/2014/main" id="{B121A9BD-6D12-42C7-9567-820631F9BF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313" name="Groep 312">
                <a:extLst>
                  <a:ext uri="{FF2B5EF4-FFF2-40B4-BE49-F238E27FC236}">
                    <a16:creationId xmlns:a16="http://schemas.microsoft.com/office/drawing/2014/main" id="{B38F713E-0935-447C-A274-F4E7153A4E3C}"/>
                  </a:ext>
                </a:extLst>
              </p:cNvPr>
              <p:cNvGrpSpPr/>
              <p:nvPr userDrawn="1"/>
            </p:nvGrpSpPr>
            <p:grpSpPr>
              <a:xfrm>
                <a:off x="12822311" y="3480352"/>
                <a:ext cx="182309" cy="163794"/>
                <a:chOff x="12832541" y="3162395"/>
                <a:chExt cx="219532" cy="197236"/>
              </a:xfrm>
            </p:grpSpPr>
            <p:sp>
              <p:nvSpPr>
                <p:cNvPr id="314" name="Rechthoek 313">
                  <a:extLst>
                    <a:ext uri="{FF2B5EF4-FFF2-40B4-BE49-F238E27FC236}">
                      <a16:creationId xmlns:a16="http://schemas.microsoft.com/office/drawing/2014/main" id="{B2ADC441-FEF2-4E48-BB3B-289B095EE78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5" name="Rechthoek 314">
                  <a:extLst>
                    <a:ext uri="{FF2B5EF4-FFF2-40B4-BE49-F238E27FC236}">
                      <a16:creationId xmlns:a16="http://schemas.microsoft.com/office/drawing/2014/main" id="{DA3BA9BB-EE97-418C-81F6-9DAA19EB783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6" name="Rechthoek 315">
                  <a:extLst>
                    <a:ext uri="{FF2B5EF4-FFF2-40B4-BE49-F238E27FC236}">
                      <a16:creationId xmlns:a16="http://schemas.microsoft.com/office/drawing/2014/main" id="{DD7C230D-3C1E-4523-936F-FF1A883C1C5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grpSp>
        <p:nvGrpSpPr>
          <p:cNvPr id="423" name="TEKSTINSTRUCTIES">
            <a:extLst>
              <a:ext uri="{FF2B5EF4-FFF2-40B4-BE49-F238E27FC236}">
                <a16:creationId xmlns:a16="http://schemas.microsoft.com/office/drawing/2014/main" id="{663B2C2E-B4F4-44FA-B953-0FAADFBA7458}"/>
              </a:ext>
            </a:extLst>
          </p:cNvPr>
          <p:cNvGrpSpPr/>
          <p:nvPr userDrawn="1"/>
        </p:nvGrpSpPr>
        <p:grpSpPr>
          <a:xfrm>
            <a:off x="-4297881" y="-718670"/>
            <a:ext cx="4140000" cy="7198669"/>
            <a:chOff x="-4297881" y="-718670"/>
            <a:chExt cx="4140000" cy="7198669"/>
          </a:xfrm>
        </p:grpSpPr>
        <p:sp>
          <p:nvSpPr>
            <p:cNvPr id="424" name="Rechthoek: afgeronde hoeken 423">
              <a:extLst>
                <a:ext uri="{FF2B5EF4-FFF2-40B4-BE49-F238E27FC236}">
                  <a16:creationId xmlns:a16="http://schemas.microsoft.com/office/drawing/2014/main" id="{90386AFF-41F2-46BD-86E1-F86BE7C28827}"/>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425" name="Rechthoek: afgeronde hoeken 424">
              <a:extLst>
                <a:ext uri="{FF2B5EF4-FFF2-40B4-BE49-F238E27FC236}">
                  <a16:creationId xmlns:a16="http://schemas.microsoft.com/office/drawing/2014/main" id="{DB5D8003-AF74-44AE-A2DC-7C633719FF50}"/>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426" name="Rechthoek: afgeronde hoeken 425">
              <a:extLst>
                <a:ext uri="{FF2B5EF4-FFF2-40B4-BE49-F238E27FC236}">
                  <a16:creationId xmlns:a16="http://schemas.microsoft.com/office/drawing/2014/main" id="{F52C1196-76D5-49B3-AAEC-C8361DABBE0B}"/>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427" name="Rechte verbindingslijn 426">
              <a:extLst>
                <a:ext uri="{FF2B5EF4-FFF2-40B4-BE49-F238E27FC236}">
                  <a16:creationId xmlns:a16="http://schemas.microsoft.com/office/drawing/2014/main" id="{62D4525A-B666-4D0C-BD24-958CC511E33F}"/>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8" name="Groep 427">
              <a:extLst>
                <a:ext uri="{FF2B5EF4-FFF2-40B4-BE49-F238E27FC236}">
                  <a16:creationId xmlns:a16="http://schemas.microsoft.com/office/drawing/2014/main" id="{91E417EE-A5B4-4915-96A6-15CE255FD841}"/>
                </a:ext>
              </a:extLst>
            </p:cNvPr>
            <p:cNvGrpSpPr/>
            <p:nvPr userDrawn="1"/>
          </p:nvGrpSpPr>
          <p:grpSpPr>
            <a:xfrm>
              <a:off x="-3905190" y="127747"/>
              <a:ext cx="3354618" cy="786653"/>
              <a:chOff x="-3419346" y="368233"/>
              <a:chExt cx="3170491" cy="743862"/>
            </a:xfrm>
          </p:grpSpPr>
          <p:sp>
            <p:nvSpPr>
              <p:cNvPr id="449" name="Rechthoek 448">
                <a:extLst>
                  <a:ext uri="{FF2B5EF4-FFF2-40B4-BE49-F238E27FC236}">
                    <a16:creationId xmlns:a16="http://schemas.microsoft.com/office/drawing/2014/main" id="{1CE21D98-9125-4E91-AD5E-1FB2DD233FA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450" name="Rechte verbindingslijn 449">
                <a:extLst>
                  <a:ext uri="{FF2B5EF4-FFF2-40B4-BE49-F238E27FC236}">
                    <a16:creationId xmlns:a16="http://schemas.microsoft.com/office/drawing/2014/main" id="{A244AF6B-7D6A-43B3-852B-FACB644A26E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1" name="Rechte verbindingslijn 450">
                <a:extLst>
                  <a:ext uri="{FF2B5EF4-FFF2-40B4-BE49-F238E27FC236}">
                    <a16:creationId xmlns:a16="http://schemas.microsoft.com/office/drawing/2014/main" id="{53E0CF64-B49F-42A4-880C-347F9F1821C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2" name="Rechthoek 451">
                <a:extLst>
                  <a:ext uri="{FF2B5EF4-FFF2-40B4-BE49-F238E27FC236}">
                    <a16:creationId xmlns:a16="http://schemas.microsoft.com/office/drawing/2014/main" id="{785E0E84-5B7F-406B-B492-FA5E1976DA0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453" name="Groep 452">
                <a:extLst>
                  <a:ext uri="{FF2B5EF4-FFF2-40B4-BE49-F238E27FC236}">
                    <a16:creationId xmlns:a16="http://schemas.microsoft.com/office/drawing/2014/main" id="{EC823F74-2CCF-4E86-9ED7-E2F5031FC28E}"/>
                  </a:ext>
                </a:extLst>
              </p:cNvPr>
              <p:cNvGrpSpPr/>
              <p:nvPr userDrawn="1"/>
            </p:nvGrpSpPr>
            <p:grpSpPr>
              <a:xfrm>
                <a:off x="-3002834" y="720303"/>
                <a:ext cx="182598" cy="143759"/>
                <a:chOff x="-3310843" y="700986"/>
                <a:chExt cx="182598" cy="143759"/>
              </a:xfrm>
            </p:grpSpPr>
            <p:grpSp>
              <p:nvGrpSpPr>
                <p:cNvPr id="492" name="Groep 491">
                  <a:extLst>
                    <a:ext uri="{FF2B5EF4-FFF2-40B4-BE49-F238E27FC236}">
                      <a16:creationId xmlns:a16="http://schemas.microsoft.com/office/drawing/2014/main" id="{00FC03AE-ADFF-4EAD-B64E-A8E8674A0EF7}"/>
                    </a:ext>
                  </a:extLst>
                </p:cNvPr>
                <p:cNvGrpSpPr/>
                <p:nvPr userDrawn="1"/>
              </p:nvGrpSpPr>
              <p:grpSpPr>
                <a:xfrm>
                  <a:off x="-3310843" y="700986"/>
                  <a:ext cx="182598" cy="143759"/>
                  <a:chOff x="-3310843" y="700986"/>
                  <a:chExt cx="182598" cy="143759"/>
                </a:xfrm>
              </p:grpSpPr>
              <p:cxnSp>
                <p:nvCxnSpPr>
                  <p:cNvPr id="496" name="Rechte verbindingslijn 495">
                    <a:extLst>
                      <a:ext uri="{FF2B5EF4-FFF2-40B4-BE49-F238E27FC236}">
                        <a16:creationId xmlns:a16="http://schemas.microsoft.com/office/drawing/2014/main" id="{6A929300-8273-4B9C-875F-08CD3F91843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97" name="Rechte verbindingslijn 496">
                    <a:extLst>
                      <a:ext uri="{FF2B5EF4-FFF2-40B4-BE49-F238E27FC236}">
                        <a16:creationId xmlns:a16="http://schemas.microsoft.com/office/drawing/2014/main" id="{E70359E9-5F50-4C4C-B363-3B66CD866DA6}"/>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8" name="Rechte verbindingslijn 497">
                    <a:extLst>
                      <a:ext uri="{FF2B5EF4-FFF2-40B4-BE49-F238E27FC236}">
                        <a16:creationId xmlns:a16="http://schemas.microsoft.com/office/drawing/2014/main" id="{CE4C8502-EBEC-40D2-890C-13D566E5165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9" name="Rechte verbindingslijn 498">
                    <a:extLst>
                      <a:ext uri="{FF2B5EF4-FFF2-40B4-BE49-F238E27FC236}">
                        <a16:creationId xmlns:a16="http://schemas.microsoft.com/office/drawing/2014/main" id="{823948FF-BB8B-45E9-A3EF-1FDE87E69D1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0" name="Rechte verbindingslijn 499">
                    <a:extLst>
                      <a:ext uri="{FF2B5EF4-FFF2-40B4-BE49-F238E27FC236}">
                        <a16:creationId xmlns:a16="http://schemas.microsoft.com/office/drawing/2014/main" id="{86922DA0-65BB-41FE-9E67-1BDB10DC74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93" name="Groep 492">
                  <a:extLst>
                    <a:ext uri="{FF2B5EF4-FFF2-40B4-BE49-F238E27FC236}">
                      <a16:creationId xmlns:a16="http://schemas.microsoft.com/office/drawing/2014/main" id="{73DFAEBA-D6E7-4AEB-939A-D04E29FECB5C}"/>
                    </a:ext>
                  </a:extLst>
                </p:cNvPr>
                <p:cNvGrpSpPr/>
                <p:nvPr userDrawn="1"/>
              </p:nvGrpSpPr>
              <p:grpSpPr>
                <a:xfrm flipH="1">
                  <a:off x="-3310774" y="735854"/>
                  <a:ext cx="88801" cy="72568"/>
                  <a:chOff x="-2091059" y="1395403"/>
                  <a:chExt cx="157316" cy="128558"/>
                </a:xfrm>
              </p:grpSpPr>
              <p:sp>
                <p:nvSpPr>
                  <p:cNvPr id="494" name="Rechthoek 493">
                    <a:extLst>
                      <a:ext uri="{FF2B5EF4-FFF2-40B4-BE49-F238E27FC236}">
                        <a16:creationId xmlns:a16="http://schemas.microsoft.com/office/drawing/2014/main" id="{F6EFB0C9-AD6A-4EB1-95E5-B6D50A50820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95" name="Pijl: punthaak 494">
                    <a:extLst>
                      <a:ext uri="{FF2B5EF4-FFF2-40B4-BE49-F238E27FC236}">
                        <a16:creationId xmlns:a16="http://schemas.microsoft.com/office/drawing/2014/main" id="{C7D33926-9DC7-4202-90F2-E630F270A23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454" name="Groep 453">
                <a:extLst>
                  <a:ext uri="{FF2B5EF4-FFF2-40B4-BE49-F238E27FC236}">
                    <a16:creationId xmlns:a16="http://schemas.microsoft.com/office/drawing/2014/main" id="{0D8966AD-F922-45EE-B510-9D0E391919EA}"/>
                  </a:ext>
                </a:extLst>
              </p:cNvPr>
              <p:cNvGrpSpPr/>
              <p:nvPr userDrawn="1"/>
            </p:nvGrpSpPr>
            <p:grpSpPr>
              <a:xfrm>
                <a:off x="-3326107" y="720303"/>
                <a:ext cx="182598" cy="143759"/>
                <a:chOff x="-3634116" y="700986"/>
                <a:chExt cx="182598" cy="143759"/>
              </a:xfrm>
            </p:grpSpPr>
            <p:grpSp>
              <p:nvGrpSpPr>
                <p:cNvPr id="483" name="Groep 482">
                  <a:extLst>
                    <a:ext uri="{FF2B5EF4-FFF2-40B4-BE49-F238E27FC236}">
                      <a16:creationId xmlns:a16="http://schemas.microsoft.com/office/drawing/2014/main" id="{56E20A97-BA9B-4641-9EB8-98D5F6846739}"/>
                    </a:ext>
                  </a:extLst>
                </p:cNvPr>
                <p:cNvGrpSpPr/>
                <p:nvPr userDrawn="1"/>
              </p:nvGrpSpPr>
              <p:grpSpPr>
                <a:xfrm>
                  <a:off x="-3634116" y="700986"/>
                  <a:ext cx="182598" cy="143759"/>
                  <a:chOff x="-3634116" y="700986"/>
                  <a:chExt cx="182598" cy="143759"/>
                </a:xfrm>
              </p:grpSpPr>
              <p:cxnSp>
                <p:nvCxnSpPr>
                  <p:cNvPr id="487" name="Rechte verbindingslijn 486">
                    <a:extLst>
                      <a:ext uri="{FF2B5EF4-FFF2-40B4-BE49-F238E27FC236}">
                        <a16:creationId xmlns:a16="http://schemas.microsoft.com/office/drawing/2014/main" id="{5CD3437C-3ABE-4123-92D2-C396A154501D}"/>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8" name="Rechte verbindingslijn 487">
                    <a:extLst>
                      <a:ext uri="{FF2B5EF4-FFF2-40B4-BE49-F238E27FC236}">
                        <a16:creationId xmlns:a16="http://schemas.microsoft.com/office/drawing/2014/main" id="{F62D4A81-51B4-4BD0-9F94-1B4AAA7155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35855F2B-67DC-4D41-BFD6-5DCF5157E80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0CBC2C54-7059-4ED2-B1C1-D839EDD477B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B8D6B1FC-E1EE-45CA-B0BD-D46232D4F9C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84" name="Groep 483">
                  <a:extLst>
                    <a:ext uri="{FF2B5EF4-FFF2-40B4-BE49-F238E27FC236}">
                      <a16:creationId xmlns:a16="http://schemas.microsoft.com/office/drawing/2014/main" id="{6FC4731F-4A6D-405B-B731-E25E20269091}"/>
                    </a:ext>
                  </a:extLst>
                </p:cNvPr>
                <p:cNvGrpSpPr/>
                <p:nvPr userDrawn="1"/>
              </p:nvGrpSpPr>
              <p:grpSpPr>
                <a:xfrm>
                  <a:off x="-3634047" y="735854"/>
                  <a:ext cx="88801" cy="72568"/>
                  <a:chOff x="-2091059" y="1395403"/>
                  <a:chExt cx="157316" cy="128558"/>
                </a:xfrm>
              </p:grpSpPr>
              <p:sp>
                <p:nvSpPr>
                  <p:cNvPr id="485" name="Rechthoek 484">
                    <a:extLst>
                      <a:ext uri="{FF2B5EF4-FFF2-40B4-BE49-F238E27FC236}">
                        <a16:creationId xmlns:a16="http://schemas.microsoft.com/office/drawing/2014/main" id="{92C127FC-099A-4C4A-ADE4-61F8F46DCDA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86" name="Pijl: punthaak 485">
                    <a:extLst>
                      <a:ext uri="{FF2B5EF4-FFF2-40B4-BE49-F238E27FC236}">
                        <a16:creationId xmlns:a16="http://schemas.microsoft.com/office/drawing/2014/main" id="{2D5A88D1-95D0-43E9-9B41-381C12FFAFB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455" name="Rechte verbindingslijn 454">
                <a:extLst>
                  <a:ext uri="{FF2B5EF4-FFF2-40B4-BE49-F238E27FC236}">
                    <a16:creationId xmlns:a16="http://schemas.microsoft.com/office/drawing/2014/main" id="{6DD54F2C-63B0-46E1-987A-832516A55E8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56" name="Rechte verbindingslijn 455">
                <a:extLst>
                  <a:ext uri="{FF2B5EF4-FFF2-40B4-BE49-F238E27FC236}">
                    <a16:creationId xmlns:a16="http://schemas.microsoft.com/office/drawing/2014/main" id="{217FBB0D-7457-4E5E-A8E4-33A3B1CADBE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57" name="Groep 456">
                <a:extLst>
                  <a:ext uri="{FF2B5EF4-FFF2-40B4-BE49-F238E27FC236}">
                    <a16:creationId xmlns:a16="http://schemas.microsoft.com/office/drawing/2014/main" id="{95087EE8-465D-4FBA-9941-C156E1CF75AE}"/>
                  </a:ext>
                </a:extLst>
              </p:cNvPr>
              <p:cNvGrpSpPr/>
              <p:nvPr userDrawn="1"/>
            </p:nvGrpSpPr>
            <p:grpSpPr>
              <a:xfrm>
                <a:off x="-2425037" y="370226"/>
                <a:ext cx="357690" cy="330595"/>
                <a:chOff x="-2721817" y="347336"/>
                <a:chExt cx="432805" cy="400021"/>
              </a:xfrm>
            </p:grpSpPr>
            <p:sp>
              <p:nvSpPr>
                <p:cNvPr id="472" name="Rechthoek 471">
                  <a:extLst>
                    <a:ext uri="{FF2B5EF4-FFF2-40B4-BE49-F238E27FC236}">
                      <a16:creationId xmlns:a16="http://schemas.microsoft.com/office/drawing/2014/main" id="{8A091F26-A3E5-4177-8402-0B6CC8B42A4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73" name="Groep 472">
                  <a:extLst>
                    <a:ext uri="{FF2B5EF4-FFF2-40B4-BE49-F238E27FC236}">
                      <a16:creationId xmlns:a16="http://schemas.microsoft.com/office/drawing/2014/main" id="{2D9987BB-C877-4936-A50F-33EFF9D499FF}"/>
                    </a:ext>
                  </a:extLst>
                </p:cNvPr>
                <p:cNvGrpSpPr/>
                <p:nvPr userDrawn="1"/>
              </p:nvGrpSpPr>
              <p:grpSpPr>
                <a:xfrm>
                  <a:off x="-2652453" y="431583"/>
                  <a:ext cx="294076" cy="231526"/>
                  <a:chOff x="-3634116" y="700986"/>
                  <a:chExt cx="182598" cy="143759"/>
                </a:xfrm>
              </p:grpSpPr>
              <p:grpSp>
                <p:nvGrpSpPr>
                  <p:cNvPr id="474" name="Groep 473">
                    <a:extLst>
                      <a:ext uri="{FF2B5EF4-FFF2-40B4-BE49-F238E27FC236}">
                        <a16:creationId xmlns:a16="http://schemas.microsoft.com/office/drawing/2014/main" id="{BE28E8AE-9051-4923-AD28-02DA74FBCDA7}"/>
                      </a:ext>
                    </a:extLst>
                  </p:cNvPr>
                  <p:cNvGrpSpPr/>
                  <p:nvPr userDrawn="1"/>
                </p:nvGrpSpPr>
                <p:grpSpPr>
                  <a:xfrm>
                    <a:off x="-3634116" y="700986"/>
                    <a:ext cx="182598" cy="143759"/>
                    <a:chOff x="-3634116" y="700986"/>
                    <a:chExt cx="182598" cy="143759"/>
                  </a:xfrm>
                </p:grpSpPr>
                <p:cxnSp>
                  <p:nvCxnSpPr>
                    <p:cNvPr id="478" name="Rechte verbindingslijn 477">
                      <a:extLst>
                        <a:ext uri="{FF2B5EF4-FFF2-40B4-BE49-F238E27FC236}">
                          <a16:creationId xmlns:a16="http://schemas.microsoft.com/office/drawing/2014/main" id="{11C5B757-C55C-4683-8779-1F388DAD37C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9" name="Rechte verbindingslijn 478">
                      <a:extLst>
                        <a:ext uri="{FF2B5EF4-FFF2-40B4-BE49-F238E27FC236}">
                          <a16:creationId xmlns:a16="http://schemas.microsoft.com/office/drawing/2014/main" id="{ED759902-8DCA-4C18-923D-8055CBBDB0F5}"/>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C713992F-4FA6-4973-8CCD-7DEC8FE69C0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D70B8AE2-48F9-4B11-B108-4745CAA1FC2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38E6507D-7DDD-4E3D-A874-DE1552329C8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75" name="Groep 474">
                    <a:extLst>
                      <a:ext uri="{FF2B5EF4-FFF2-40B4-BE49-F238E27FC236}">
                        <a16:creationId xmlns:a16="http://schemas.microsoft.com/office/drawing/2014/main" id="{56F35057-C08E-4299-B00F-73163BD3D36C}"/>
                      </a:ext>
                    </a:extLst>
                  </p:cNvPr>
                  <p:cNvGrpSpPr/>
                  <p:nvPr userDrawn="1"/>
                </p:nvGrpSpPr>
                <p:grpSpPr>
                  <a:xfrm>
                    <a:off x="-3634047" y="735854"/>
                    <a:ext cx="88801" cy="72568"/>
                    <a:chOff x="-2091059" y="1395403"/>
                    <a:chExt cx="157316" cy="128558"/>
                  </a:xfrm>
                </p:grpSpPr>
                <p:sp>
                  <p:nvSpPr>
                    <p:cNvPr id="476" name="Rechthoek 475">
                      <a:extLst>
                        <a:ext uri="{FF2B5EF4-FFF2-40B4-BE49-F238E27FC236}">
                          <a16:creationId xmlns:a16="http://schemas.microsoft.com/office/drawing/2014/main" id="{8C480D4A-5980-47E9-AB0E-0DFDD87C779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77" name="Pijl: punthaak 476">
                      <a:extLst>
                        <a:ext uri="{FF2B5EF4-FFF2-40B4-BE49-F238E27FC236}">
                          <a16:creationId xmlns:a16="http://schemas.microsoft.com/office/drawing/2014/main" id="{828CC6EE-ECD2-4790-ACB1-AD5DF56735D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458" name="Groep 457">
                <a:extLst>
                  <a:ext uri="{FF2B5EF4-FFF2-40B4-BE49-F238E27FC236}">
                    <a16:creationId xmlns:a16="http://schemas.microsoft.com/office/drawing/2014/main" id="{85EAB4DE-8FA5-483F-9CDC-27D51F435769}"/>
                  </a:ext>
                </a:extLst>
              </p:cNvPr>
              <p:cNvGrpSpPr/>
              <p:nvPr userDrawn="1"/>
            </p:nvGrpSpPr>
            <p:grpSpPr>
              <a:xfrm>
                <a:off x="-2425037" y="781500"/>
                <a:ext cx="357690" cy="330595"/>
                <a:chOff x="-2721817" y="782525"/>
                <a:chExt cx="432805" cy="400021"/>
              </a:xfrm>
            </p:grpSpPr>
            <p:sp>
              <p:nvSpPr>
                <p:cNvPr id="461" name="Rechthoek 460">
                  <a:extLst>
                    <a:ext uri="{FF2B5EF4-FFF2-40B4-BE49-F238E27FC236}">
                      <a16:creationId xmlns:a16="http://schemas.microsoft.com/office/drawing/2014/main" id="{FAD27CB0-8F27-493C-8375-73EB575E50C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62" name="Groep 461">
                  <a:extLst>
                    <a:ext uri="{FF2B5EF4-FFF2-40B4-BE49-F238E27FC236}">
                      <a16:creationId xmlns:a16="http://schemas.microsoft.com/office/drawing/2014/main" id="{7BF8D3C5-5C0F-4D48-86DF-4A0038995D80}"/>
                    </a:ext>
                  </a:extLst>
                </p:cNvPr>
                <p:cNvGrpSpPr/>
                <p:nvPr userDrawn="1"/>
              </p:nvGrpSpPr>
              <p:grpSpPr>
                <a:xfrm>
                  <a:off x="-2652453" y="866772"/>
                  <a:ext cx="294076" cy="231526"/>
                  <a:chOff x="-3310843" y="700986"/>
                  <a:chExt cx="182598" cy="143759"/>
                </a:xfrm>
              </p:grpSpPr>
              <p:grpSp>
                <p:nvGrpSpPr>
                  <p:cNvPr id="463" name="Groep 462">
                    <a:extLst>
                      <a:ext uri="{FF2B5EF4-FFF2-40B4-BE49-F238E27FC236}">
                        <a16:creationId xmlns:a16="http://schemas.microsoft.com/office/drawing/2014/main" id="{07544277-5886-47ED-9919-B1A93407A1F4}"/>
                      </a:ext>
                    </a:extLst>
                  </p:cNvPr>
                  <p:cNvGrpSpPr/>
                  <p:nvPr userDrawn="1"/>
                </p:nvGrpSpPr>
                <p:grpSpPr>
                  <a:xfrm>
                    <a:off x="-3310843" y="700986"/>
                    <a:ext cx="182598" cy="143759"/>
                    <a:chOff x="-3310843" y="700986"/>
                    <a:chExt cx="182598" cy="143759"/>
                  </a:xfrm>
                </p:grpSpPr>
                <p:cxnSp>
                  <p:nvCxnSpPr>
                    <p:cNvPr id="467" name="Rechte verbindingslijn 466">
                      <a:extLst>
                        <a:ext uri="{FF2B5EF4-FFF2-40B4-BE49-F238E27FC236}">
                          <a16:creationId xmlns:a16="http://schemas.microsoft.com/office/drawing/2014/main" id="{D3670215-276D-4221-A268-FCA2BA02F3D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8" name="Rechte verbindingslijn 467">
                      <a:extLst>
                        <a:ext uri="{FF2B5EF4-FFF2-40B4-BE49-F238E27FC236}">
                          <a16:creationId xmlns:a16="http://schemas.microsoft.com/office/drawing/2014/main" id="{E10B1DED-12C2-4E8A-88DD-9B9DBA8BF6C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9" name="Rechte verbindingslijn 468">
                      <a:extLst>
                        <a:ext uri="{FF2B5EF4-FFF2-40B4-BE49-F238E27FC236}">
                          <a16:creationId xmlns:a16="http://schemas.microsoft.com/office/drawing/2014/main" id="{26A2476D-4A73-4BE9-A3D4-3D6DDD5ADAF9}"/>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0" name="Rechte verbindingslijn 469">
                      <a:extLst>
                        <a:ext uri="{FF2B5EF4-FFF2-40B4-BE49-F238E27FC236}">
                          <a16:creationId xmlns:a16="http://schemas.microsoft.com/office/drawing/2014/main" id="{4A078776-5071-4E63-9798-90E774ECA1C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21640990-0FC4-41CE-818F-3193009292D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64" name="Groep 463">
                    <a:extLst>
                      <a:ext uri="{FF2B5EF4-FFF2-40B4-BE49-F238E27FC236}">
                        <a16:creationId xmlns:a16="http://schemas.microsoft.com/office/drawing/2014/main" id="{718E547F-A82E-4DCB-84B2-5776EE1A28B8}"/>
                      </a:ext>
                    </a:extLst>
                  </p:cNvPr>
                  <p:cNvGrpSpPr/>
                  <p:nvPr userDrawn="1"/>
                </p:nvGrpSpPr>
                <p:grpSpPr>
                  <a:xfrm flipH="1">
                    <a:off x="-3310774" y="735854"/>
                    <a:ext cx="88801" cy="72568"/>
                    <a:chOff x="-2091059" y="1395403"/>
                    <a:chExt cx="157316" cy="128558"/>
                  </a:xfrm>
                </p:grpSpPr>
                <p:sp>
                  <p:nvSpPr>
                    <p:cNvPr id="465" name="Rechthoek 464">
                      <a:extLst>
                        <a:ext uri="{FF2B5EF4-FFF2-40B4-BE49-F238E27FC236}">
                          <a16:creationId xmlns:a16="http://schemas.microsoft.com/office/drawing/2014/main" id="{DB6C3070-274B-4FFB-8BD2-3EBBC005EE1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66" name="Pijl: punthaak 465">
                      <a:extLst>
                        <a:ext uri="{FF2B5EF4-FFF2-40B4-BE49-F238E27FC236}">
                          <a16:creationId xmlns:a16="http://schemas.microsoft.com/office/drawing/2014/main" id="{834A88F9-418B-44BD-A05E-573A111F0E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459" name="Rechthoek 458">
                <a:extLst>
                  <a:ext uri="{FF2B5EF4-FFF2-40B4-BE49-F238E27FC236}">
                    <a16:creationId xmlns:a16="http://schemas.microsoft.com/office/drawing/2014/main" id="{F7710F52-194A-41DD-BBF3-CDCFBF2DA0EE}"/>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460" name="Rechthoek 459">
                <a:extLst>
                  <a:ext uri="{FF2B5EF4-FFF2-40B4-BE49-F238E27FC236}">
                    <a16:creationId xmlns:a16="http://schemas.microsoft.com/office/drawing/2014/main" id="{496B5337-751B-460E-9E34-3F0A3E4C339D}"/>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429" name="Rechte verbindingslijn 428">
              <a:extLst>
                <a:ext uri="{FF2B5EF4-FFF2-40B4-BE49-F238E27FC236}">
                  <a16:creationId xmlns:a16="http://schemas.microsoft.com/office/drawing/2014/main" id="{242DD2E8-B767-4A9A-925F-B6483233844C}"/>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0" name="Rechthoek 429">
              <a:extLst>
                <a:ext uri="{FF2B5EF4-FFF2-40B4-BE49-F238E27FC236}">
                  <a16:creationId xmlns:a16="http://schemas.microsoft.com/office/drawing/2014/main" id="{6C7CE108-84D3-45B2-A6F6-0BFC132F9DD4}"/>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chemeClr val="bg1"/>
                  </a:solidFill>
                  <a:effectLst/>
                  <a:uLnTx/>
                  <a:uFillTx/>
                  <a:latin typeface="+mn-lt"/>
                  <a:ea typeface="+mn-ea"/>
                  <a:cs typeface="+mn-cs"/>
                </a:rPr>
                <a:t>Subtitel met streep</a:t>
              </a:r>
            </a:p>
          </p:txBody>
        </p:sp>
        <p:sp>
          <p:nvSpPr>
            <p:cNvPr id="431" name="Rechthoek 430">
              <a:extLst>
                <a:ext uri="{FF2B5EF4-FFF2-40B4-BE49-F238E27FC236}">
                  <a16:creationId xmlns:a16="http://schemas.microsoft.com/office/drawing/2014/main" id="{32350B9C-FE3E-4CC6-BF7B-9DFCB32366BE}"/>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432" name="Ovaal 431">
              <a:extLst>
                <a:ext uri="{FF2B5EF4-FFF2-40B4-BE49-F238E27FC236}">
                  <a16:creationId xmlns:a16="http://schemas.microsoft.com/office/drawing/2014/main" id="{89B3FF8C-202A-42BE-8248-813D29DA841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433" name="Ovaal 432">
              <a:extLst>
                <a:ext uri="{FF2B5EF4-FFF2-40B4-BE49-F238E27FC236}">
                  <a16:creationId xmlns:a16="http://schemas.microsoft.com/office/drawing/2014/main" id="{A69AF881-8EEB-43CA-B4D8-BDA424D92EB3}"/>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434" name="Ovaal 433">
              <a:extLst>
                <a:ext uri="{FF2B5EF4-FFF2-40B4-BE49-F238E27FC236}">
                  <a16:creationId xmlns:a16="http://schemas.microsoft.com/office/drawing/2014/main" id="{E9016DC6-2AC3-48DD-9D26-D1A4A3DA2E29}"/>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435" name="Ovaal 434">
              <a:extLst>
                <a:ext uri="{FF2B5EF4-FFF2-40B4-BE49-F238E27FC236}">
                  <a16:creationId xmlns:a16="http://schemas.microsoft.com/office/drawing/2014/main" id="{084379B8-7038-467C-8096-B913D7558182}"/>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436" name="Ovaal 435">
              <a:extLst>
                <a:ext uri="{FF2B5EF4-FFF2-40B4-BE49-F238E27FC236}">
                  <a16:creationId xmlns:a16="http://schemas.microsoft.com/office/drawing/2014/main" id="{326162FE-112A-4D30-A933-3CB4CFD55241}"/>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437" name="Ovaal 436">
              <a:extLst>
                <a:ext uri="{FF2B5EF4-FFF2-40B4-BE49-F238E27FC236}">
                  <a16:creationId xmlns:a16="http://schemas.microsoft.com/office/drawing/2014/main" id="{C29A68E7-8801-4923-A78F-4C8FA51C6B42}"/>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438" name="Ovaal 437">
              <a:extLst>
                <a:ext uri="{FF2B5EF4-FFF2-40B4-BE49-F238E27FC236}">
                  <a16:creationId xmlns:a16="http://schemas.microsoft.com/office/drawing/2014/main" id="{FCC7DE6B-9A7F-4C14-8444-86752D48D4C2}"/>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439" name="Ovaal 438">
              <a:extLst>
                <a:ext uri="{FF2B5EF4-FFF2-40B4-BE49-F238E27FC236}">
                  <a16:creationId xmlns:a16="http://schemas.microsoft.com/office/drawing/2014/main" id="{786998FC-507D-42F3-BE00-057969BCD540}"/>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440" name="Ovaal 439">
              <a:extLst>
                <a:ext uri="{FF2B5EF4-FFF2-40B4-BE49-F238E27FC236}">
                  <a16:creationId xmlns:a16="http://schemas.microsoft.com/office/drawing/2014/main" id="{74423082-F390-425B-89D6-77D835D890E3}"/>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441" name="Rechthoek 440">
              <a:extLst>
                <a:ext uri="{FF2B5EF4-FFF2-40B4-BE49-F238E27FC236}">
                  <a16:creationId xmlns:a16="http://schemas.microsoft.com/office/drawing/2014/main" id="{7FF1221B-FA87-4099-B7FE-2D08F392AAE1}"/>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Bullets</a:t>
              </a:r>
            </a:p>
          </p:txBody>
        </p:sp>
        <p:sp>
          <p:nvSpPr>
            <p:cNvPr id="442" name="Rechthoek 441">
              <a:extLst>
                <a:ext uri="{FF2B5EF4-FFF2-40B4-BE49-F238E27FC236}">
                  <a16:creationId xmlns:a16="http://schemas.microsoft.com/office/drawing/2014/main" id="{84608972-89AD-4A6F-9892-7D2A4C806ED2}"/>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Sub-bullets</a:t>
              </a:r>
            </a:p>
          </p:txBody>
        </p:sp>
        <p:sp>
          <p:nvSpPr>
            <p:cNvPr id="443" name="Rechthoek 442">
              <a:extLst>
                <a:ext uri="{FF2B5EF4-FFF2-40B4-BE49-F238E27FC236}">
                  <a16:creationId xmlns:a16="http://schemas.microsoft.com/office/drawing/2014/main" id="{9CD8CCFA-A357-463B-BF03-7643AFFB6F36}"/>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chemeClr val="bg1"/>
                  </a:solidFill>
                  <a:effectLst/>
                  <a:uLnTx/>
                  <a:uFillTx/>
                  <a:latin typeface="+mn-lt"/>
                  <a:ea typeface="+mn-ea"/>
                  <a:cs typeface="+mn-cs"/>
                </a:rPr>
                <a:t>Leestekst</a:t>
              </a:r>
            </a:p>
          </p:txBody>
        </p:sp>
        <p:sp>
          <p:nvSpPr>
            <p:cNvPr id="444" name="Rechthoek 443">
              <a:extLst>
                <a:ext uri="{FF2B5EF4-FFF2-40B4-BE49-F238E27FC236}">
                  <a16:creationId xmlns:a16="http://schemas.microsoft.com/office/drawing/2014/main" id="{1A6D1ECC-A27F-4859-B9D5-9EB8425B8D46}"/>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chemeClr val="bg1"/>
                    </a:solidFill>
                    <a:miter lim="800000"/>
                  </a:ln>
                  <a:solidFill>
                    <a:schemeClr val="bg1"/>
                  </a:solidFill>
                  <a:effectLst/>
                  <a:uLnTx/>
                  <a:uFillTx/>
                  <a:latin typeface="+mn-lt"/>
                  <a:ea typeface="+mn-ea"/>
                  <a:cs typeface="+mn-cs"/>
                </a:rPr>
                <a:t>Hoofdtitel 01</a:t>
              </a:r>
            </a:p>
          </p:txBody>
        </p:sp>
        <p:sp>
          <p:nvSpPr>
            <p:cNvPr id="445" name="Rechthoek 444">
              <a:extLst>
                <a:ext uri="{FF2B5EF4-FFF2-40B4-BE49-F238E27FC236}">
                  <a16:creationId xmlns:a16="http://schemas.microsoft.com/office/drawing/2014/main" id="{A5145193-9576-4492-8C4B-DD796D6DAFBD}"/>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chemeClr val="bg1"/>
                    </a:solidFill>
                    <a:miter lim="800000"/>
                  </a:ln>
                  <a:solidFill>
                    <a:schemeClr val="bg1"/>
                  </a:solidFill>
                  <a:effectLst/>
                  <a:uLnTx/>
                  <a:uFillTx/>
                  <a:latin typeface="+mn-lt"/>
                  <a:ea typeface="+mn-ea"/>
                  <a:cs typeface="+mn-cs"/>
                </a:rPr>
                <a:t>Hoofdtitel 02</a:t>
              </a:r>
            </a:p>
          </p:txBody>
        </p:sp>
        <p:sp>
          <p:nvSpPr>
            <p:cNvPr id="446" name="Rechthoek 445">
              <a:extLst>
                <a:ext uri="{FF2B5EF4-FFF2-40B4-BE49-F238E27FC236}">
                  <a16:creationId xmlns:a16="http://schemas.microsoft.com/office/drawing/2014/main" id="{999CC4B2-CC40-4DF7-9579-31B18039788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Numerieke bullets</a:t>
              </a:r>
            </a:p>
          </p:txBody>
        </p:sp>
        <p:sp>
          <p:nvSpPr>
            <p:cNvPr id="447" name="Rechthoek 446">
              <a:extLst>
                <a:ext uri="{FF2B5EF4-FFF2-40B4-BE49-F238E27FC236}">
                  <a16:creationId xmlns:a16="http://schemas.microsoft.com/office/drawing/2014/main" id="{19E31A2B-44E3-4EDE-807C-10496AB6D333}"/>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Bullets</a:t>
              </a:r>
            </a:p>
          </p:txBody>
        </p:sp>
        <p:sp>
          <p:nvSpPr>
            <p:cNvPr id="448" name="Rechthoek 447">
              <a:extLst>
                <a:ext uri="{FF2B5EF4-FFF2-40B4-BE49-F238E27FC236}">
                  <a16:creationId xmlns:a16="http://schemas.microsoft.com/office/drawing/2014/main" id="{27A63CD4-FC58-4113-8B9A-D81EA4DE7DB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264647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kst en beeld D (donker)">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p:nvSpPr>
        <p:spPr>
          <a:xfrm>
            <a:off x="0" y="-399601"/>
            <a:ext cx="720000" cy="360000"/>
          </a:xfrm>
          <a:prstGeom prst="rect">
            <a:avLst/>
          </a:prstGeom>
        </p:spPr>
        <p:txBody>
          <a:bodyPr wrap="none" lIns="0" tIns="0" rIns="0" bIns="0">
            <a:noAutofit/>
          </a:bodyPr>
          <a:lstStyle/>
          <a:p>
            <a:r>
              <a:rPr lang="nl-NL" dirty="0"/>
              <a:t>Tekst en beeld D (donker)</a:t>
            </a:r>
          </a:p>
        </p:txBody>
      </p:sp>
      <p:grpSp>
        <p:nvGrpSpPr>
          <p:cNvPr id="287" name="INSTRUCTIES">
            <a:extLst>
              <a:ext uri="{FF2B5EF4-FFF2-40B4-BE49-F238E27FC236}">
                <a16:creationId xmlns:a16="http://schemas.microsoft.com/office/drawing/2014/main" id="{D5B354D2-6EB9-466B-9F11-91435F5319AF}"/>
              </a:ext>
            </a:extLst>
          </p:cNvPr>
          <p:cNvGrpSpPr/>
          <p:nvPr/>
        </p:nvGrpSpPr>
        <p:grpSpPr>
          <a:xfrm>
            <a:off x="12395374" y="-718670"/>
            <a:ext cx="4140000" cy="6489275"/>
            <a:chOff x="12395374" y="-718670"/>
            <a:chExt cx="4140000" cy="6489275"/>
          </a:xfrm>
        </p:grpSpPr>
        <p:sp>
          <p:nvSpPr>
            <p:cNvPr id="288" name="Rechthoek: afgeronde hoeken 287">
              <a:extLst>
                <a:ext uri="{FF2B5EF4-FFF2-40B4-BE49-F238E27FC236}">
                  <a16:creationId xmlns:a16="http://schemas.microsoft.com/office/drawing/2014/main" id="{B1E1BEF4-3676-4EC1-BB63-6707582043B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289" name="Rechthoek: afgeronde hoeken 288">
              <a:extLst>
                <a:ext uri="{FF2B5EF4-FFF2-40B4-BE49-F238E27FC236}">
                  <a16:creationId xmlns:a16="http://schemas.microsoft.com/office/drawing/2014/main" id="{0207E7C9-94E0-423F-9344-80399C2D97D0}"/>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B7DBB0E0-2D2A-4217-9F64-79A59B92B71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91" name="Rechte verbindingslijn 290">
              <a:extLst>
                <a:ext uri="{FF2B5EF4-FFF2-40B4-BE49-F238E27FC236}">
                  <a16:creationId xmlns:a16="http://schemas.microsoft.com/office/drawing/2014/main" id="{5BAFC214-92CB-4E71-A526-932B58322BD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92" name="Rechthoek 291">
              <a:extLst>
                <a:ext uri="{FF2B5EF4-FFF2-40B4-BE49-F238E27FC236}">
                  <a16:creationId xmlns:a16="http://schemas.microsoft.com/office/drawing/2014/main" id="{C7B568C1-04BF-46C7-B4D4-05F0C3E26FF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5EDBA0BF-8321-42E4-8AFC-59D8DB3A142D}"/>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94" name="Rechthoek 293">
              <a:extLst>
                <a:ext uri="{FF2B5EF4-FFF2-40B4-BE49-F238E27FC236}">
                  <a16:creationId xmlns:a16="http://schemas.microsoft.com/office/drawing/2014/main" id="{74DC1400-C68C-42F8-979F-D98A20668C7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95" name="Ovaal 294">
              <a:extLst>
                <a:ext uri="{FF2B5EF4-FFF2-40B4-BE49-F238E27FC236}">
                  <a16:creationId xmlns:a16="http://schemas.microsoft.com/office/drawing/2014/main" id="{3C7B652A-C4E9-41A8-A43C-D5EA05780E32}"/>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96" name="Rechthoek 295">
              <a:extLst>
                <a:ext uri="{FF2B5EF4-FFF2-40B4-BE49-F238E27FC236}">
                  <a16:creationId xmlns:a16="http://schemas.microsoft.com/office/drawing/2014/main" id="{EF5D96B4-9A92-4E83-BA4D-6561CEFFD1C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97" name="Rechte verbindingslijn 296">
              <a:extLst>
                <a:ext uri="{FF2B5EF4-FFF2-40B4-BE49-F238E27FC236}">
                  <a16:creationId xmlns:a16="http://schemas.microsoft.com/office/drawing/2014/main" id="{A815D2AE-A3CA-4461-9E58-A8FB072EB56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8" name="Groep 297">
              <a:extLst>
                <a:ext uri="{FF2B5EF4-FFF2-40B4-BE49-F238E27FC236}">
                  <a16:creationId xmlns:a16="http://schemas.microsoft.com/office/drawing/2014/main" id="{7B044052-FC72-430F-9D48-9ADBFEF403F9}"/>
                </a:ext>
              </a:extLst>
            </p:cNvPr>
            <p:cNvGrpSpPr/>
            <p:nvPr userDrawn="1"/>
          </p:nvGrpSpPr>
          <p:grpSpPr>
            <a:xfrm>
              <a:off x="12916952" y="1996210"/>
              <a:ext cx="825930" cy="209550"/>
              <a:chOff x="13504624" y="2482850"/>
              <a:chExt cx="825500" cy="209550"/>
            </a:xfrm>
          </p:grpSpPr>
          <p:sp>
            <p:nvSpPr>
              <p:cNvPr id="341" name="Rechthoek 340">
                <a:extLst>
                  <a:ext uri="{FF2B5EF4-FFF2-40B4-BE49-F238E27FC236}">
                    <a16:creationId xmlns:a16="http://schemas.microsoft.com/office/drawing/2014/main" id="{1A945BC0-F50F-4681-BDB9-5A36C6A18C9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342" name="Rechte verbindingslijn 341">
                <a:extLst>
                  <a:ext uri="{FF2B5EF4-FFF2-40B4-BE49-F238E27FC236}">
                    <a16:creationId xmlns:a16="http://schemas.microsoft.com/office/drawing/2014/main" id="{1C7A1EA4-4197-46AD-AB8A-2A254C13948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43" name="Gelijkbenige driehoek 342">
                <a:extLst>
                  <a:ext uri="{FF2B5EF4-FFF2-40B4-BE49-F238E27FC236}">
                    <a16:creationId xmlns:a16="http://schemas.microsoft.com/office/drawing/2014/main" id="{91857568-7866-4F27-9A0D-7A0658FF909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99" name="Groep 298">
              <a:extLst>
                <a:ext uri="{FF2B5EF4-FFF2-40B4-BE49-F238E27FC236}">
                  <a16:creationId xmlns:a16="http://schemas.microsoft.com/office/drawing/2014/main" id="{7451187E-49A0-4B89-86C8-75D1D444A91C}"/>
                </a:ext>
              </a:extLst>
            </p:cNvPr>
            <p:cNvGrpSpPr/>
            <p:nvPr userDrawn="1"/>
          </p:nvGrpSpPr>
          <p:grpSpPr>
            <a:xfrm>
              <a:off x="12861978" y="3626002"/>
              <a:ext cx="514552" cy="612918"/>
              <a:chOff x="12682980" y="3403241"/>
              <a:chExt cx="622284" cy="741632"/>
            </a:xfrm>
          </p:grpSpPr>
          <p:grpSp>
            <p:nvGrpSpPr>
              <p:cNvPr id="325" name="Groep 324">
                <a:extLst>
                  <a:ext uri="{FF2B5EF4-FFF2-40B4-BE49-F238E27FC236}">
                    <a16:creationId xmlns:a16="http://schemas.microsoft.com/office/drawing/2014/main" id="{C945090E-250A-40B1-AC7C-EDE64B80417C}"/>
                  </a:ext>
                </a:extLst>
              </p:cNvPr>
              <p:cNvGrpSpPr/>
              <p:nvPr userDrawn="1"/>
            </p:nvGrpSpPr>
            <p:grpSpPr>
              <a:xfrm>
                <a:off x="12771568" y="3403241"/>
                <a:ext cx="467138" cy="448489"/>
                <a:chOff x="12782195" y="3403241"/>
                <a:chExt cx="467138" cy="448489"/>
              </a:xfrm>
            </p:grpSpPr>
            <p:grpSp>
              <p:nvGrpSpPr>
                <p:cNvPr id="328" name="Groep 327">
                  <a:extLst>
                    <a:ext uri="{FF2B5EF4-FFF2-40B4-BE49-F238E27FC236}">
                      <a16:creationId xmlns:a16="http://schemas.microsoft.com/office/drawing/2014/main" id="{0343EEBA-4C18-44BF-AFB6-ACAA6B79D0DE}"/>
                    </a:ext>
                  </a:extLst>
                </p:cNvPr>
                <p:cNvGrpSpPr/>
                <p:nvPr userDrawn="1"/>
              </p:nvGrpSpPr>
              <p:grpSpPr>
                <a:xfrm>
                  <a:off x="12782195" y="3403241"/>
                  <a:ext cx="412967" cy="393907"/>
                  <a:chOff x="13554906" y="3320109"/>
                  <a:chExt cx="443906" cy="423419"/>
                </a:xfrm>
              </p:grpSpPr>
              <p:grpSp>
                <p:nvGrpSpPr>
                  <p:cNvPr id="335" name="Groep 334">
                    <a:extLst>
                      <a:ext uri="{FF2B5EF4-FFF2-40B4-BE49-F238E27FC236}">
                        <a16:creationId xmlns:a16="http://schemas.microsoft.com/office/drawing/2014/main" id="{E90F9060-8A5C-47CE-A2B5-5CD474C6017E}"/>
                      </a:ext>
                    </a:extLst>
                  </p:cNvPr>
                  <p:cNvGrpSpPr/>
                  <p:nvPr userDrawn="1"/>
                </p:nvGrpSpPr>
                <p:grpSpPr>
                  <a:xfrm>
                    <a:off x="13554906" y="3320109"/>
                    <a:ext cx="443906" cy="423419"/>
                    <a:chOff x="12909684" y="1276143"/>
                    <a:chExt cx="443906" cy="423419"/>
                  </a:xfrm>
                </p:grpSpPr>
                <p:sp>
                  <p:nvSpPr>
                    <p:cNvPr id="338" name="Rechthoek 337">
                      <a:extLst>
                        <a:ext uri="{FF2B5EF4-FFF2-40B4-BE49-F238E27FC236}">
                          <a16:creationId xmlns:a16="http://schemas.microsoft.com/office/drawing/2014/main" id="{29CDAA7D-660C-496F-978E-647E92D0933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39" name="Rechthoek 338">
                      <a:extLst>
                        <a:ext uri="{FF2B5EF4-FFF2-40B4-BE49-F238E27FC236}">
                          <a16:creationId xmlns:a16="http://schemas.microsoft.com/office/drawing/2014/main" id="{102E9A03-441D-42AF-9049-A08C79650D3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40" name="Ovaal 339">
                      <a:extLst>
                        <a:ext uri="{FF2B5EF4-FFF2-40B4-BE49-F238E27FC236}">
                          <a16:creationId xmlns:a16="http://schemas.microsoft.com/office/drawing/2014/main" id="{52096B09-3D09-4016-A36B-AA882F8DCC9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336" name="Afbeelding 335">
                    <a:extLst>
                      <a:ext uri="{FF2B5EF4-FFF2-40B4-BE49-F238E27FC236}">
                        <a16:creationId xmlns:a16="http://schemas.microsoft.com/office/drawing/2014/main" id="{8933ED9A-5DBD-42EA-B6D0-4F82440A879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337" name="Afbeelding 336">
                    <a:extLst>
                      <a:ext uri="{FF2B5EF4-FFF2-40B4-BE49-F238E27FC236}">
                        <a16:creationId xmlns:a16="http://schemas.microsoft.com/office/drawing/2014/main" id="{7A96617F-0677-45A2-A8E7-75F287B1DC16}"/>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329" name="Groep 328">
                  <a:extLst>
                    <a:ext uri="{FF2B5EF4-FFF2-40B4-BE49-F238E27FC236}">
                      <a16:creationId xmlns:a16="http://schemas.microsoft.com/office/drawing/2014/main" id="{007E9C66-8D23-42AF-9FA6-45247ACF6DEE}"/>
                    </a:ext>
                  </a:extLst>
                </p:cNvPr>
                <p:cNvGrpSpPr/>
                <p:nvPr userDrawn="1"/>
              </p:nvGrpSpPr>
              <p:grpSpPr>
                <a:xfrm>
                  <a:off x="13103513" y="3705268"/>
                  <a:ext cx="145820" cy="146462"/>
                  <a:chOff x="13096169" y="3602278"/>
                  <a:chExt cx="145820" cy="146462"/>
                </a:xfrm>
              </p:grpSpPr>
              <p:sp>
                <p:nvSpPr>
                  <p:cNvPr id="333" name="Rechthoek 332">
                    <a:extLst>
                      <a:ext uri="{FF2B5EF4-FFF2-40B4-BE49-F238E27FC236}">
                        <a16:creationId xmlns:a16="http://schemas.microsoft.com/office/drawing/2014/main" id="{3A445FC5-267E-4C6A-9E31-03F776120D9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4" name="Rechthoek 333">
                    <a:extLst>
                      <a:ext uri="{FF2B5EF4-FFF2-40B4-BE49-F238E27FC236}">
                        <a16:creationId xmlns:a16="http://schemas.microsoft.com/office/drawing/2014/main" id="{BCCFBD1E-8E78-4D74-9FD2-5DFE7733107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30" name="Groep 329">
                  <a:extLst>
                    <a:ext uri="{FF2B5EF4-FFF2-40B4-BE49-F238E27FC236}">
                      <a16:creationId xmlns:a16="http://schemas.microsoft.com/office/drawing/2014/main" id="{C3CF0B34-5290-48E9-B278-55F55C4F4B92}"/>
                    </a:ext>
                  </a:extLst>
                </p:cNvPr>
                <p:cNvGrpSpPr/>
                <p:nvPr userDrawn="1"/>
              </p:nvGrpSpPr>
              <p:grpSpPr>
                <a:xfrm rot="10800000">
                  <a:off x="13061402" y="3665637"/>
                  <a:ext cx="145820" cy="146462"/>
                  <a:chOff x="13096169" y="3602278"/>
                  <a:chExt cx="145820" cy="146462"/>
                </a:xfrm>
              </p:grpSpPr>
              <p:sp>
                <p:nvSpPr>
                  <p:cNvPr id="331" name="Rechthoek 330">
                    <a:extLst>
                      <a:ext uri="{FF2B5EF4-FFF2-40B4-BE49-F238E27FC236}">
                        <a16:creationId xmlns:a16="http://schemas.microsoft.com/office/drawing/2014/main" id="{44496151-49DB-4D5D-9E71-A7F82AF9716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2" name="Rechthoek 331">
                    <a:extLst>
                      <a:ext uri="{FF2B5EF4-FFF2-40B4-BE49-F238E27FC236}">
                        <a16:creationId xmlns:a16="http://schemas.microsoft.com/office/drawing/2014/main" id="{1A8148E0-ED07-42E5-84E2-7076E7CD5AB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326" name="Rechthoek 325">
                <a:extLst>
                  <a:ext uri="{FF2B5EF4-FFF2-40B4-BE49-F238E27FC236}">
                    <a16:creationId xmlns:a16="http://schemas.microsoft.com/office/drawing/2014/main" id="{02E56E86-AB14-4278-8EA8-CF1FB2B79AE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327" name="Gelijkbenige driehoek 326">
                <a:extLst>
                  <a:ext uri="{FF2B5EF4-FFF2-40B4-BE49-F238E27FC236}">
                    <a16:creationId xmlns:a16="http://schemas.microsoft.com/office/drawing/2014/main" id="{04A25533-36A9-4563-AE37-E90C79B736A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00" name="Groep 299">
              <a:extLst>
                <a:ext uri="{FF2B5EF4-FFF2-40B4-BE49-F238E27FC236}">
                  <a16:creationId xmlns:a16="http://schemas.microsoft.com/office/drawing/2014/main" id="{9AADF2BC-1E8F-440A-9730-EDAA84B8BC4D}"/>
                </a:ext>
              </a:extLst>
            </p:cNvPr>
            <p:cNvGrpSpPr/>
            <p:nvPr userDrawn="1"/>
          </p:nvGrpSpPr>
          <p:grpSpPr>
            <a:xfrm>
              <a:off x="12916952" y="938392"/>
              <a:ext cx="294943" cy="318834"/>
              <a:chOff x="14466489" y="1001522"/>
              <a:chExt cx="290627" cy="314333"/>
            </a:xfrm>
          </p:grpSpPr>
          <p:sp>
            <p:nvSpPr>
              <p:cNvPr id="319" name="Rechthoek 318">
                <a:extLst>
                  <a:ext uri="{FF2B5EF4-FFF2-40B4-BE49-F238E27FC236}">
                    <a16:creationId xmlns:a16="http://schemas.microsoft.com/office/drawing/2014/main" id="{F482F187-60DE-4ADA-93C1-DC6171BDDC97}"/>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20" name="Ovaal 319">
                <a:extLst>
                  <a:ext uri="{FF2B5EF4-FFF2-40B4-BE49-F238E27FC236}">
                    <a16:creationId xmlns:a16="http://schemas.microsoft.com/office/drawing/2014/main" id="{665148C7-7B8D-4FBD-BA12-C9BA1C4CCC4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1" name="Vrije vorm: vorm 320">
                <a:extLst>
                  <a:ext uri="{FF2B5EF4-FFF2-40B4-BE49-F238E27FC236}">
                    <a16:creationId xmlns:a16="http://schemas.microsoft.com/office/drawing/2014/main" id="{539990FA-9F5B-4916-BD70-D16D4FD22AD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2" name="Rechthoek: afgeronde hoeken 321">
                <a:extLst>
                  <a:ext uri="{FF2B5EF4-FFF2-40B4-BE49-F238E27FC236}">
                    <a16:creationId xmlns:a16="http://schemas.microsoft.com/office/drawing/2014/main" id="{2CFD37B3-539E-4E11-8AB8-2F1597CCDC0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323" name="Rechte verbindingslijn 322">
                <a:extLst>
                  <a:ext uri="{FF2B5EF4-FFF2-40B4-BE49-F238E27FC236}">
                    <a16:creationId xmlns:a16="http://schemas.microsoft.com/office/drawing/2014/main" id="{7FD84D43-288A-44EF-914C-DBD478DFD50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4" name="Rechte verbindingslijn 323">
                <a:extLst>
                  <a:ext uri="{FF2B5EF4-FFF2-40B4-BE49-F238E27FC236}">
                    <a16:creationId xmlns:a16="http://schemas.microsoft.com/office/drawing/2014/main" id="{A69C5849-A08D-4B60-AEAA-8DD5CDC36E27}"/>
                  </a:ext>
                </a:extLst>
              </p:cNvPr>
              <p:cNvCxnSpPr>
                <a:cxnSpLocks/>
                <a:stCxn id="32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1" name="Ovaal 300">
              <a:extLst>
                <a:ext uri="{FF2B5EF4-FFF2-40B4-BE49-F238E27FC236}">
                  <a16:creationId xmlns:a16="http://schemas.microsoft.com/office/drawing/2014/main" id="{96416152-FEA1-4BBA-8926-77A5B2FA31F2}"/>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02" name="Rechthoek 301">
              <a:extLst>
                <a:ext uri="{FF2B5EF4-FFF2-40B4-BE49-F238E27FC236}">
                  <a16:creationId xmlns:a16="http://schemas.microsoft.com/office/drawing/2014/main" id="{A791FEB0-27F3-420D-B708-B3E431112FDC}"/>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03" name="Rechte verbindingslijn 302">
              <a:extLst>
                <a:ext uri="{FF2B5EF4-FFF2-40B4-BE49-F238E27FC236}">
                  <a16:creationId xmlns:a16="http://schemas.microsoft.com/office/drawing/2014/main" id="{88021937-7B41-4B58-BA4C-356B12E869A4}"/>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304" name="Groep 303">
              <a:extLst>
                <a:ext uri="{FF2B5EF4-FFF2-40B4-BE49-F238E27FC236}">
                  <a16:creationId xmlns:a16="http://schemas.microsoft.com/office/drawing/2014/main" id="{7A2489B8-68A8-4CF3-B52C-24BC222B40A7}"/>
                </a:ext>
              </a:extLst>
            </p:cNvPr>
            <p:cNvGrpSpPr/>
            <p:nvPr userDrawn="1"/>
          </p:nvGrpSpPr>
          <p:grpSpPr>
            <a:xfrm>
              <a:off x="12904732" y="4945834"/>
              <a:ext cx="1499406" cy="678267"/>
              <a:chOff x="12757283" y="3120781"/>
              <a:chExt cx="1499406" cy="678267"/>
            </a:xfrm>
          </p:grpSpPr>
          <p:sp>
            <p:nvSpPr>
              <p:cNvPr id="305" name="Rechthoek 304">
                <a:extLst>
                  <a:ext uri="{FF2B5EF4-FFF2-40B4-BE49-F238E27FC236}">
                    <a16:creationId xmlns:a16="http://schemas.microsoft.com/office/drawing/2014/main" id="{889AEDE8-E13D-47C7-81C8-EAF492E56F1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06" name="Rechthoek 305">
                <a:extLst>
                  <a:ext uri="{FF2B5EF4-FFF2-40B4-BE49-F238E27FC236}">
                    <a16:creationId xmlns:a16="http://schemas.microsoft.com/office/drawing/2014/main" id="{8EA807BD-8E44-4140-AEA0-8909D5ADB9B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7" name="Tekstvak 306">
                <a:extLst>
                  <a:ext uri="{FF2B5EF4-FFF2-40B4-BE49-F238E27FC236}">
                    <a16:creationId xmlns:a16="http://schemas.microsoft.com/office/drawing/2014/main" id="{0B16005A-990A-49CA-AB19-860AE15538AE}"/>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308" name="Tekstvak 307">
                <a:extLst>
                  <a:ext uri="{FF2B5EF4-FFF2-40B4-BE49-F238E27FC236}">
                    <a16:creationId xmlns:a16="http://schemas.microsoft.com/office/drawing/2014/main" id="{58E9E3FF-EE83-438A-95C3-05508F8E27FC}"/>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309" name="Picture 3">
                <a:extLst>
                  <a:ext uri="{FF2B5EF4-FFF2-40B4-BE49-F238E27FC236}">
                    <a16:creationId xmlns:a16="http://schemas.microsoft.com/office/drawing/2014/main" id="{E0836DEF-A19F-48A1-A9EA-5CF137984EF4}"/>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10" name="Gelijkbenige driehoek 309">
                <a:extLst>
                  <a:ext uri="{FF2B5EF4-FFF2-40B4-BE49-F238E27FC236}">
                    <a16:creationId xmlns:a16="http://schemas.microsoft.com/office/drawing/2014/main" id="{DE00586F-9FC3-48B8-8BE4-0FC98912B05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11" name="Groep 310">
                <a:extLst>
                  <a:ext uri="{FF2B5EF4-FFF2-40B4-BE49-F238E27FC236}">
                    <a16:creationId xmlns:a16="http://schemas.microsoft.com/office/drawing/2014/main" id="{16EBCF75-291C-47CC-B4F7-E0DA1A2821D4}"/>
                  </a:ext>
                </a:extLst>
              </p:cNvPr>
              <p:cNvGrpSpPr/>
              <p:nvPr userDrawn="1"/>
            </p:nvGrpSpPr>
            <p:grpSpPr>
              <a:xfrm>
                <a:off x="12822311" y="3178534"/>
                <a:ext cx="182309" cy="163794"/>
                <a:chOff x="12832541" y="3162395"/>
                <a:chExt cx="219532" cy="197236"/>
              </a:xfrm>
            </p:grpSpPr>
            <p:sp>
              <p:nvSpPr>
                <p:cNvPr id="316" name="Rechthoek 315">
                  <a:extLst>
                    <a:ext uri="{FF2B5EF4-FFF2-40B4-BE49-F238E27FC236}">
                      <a16:creationId xmlns:a16="http://schemas.microsoft.com/office/drawing/2014/main" id="{D2F80A01-9992-488F-A767-5A4B7E3C015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7" name="Rechthoek 316">
                  <a:extLst>
                    <a:ext uri="{FF2B5EF4-FFF2-40B4-BE49-F238E27FC236}">
                      <a16:creationId xmlns:a16="http://schemas.microsoft.com/office/drawing/2014/main" id="{C35890EE-0F9F-4D59-805F-02339C81EBA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8" name="Rechthoek 317">
                  <a:extLst>
                    <a:ext uri="{FF2B5EF4-FFF2-40B4-BE49-F238E27FC236}">
                      <a16:creationId xmlns:a16="http://schemas.microsoft.com/office/drawing/2014/main" id="{E5F2FD5C-D50A-4B9A-B8F9-9E1C72F743E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312" name="Groep 311">
                <a:extLst>
                  <a:ext uri="{FF2B5EF4-FFF2-40B4-BE49-F238E27FC236}">
                    <a16:creationId xmlns:a16="http://schemas.microsoft.com/office/drawing/2014/main" id="{C29ECD66-CB39-46C3-B37B-505C46136F2A}"/>
                  </a:ext>
                </a:extLst>
              </p:cNvPr>
              <p:cNvGrpSpPr/>
              <p:nvPr userDrawn="1"/>
            </p:nvGrpSpPr>
            <p:grpSpPr>
              <a:xfrm>
                <a:off x="12822311" y="3480352"/>
                <a:ext cx="182309" cy="163794"/>
                <a:chOff x="12832541" y="3162395"/>
                <a:chExt cx="219532" cy="197236"/>
              </a:xfrm>
            </p:grpSpPr>
            <p:sp>
              <p:nvSpPr>
                <p:cNvPr id="313" name="Rechthoek 312">
                  <a:extLst>
                    <a:ext uri="{FF2B5EF4-FFF2-40B4-BE49-F238E27FC236}">
                      <a16:creationId xmlns:a16="http://schemas.microsoft.com/office/drawing/2014/main" id="{8F547972-DE61-4D44-8740-271B3051FE8D}"/>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4" name="Rechthoek 313">
                  <a:extLst>
                    <a:ext uri="{FF2B5EF4-FFF2-40B4-BE49-F238E27FC236}">
                      <a16:creationId xmlns:a16="http://schemas.microsoft.com/office/drawing/2014/main" id="{5E4E8B8D-57AE-4F27-82A3-BDB1D20C901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5" name="Rechthoek 314">
                  <a:extLst>
                    <a:ext uri="{FF2B5EF4-FFF2-40B4-BE49-F238E27FC236}">
                      <a16:creationId xmlns:a16="http://schemas.microsoft.com/office/drawing/2014/main" id="{AB0C6486-48DE-4404-9FC7-E9D9F388BE2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3" y="1856956"/>
            <a:ext cx="12457265" cy="5097297"/>
          </a:xfrm>
          <a:gradFill>
            <a:gsLst>
              <a:gs pos="0">
                <a:schemeClr val="tx2">
                  <a:alpha val="85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dirty="0"/>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dirty="0"/>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57" name="Rechthoek 156">
            <a:extLst>
              <a:ext uri="{FF2B5EF4-FFF2-40B4-BE49-F238E27FC236}">
                <a16:creationId xmlns:a16="http://schemas.microsoft.com/office/drawing/2014/main" id="{6A26E4C2-67D8-4582-A4F2-A3785E2D5067}"/>
              </a:ext>
            </a:extLst>
          </p:cNvPr>
          <p:cNvSpPr/>
          <p:nvPr userDrawn="1"/>
        </p:nvSpPr>
        <p:spPr>
          <a:xfrm>
            <a:off x="0" y="-399601"/>
            <a:ext cx="720000" cy="360000"/>
          </a:xfrm>
          <a:prstGeom prst="rect">
            <a:avLst/>
          </a:prstGeom>
        </p:spPr>
        <p:txBody>
          <a:bodyPr wrap="none" lIns="0" tIns="0" rIns="0" bIns="0">
            <a:noAutofit/>
          </a:bodyPr>
          <a:lstStyle/>
          <a:p>
            <a:r>
              <a:rPr lang="nl-NL" dirty="0"/>
              <a:t>Tekst en beeld D (donker)</a:t>
            </a:r>
          </a:p>
        </p:txBody>
      </p:sp>
      <p:grpSp>
        <p:nvGrpSpPr>
          <p:cNvPr id="158" name="INSTRUCTIES">
            <a:extLst>
              <a:ext uri="{FF2B5EF4-FFF2-40B4-BE49-F238E27FC236}">
                <a16:creationId xmlns:a16="http://schemas.microsoft.com/office/drawing/2014/main" id="{B991AD0C-E5AF-4172-B059-12E26B3DE599}"/>
              </a:ext>
            </a:extLst>
          </p:cNvPr>
          <p:cNvGrpSpPr/>
          <p:nvPr userDrawn="1"/>
        </p:nvGrpSpPr>
        <p:grpSpPr>
          <a:xfrm>
            <a:off x="12395374" y="-718670"/>
            <a:ext cx="4140000" cy="6489275"/>
            <a:chOff x="12395374" y="-718670"/>
            <a:chExt cx="4140000" cy="6489275"/>
          </a:xfrm>
        </p:grpSpPr>
        <p:sp>
          <p:nvSpPr>
            <p:cNvPr id="159" name="Rechthoek: afgeronde hoeken 158">
              <a:extLst>
                <a:ext uri="{FF2B5EF4-FFF2-40B4-BE49-F238E27FC236}">
                  <a16:creationId xmlns:a16="http://schemas.microsoft.com/office/drawing/2014/main" id="{EA5AB12B-961E-432A-8D9C-B09E322A7DB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60" name="Rechthoek: afgeronde hoeken 159">
              <a:extLst>
                <a:ext uri="{FF2B5EF4-FFF2-40B4-BE49-F238E27FC236}">
                  <a16:creationId xmlns:a16="http://schemas.microsoft.com/office/drawing/2014/main" id="{7EC2775A-95DD-463C-8330-F8407696CB66}"/>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61" name="Ovaal 160">
              <a:extLst>
                <a:ext uri="{FF2B5EF4-FFF2-40B4-BE49-F238E27FC236}">
                  <a16:creationId xmlns:a16="http://schemas.microsoft.com/office/drawing/2014/main" id="{20CDA216-229E-4334-AEF1-B0DD67C54EB9}"/>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62" name="Rechte verbindingslijn 161">
              <a:extLst>
                <a:ext uri="{FF2B5EF4-FFF2-40B4-BE49-F238E27FC236}">
                  <a16:creationId xmlns:a16="http://schemas.microsoft.com/office/drawing/2014/main" id="{718A04CD-63EE-4E9C-B11B-C6E698F9227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3" name="Rechthoek 162">
              <a:extLst>
                <a:ext uri="{FF2B5EF4-FFF2-40B4-BE49-F238E27FC236}">
                  <a16:creationId xmlns:a16="http://schemas.microsoft.com/office/drawing/2014/main" id="{99FE9BA3-79B3-4699-B82A-728D102F988F}"/>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64" name="Ovaal 163">
              <a:extLst>
                <a:ext uri="{FF2B5EF4-FFF2-40B4-BE49-F238E27FC236}">
                  <a16:creationId xmlns:a16="http://schemas.microsoft.com/office/drawing/2014/main" id="{FA3612A3-E60B-4239-A6F7-82CFC59AAA82}"/>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65" name="Rechthoek 164">
              <a:extLst>
                <a:ext uri="{FF2B5EF4-FFF2-40B4-BE49-F238E27FC236}">
                  <a16:creationId xmlns:a16="http://schemas.microsoft.com/office/drawing/2014/main" id="{F9AEECB6-2378-4D7E-85C4-974E62801FD8}"/>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66" name="Ovaal 165">
              <a:extLst>
                <a:ext uri="{FF2B5EF4-FFF2-40B4-BE49-F238E27FC236}">
                  <a16:creationId xmlns:a16="http://schemas.microsoft.com/office/drawing/2014/main" id="{C3240AD2-3C3C-4F78-99A3-0F5275B1EE6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7" name="Rechthoek 166">
              <a:extLst>
                <a:ext uri="{FF2B5EF4-FFF2-40B4-BE49-F238E27FC236}">
                  <a16:creationId xmlns:a16="http://schemas.microsoft.com/office/drawing/2014/main" id="{8E81569B-D389-417E-B0A8-8DFD831FAAEE}"/>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68" name="Rechte verbindingslijn 167">
              <a:extLst>
                <a:ext uri="{FF2B5EF4-FFF2-40B4-BE49-F238E27FC236}">
                  <a16:creationId xmlns:a16="http://schemas.microsoft.com/office/drawing/2014/main" id="{C2FAB2B0-EA0D-4D16-B7F0-153A1A368248}"/>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9" name="Groep 168">
              <a:extLst>
                <a:ext uri="{FF2B5EF4-FFF2-40B4-BE49-F238E27FC236}">
                  <a16:creationId xmlns:a16="http://schemas.microsoft.com/office/drawing/2014/main" id="{88889ACE-48FC-4FA4-A485-2583437FB8C8}"/>
                </a:ext>
              </a:extLst>
            </p:cNvPr>
            <p:cNvGrpSpPr/>
            <p:nvPr userDrawn="1"/>
          </p:nvGrpSpPr>
          <p:grpSpPr>
            <a:xfrm>
              <a:off x="12916952" y="1996210"/>
              <a:ext cx="825930" cy="209550"/>
              <a:chOff x="13504624" y="2482850"/>
              <a:chExt cx="825500" cy="209550"/>
            </a:xfrm>
          </p:grpSpPr>
          <p:sp>
            <p:nvSpPr>
              <p:cNvPr id="359" name="Rechthoek 358">
                <a:extLst>
                  <a:ext uri="{FF2B5EF4-FFF2-40B4-BE49-F238E27FC236}">
                    <a16:creationId xmlns:a16="http://schemas.microsoft.com/office/drawing/2014/main" id="{A3D263E7-8922-4107-90E7-A5F46870D98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360" name="Rechte verbindingslijn 359">
                <a:extLst>
                  <a:ext uri="{FF2B5EF4-FFF2-40B4-BE49-F238E27FC236}">
                    <a16:creationId xmlns:a16="http://schemas.microsoft.com/office/drawing/2014/main" id="{E0D67241-22A9-4180-97BD-C3841B37E66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1" name="Gelijkbenige driehoek 360">
                <a:extLst>
                  <a:ext uri="{FF2B5EF4-FFF2-40B4-BE49-F238E27FC236}">
                    <a16:creationId xmlns:a16="http://schemas.microsoft.com/office/drawing/2014/main" id="{1155CAEB-21FC-4176-B1DE-01FA366693B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70" name="Groep 169">
              <a:extLst>
                <a:ext uri="{FF2B5EF4-FFF2-40B4-BE49-F238E27FC236}">
                  <a16:creationId xmlns:a16="http://schemas.microsoft.com/office/drawing/2014/main" id="{AB76B17C-643B-4346-AA7D-053CE999E312}"/>
                </a:ext>
              </a:extLst>
            </p:cNvPr>
            <p:cNvGrpSpPr/>
            <p:nvPr userDrawn="1"/>
          </p:nvGrpSpPr>
          <p:grpSpPr>
            <a:xfrm>
              <a:off x="12861978" y="3626002"/>
              <a:ext cx="514552" cy="612918"/>
              <a:chOff x="12682980" y="3403241"/>
              <a:chExt cx="622284" cy="741632"/>
            </a:xfrm>
          </p:grpSpPr>
          <p:grpSp>
            <p:nvGrpSpPr>
              <p:cNvPr id="286" name="Groep 285">
                <a:extLst>
                  <a:ext uri="{FF2B5EF4-FFF2-40B4-BE49-F238E27FC236}">
                    <a16:creationId xmlns:a16="http://schemas.microsoft.com/office/drawing/2014/main" id="{590EABD5-A604-4BD2-9E84-AE7135719349}"/>
                  </a:ext>
                </a:extLst>
              </p:cNvPr>
              <p:cNvGrpSpPr/>
              <p:nvPr userDrawn="1"/>
            </p:nvGrpSpPr>
            <p:grpSpPr>
              <a:xfrm>
                <a:off x="12771568" y="3403241"/>
                <a:ext cx="467138" cy="448489"/>
                <a:chOff x="12782195" y="3403241"/>
                <a:chExt cx="467138" cy="448489"/>
              </a:xfrm>
            </p:grpSpPr>
            <p:grpSp>
              <p:nvGrpSpPr>
                <p:cNvPr id="346" name="Groep 345">
                  <a:extLst>
                    <a:ext uri="{FF2B5EF4-FFF2-40B4-BE49-F238E27FC236}">
                      <a16:creationId xmlns:a16="http://schemas.microsoft.com/office/drawing/2014/main" id="{B9EEF1E2-EBAB-4453-8201-3FB44F612980}"/>
                    </a:ext>
                  </a:extLst>
                </p:cNvPr>
                <p:cNvGrpSpPr/>
                <p:nvPr userDrawn="1"/>
              </p:nvGrpSpPr>
              <p:grpSpPr>
                <a:xfrm>
                  <a:off x="12782195" y="3403241"/>
                  <a:ext cx="412967" cy="393907"/>
                  <a:chOff x="13554906" y="3320109"/>
                  <a:chExt cx="443906" cy="423419"/>
                </a:xfrm>
              </p:grpSpPr>
              <p:grpSp>
                <p:nvGrpSpPr>
                  <p:cNvPr id="353" name="Groep 352">
                    <a:extLst>
                      <a:ext uri="{FF2B5EF4-FFF2-40B4-BE49-F238E27FC236}">
                        <a16:creationId xmlns:a16="http://schemas.microsoft.com/office/drawing/2014/main" id="{598BAA29-9813-41D8-A600-BDCA6ADB3C2A}"/>
                      </a:ext>
                    </a:extLst>
                  </p:cNvPr>
                  <p:cNvGrpSpPr/>
                  <p:nvPr userDrawn="1"/>
                </p:nvGrpSpPr>
                <p:grpSpPr>
                  <a:xfrm>
                    <a:off x="13554906" y="3320109"/>
                    <a:ext cx="443906" cy="423419"/>
                    <a:chOff x="12909684" y="1276143"/>
                    <a:chExt cx="443906" cy="423419"/>
                  </a:xfrm>
                </p:grpSpPr>
                <p:sp>
                  <p:nvSpPr>
                    <p:cNvPr id="356" name="Rechthoek 355">
                      <a:extLst>
                        <a:ext uri="{FF2B5EF4-FFF2-40B4-BE49-F238E27FC236}">
                          <a16:creationId xmlns:a16="http://schemas.microsoft.com/office/drawing/2014/main" id="{90B399C4-D2D7-4DDB-ACCE-A94A95F61324}"/>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57" name="Rechthoek 356">
                      <a:extLst>
                        <a:ext uri="{FF2B5EF4-FFF2-40B4-BE49-F238E27FC236}">
                          <a16:creationId xmlns:a16="http://schemas.microsoft.com/office/drawing/2014/main" id="{28EB151F-B3F7-41B2-8096-8DABE03789C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58" name="Ovaal 357">
                      <a:extLst>
                        <a:ext uri="{FF2B5EF4-FFF2-40B4-BE49-F238E27FC236}">
                          <a16:creationId xmlns:a16="http://schemas.microsoft.com/office/drawing/2014/main" id="{D3A258DE-E0B2-4BF2-A36D-FED3FEB61D1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354" name="Afbeelding 353">
                    <a:extLst>
                      <a:ext uri="{FF2B5EF4-FFF2-40B4-BE49-F238E27FC236}">
                        <a16:creationId xmlns:a16="http://schemas.microsoft.com/office/drawing/2014/main" id="{348EB159-AD38-4A58-86B0-B4A4DDF7D1B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355" name="Afbeelding 354">
                    <a:extLst>
                      <a:ext uri="{FF2B5EF4-FFF2-40B4-BE49-F238E27FC236}">
                        <a16:creationId xmlns:a16="http://schemas.microsoft.com/office/drawing/2014/main" id="{174967CC-DDF5-4807-B18C-833150CDDC49}"/>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347" name="Groep 346">
                  <a:extLst>
                    <a:ext uri="{FF2B5EF4-FFF2-40B4-BE49-F238E27FC236}">
                      <a16:creationId xmlns:a16="http://schemas.microsoft.com/office/drawing/2014/main" id="{CF396AAE-16FD-45F6-90E6-05E1ECCB8B58}"/>
                    </a:ext>
                  </a:extLst>
                </p:cNvPr>
                <p:cNvGrpSpPr/>
                <p:nvPr userDrawn="1"/>
              </p:nvGrpSpPr>
              <p:grpSpPr>
                <a:xfrm>
                  <a:off x="13103513" y="3705268"/>
                  <a:ext cx="145820" cy="146462"/>
                  <a:chOff x="13096169" y="3602278"/>
                  <a:chExt cx="145820" cy="146462"/>
                </a:xfrm>
              </p:grpSpPr>
              <p:sp>
                <p:nvSpPr>
                  <p:cNvPr id="351" name="Rechthoek 350">
                    <a:extLst>
                      <a:ext uri="{FF2B5EF4-FFF2-40B4-BE49-F238E27FC236}">
                        <a16:creationId xmlns:a16="http://schemas.microsoft.com/office/drawing/2014/main" id="{8DE3E0CC-9C45-42B7-83ED-6FFA648C21E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52" name="Rechthoek 351">
                    <a:extLst>
                      <a:ext uri="{FF2B5EF4-FFF2-40B4-BE49-F238E27FC236}">
                        <a16:creationId xmlns:a16="http://schemas.microsoft.com/office/drawing/2014/main" id="{F72CBA3F-DEDF-4B5F-B31A-512D9B1C275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48" name="Groep 347">
                  <a:extLst>
                    <a:ext uri="{FF2B5EF4-FFF2-40B4-BE49-F238E27FC236}">
                      <a16:creationId xmlns:a16="http://schemas.microsoft.com/office/drawing/2014/main" id="{5C7A5DE8-A974-47BA-ACD1-FF8B94065962}"/>
                    </a:ext>
                  </a:extLst>
                </p:cNvPr>
                <p:cNvGrpSpPr/>
                <p:nvPr userDrawn="1"/>
              </p:nvGrpSpPr>
              <p:grpSpPr>
                <a:xfrm rot="10800000">
                  <a:off x="13061402" y="3665637"/>
                  <a:ext cx="145820" cy="146462"/>
                  <a:chOff x="13096169" y="3602278"/>
                  <a:chExt cx="145820" cy="146462"/>
                </a:xfrm>
              </p:grpSpPr>
              <p:sp>
                <p:nvSpPr>
                  <p:cNvPr id="349" name="Rechthoek 348">
                    <a:extLst>
                      <a:ext uri="{FF2B5EF4-FFF2-40B4-BE49-F238E27FC236}">
                        <a16:creationId xmlns:a16="http://schemas.microsoft.com/office/drawing/2014/main" id="{FDC2AA9A-9DAB-4161-98D6-641A5C5E6A5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50" name="Rechthoek 349">
                    <a:extLst>
                      <a:ext uri="{FF2B5EF4-FFF2-40B4-BE49-F238E27FC236}">
                        <a16:creationId xmlns:a16="http://schemas.microsoft.com/office/drawing/2014/main" id="{DF829EDF-B17B-4B61-B7B1-90E72D23C34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344" name="Rechthoek 343">
                <a:extLst>
                  <a:ext uri="{FF2B5EF4-FFF2-40B4-BE49-F238E27FC236}">
                    <a16:creationId xmlns:a16="http://schemas.microsoft.com/office/drawing/2014/main" id="{DE61AE46-D063-4DD6-82AB-D9178375AAF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345" name="Gelijkbenige driehoek 344">
                <a:extLst>
                  <a:ext uri="{FF2B5EF4-FFF2-40B4-BE49-F238E27FC236}">
                    <a16:creationId xmlns:a16="http://schemas.microsoft.com/office/drawing/2014/main" id="{FB6819BC-6E90-4771-B1AE-44BF62D857C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71" name="Groep 170">
              <a:extLst>
                <a:ext uri="{FF2B5EF4-FFF2-40B4-BE49-F238E27FC236}">
                  <a16:creationId xmlns:a16="http://schemas.microsoft.com/office/drawing/2014/main" id="{FC945E95-6BF7-4A2F-AD1D-F5F4FCE66267}"/>
                </a:ext>
              </a:extLst>
            </p:cNvPr>
            <p:cNvGrpSpPr/>
            <p:nvPr userDrawn="1"/>
          </p:nvGrpSpPr>
          <p:grpSpPr>
            <a:xfrm>
              <a:off x="12916952" y="938392"/>
              <a:ext cx="294943" cy="318834"/>
              <a:chOff x="14466489" y="1001522"/>
              <a:chExt cx="290627" cy="314333"/>
            </a:xfrm>
          </p:grpSpPr>
          <p:sp>
            <p:nvSpPr>
              <p:cNvPr id="190" name="Rechthoek 189">
                <a:extLst>
                  <a:ext uri="{FF2B5EF4-FFF2-40B4-BE49-F238E27FC236}">
                    <a16:creationId xmlns:a16="http://schemas.microsoft.com/office/drawing/2014/main" id="{30477838-210F-4957-8E3D-9E3C5044343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81" name="Ovaal 280">
                <a:extLst>
                  <a:ext uri="{FF2B5EF4-FFF2-40B4-BE49-F238E27FC236}">
                    <a16:creationId xmlns:a16="http://schemas.microsoft.com/office/drawing/2014/main" id="{75789CB3-54E4-4072-8173-B7D981D7698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82" name="Vrije vorm: vorm 281">
                <a:extLst>
                  <a:ext uri="{FF2B5EF4-FFF2-40B4-BE49-F238E27FC236}">
                    <a16:creationId xmlns:a16="http://schemas.microsoft.com/office/drawing/2014/main" id="{1B93678F-F218-44DC-8910-7EE6ADCA413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83" name="Rechthoek: afgeronde hoeken 282">
                <a:extLst>
                  <a:ext uri="{FF2B5EF4-FFF2-40B4-BE49-F238E27FC236}">
                    <a16:creationId xmlns:a16="http://schemas.microsoft.com/office/drawing/2014/main" id="{D0A40817-C80B-42A0-A5BA-BD3C410AA560}"/>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284" name="Rechte verbindingslijn 283">
                <a:extLst>
                  <a:ext uri="{FF2B5EF4-FFF2-40B4-BE49-F238E27FC236}">
                    <a16:creationId xmlns:a16="http://schemas.microsoft.com/office/drawing/2014/main" id="{6513A3FD-8D49-40C2-9BDB-209089C9868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85" name="Rechte verbindingslijn 284">
                <a:extLst>
                  <a:ext uri="{FF2B5EF4-FFF2-40B4-BE49-F238E27FC236}">
                    <a16:creationId xmlns:a16="http://schemas.microsoft.com/office/drawing/2014/main" id="{3CFC9A59-3785-4868-9728-FD6AA0258B9E}"/>
                  </a:ext>
                </a:extLst>
              </p:cNvPr>
              <p:cNvCxnSpPr>
                <a:cxnSpLocks/>
                <a:stCxn id="32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2" name="Ovaal 171">
              <a:extLst>
                <a:ext uri="{FF2B5EF4-FFF2-40B4-BE49-F238E27FC236}">
                  <a16:creationId xmlns:a16="http://schemas.microsoft.com/office/drawing/2014/main" id="{49655B74-C865-4413-9BDE-0768A0A74733}"/>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73" name="Rechthoek 172">
              <a:extLst>
                <a:ext uri="{FF2B5EF4-FFF2-40B4-BE49-F238E27FC236}">
                  <a16:creationId xmlns:a16="http://schemas.microsoft.com/office/drawing/2014/main" id="{D7932FD4-2D14-4B4F-B941-03B604EFB5EB}"/>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74" name="Rechte verbindingslijn 173">
              <a:extLst>
                <a:ext uri="{FF2B5EF4-FFF2-40B4-BE49-F238E27FC236}">
                  <a16:creationId xmlns:a16="http://schemas.microsoft.com/office/drawing/2014/main" id="{05344D98-556E-4893-8186-6A9FD1DCEF0F}"/>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75" name="Groep 174">
              <a:extLst>
                <a:ext uri="{FF2B5EF4-FFF2-40B4-BE49-F238E27FC236}">
                  <a16:creationId xmlns:a16="http://schemas.microsoft.com/office/drawing/2014/main" id="{B8A16EBB-4C91-4A23-9873-3229A37EB2C2}"/>
                </a:ext>
              </a:extLst>
            </p:cNvPr>
            <p:cNvGrpSpPr/>
            <p:nvPr userDrawn="1"/>
          </p:nvGrpSpPr>
          <p:grpSpPr>
            <a:xfrm>
              <a:off x="12904732" y="4945834"/>
              <a:ext cx="1499406" cy="678267"/>
              <a:chOff x="12757283" y="3120781"/>
              <a:chExt cx="1499406" cy="678267"/>
            </a:xfrm>
          </p:grpSpPr>
          <p:sp>
            <p:nvSpPr>
              <p:cNvPr id="176" name="Rechthoek 175">
                <a:extLst>
                  <a:ext uri="{FF2B5EF4-FFF2-40B4-BE49-F238E27FC236}">
                    <a16:creationId xmlns:a16="http://schemas.microsoft.com/office/drawing/2014/main" id="{CD256CD2-7A58-4AA1-860B-C0C6B71389C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7" name="Rechthoek 176">
                <a:extLst>
                  <a:ext uri="{FF2B5EF4-FFF2-40B4-BE49-F238E27FC236}">
                    <a16:creationId xmlns:a16="http://schemas.microsoft.com/office/drawing/2014/main" id="{15635321-9685-44C0-AC74-3570433D569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8" name="Tekstvak 177">
                <a:extLst>
                  <a:ext uri="{FF2B5EF4-FFF2-40B4-BE49-F238E27FC236}">
                    <a16:creationId xmlns:a16="http://schemas.microsoft.com/office/drawing/2014/main" id="{FE26935F-2245-44EB-82B8-5D7F1923AAFB}"/>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79" name="Tekstvak 178">
                <a:extLst>
                  <a:ext uri="{FF2B5EF4-FFF2-40B4-BE49-F238E27FC236}">
                    <a16:creationId xmlns:a16="http://schemas.microsoft.com/office/drawing/2014/main" id="{73A6B168-44D5-49C6-A475-2FDF6BDADC8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80" name="Picture 3">
                <a:extLst>
                  <a:ext uri="{FF2B5EF4-FFF2-40B4-BE49-F238E27FC236}">
                    <a16:creationId xmlns:a16="http://schemas.microsoft.com/office/drawing/2014/main" id="{7211D377-0EAE-48B5-B65D-D0CC5C0E4369}"/>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81" name="Gelijkbenige driehoek 180">
                <a:extLst>
                  <a:ext uri="{FF2B5EF4-FFF2-40B4-BE49-F238E27FC236}">
                    <a16:creationId xmlns:a16="http://schemas.microsoft.com/office/drawing/2014/main" id="{64173D19-DE51-42A9-8A27-BD38058D7DBD}"/>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82" name="Groep 181">
                <a:extLst>
                  <a:ext uri="{FF2B5EF4-FFF2-40B4-BE49-F238E27FC236}">
                    <a16:creationId xmlns:a16="http://schemas.microsoft.com/office/drawing/2014/main" id="{DC27EE7F-DF06-46BE-B861-972B1995610B}"/>
                  </a:ext>
                </a:extLst>
              </p:cNvPr>
              <p:cNvGrpSpPr/>
              <p:nvPr userDrawn="1"/>
            </p:nvGrpSpPr>
            <p:grpSpPr>
              <a:xfrm>
                <a:off x="12822311" y="3178534"/>
                <a:ext cx="182309" cy="163794"/>
                <a:chOff x="12832541" y="3162395"/>
                <a:chExt cx="219532" cy="197236"/>
              </a:xfrm>
            </p:grpSpPr>
            <p:sp>
              <p:nvSpPr>
                <p:cNvPr id="187" name="Rechthoek 186">
                  <a:extLst>
                    <a:ext uri="{FF2B5EF4-FFF2-40B4-BE49-F238E27FC236}">
                      <a16:creationId xmlns:a16="http://schemas.microsoft.com/office/drawing/2014/main" id="{B2177623-54B3-4569-998E-EDD531FC50A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88" name="Rechthoek 187">
                  <a:extLst>
                    <a:ext uri="{FF2B5EF4-FFF2-40B4-BE49-F238E27FC236}">
                      <a16:creationId xmlns:a16="http://schemas.microsoft.com/office/drawing/2014/main" id="{1258FBD6-9862-42FA-8E60-0200A9D8ED7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89" name="Rechthoek 188">
                  <a:extLst>
                    <a:ext uri="{FF2B5EF4-FFF2-40B4-BE49-F238E27FC236}">
                      <a16:creationId xmlns:a16="http://schemas.microsoft.com/office/drawing/2014/main" id="{50F9F124-0D48-4B28-ACC9-50BB9E66448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183" name="Groep 182">
                <a:extLst>
                  <a:ext uri="{FF2B5EF4-FFF2-40B4-BE49-F238E27FC236}">
                    <a16:creationId xmlns:a16="http://schemas.microsoft.com/office/drawing/2014/main" id="{E481BAC6-1AEC-4EC6-92DD-42535CA2238D}"/>
                  </a:ext>
                </a:extLst>
              </p:cNvPr>
              <p:cNvGrpSpPr/>
              <p:nvPr userDrawn="1"/>
            </p:nvGrpSpPr>
            <p:grpSpPr>
              <a:xfrm>
                <a:off x="12822311" y="3480352"/>
                <a:ext cx="182309" cy="163794"/>
                <a:chOff x="12832541" y="3162395"/>
                <a:chExt cx="219532" cy="197236"/>
              </a:xfrm>
            </p:grpSpPr>
            <p:sp>
              <p:nvSpPr>
                <p:cNvPr id="184" name="Rechthoek 183">
                  <a:extLst>
                    <a:ext uri="{FF2B5EF4-FFF2-40B4-BE49-F238E27FC236}">
                      <a16:creationId xmlns:a16="http://schemas.microsoft.com/office/drawing/2014/main" id="{96C8A7B3-6052-402C-90F8-C7716B83502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85" name="Rechthoek 184">
                  <a:extLst>
                    <a:ext uri="{FF2B5EF4-FFF2-40B4-BE49-F238E27FC236}">
                      <a16:creationId xmlns:a16="http://schemas.microsoft.com/office/drawing/2014/main" id="{E02C7C4B-99E7-4A7E-AB62-58288FF9B62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86" name="Rechthoek 185">
                  <a:extLst>
                    <a:ext uri="{FF2B5EF4-FFF2-40B4-BE49-F238E27FC236}">
                      <a16:creationId xmlns:a16="http://schemas.microsoft.com/office/drawing/2014/main" id="{0809AD29-77F4-408F-9D54-8D4252251037}"/>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grpSp>
        <p:nvGrpSpPr>
          <p:cNvPr id="440" name="TEKSTINSTRUCTIES">
            <a:extLst>
              <a:ext uri="{FF2B5EF4-FFF2-40B4-BE49-F238E27FC236}">
                <a16:creationId xmlns:a16="http://schemas.microsoft.com/office/drawing/2014/main" id="{3417240D-B460-4157-B8D8-62704E248048}"/>
              </a:ext>
            </a:extLst>
          </p:cNvPr>
          <p:cNvGrpSpPr/>
          <p:nvPr userDrawn="1"/>
        </p:nvGrpSpPr>
        <p:grpSpPr>
          <a:xfrm>
            <a:off x="-4297881" y="-718670"/>
            <a:ext cx="4140000" cy="7198669"/>
            <a:chOff x="-4297881" y="-718670"/>
            <a:chExt cx="4140000" cy="7198669"/>
          </a:xfrm>
        </p:grpSpPr>
        <p:sp>
          <p:nvSpPr>
            <p:cNvPr id="441" name="Rechthoek: afgeronde hoeken 440">
              <a:extLst>
                <a:ext uri="{FF2B5EF4-FFF2-40B4-BE49-F238E27FC236}">
                  <a16:creationId xmlns:a16="http://schemas.microsoft.com/office/drawing/2014/main" id="{F423C3D6-3102-4D8F-93A9-6A25B79A29C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442" name="Rechthoek: afgeronde hoeken 441">
              <a:extLst>
                <a:ext uri="{FF2B5EF4-FFF2-40B4-BE49-F238E27FC236}">
                  <a16:creationId xmlns:a16="http://schemas.microsoft.com/office/drawing/2014/main" id="{15E924BA-AC15-4C96-BD26-7B5B03D0F399}"/>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443" name="Rechthoek: afgeronde hoeken 442">
              <a:extLst>
                <a:ext uri="{FF2B5EF4-FFF2-40B4-BE49-F238E27FC236}">
                  <a16:creationId xmlns:a16="http://schemas.microsoft.com/office/drawing/2014/main" id="{3391DEC6-5BBB-4CD5-A7A5-E3B67AF426B0}"/>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444" name="Rechte verbindingslijn 443">
              <a:extLst>
                <a:ext uri="{FF2B5EF4-FFF2-40B4-BE49-F238E27FC236}">
                  <a16:creationId xmlns:a16="http://schemas.microsoft.com/office/drawing/2014/main" id="{AF63BB2A-32CD-4E66-BEA7-F3D4120A7937}"/>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45" name="Groep 444">
              <a:extLst>
                <a:ext uri="{FF2B5EF4-FFF2-40B4-BE49-F238E27FC236}">
                  <a16:creationId xmlns:a16="http://schemas.microsoft.com/office/drawing/2014/main" id="{DD036F79-6568-432A-9869-AB5D49356862}"/>
                </a:ext>
              </a:extLst>
            </p:cNvPr>
            <p:cNvGrpSpPr/>
            <p:nvPr userDrawn="1"/>
          </p:nvGrpSpPr>
          <p:grpSpPr>
            <a:xfrm>
              <a:off x="-3905190" y="127747"/>
              <a:ext cx="3354618" cy="786653"/>
              <a:chOff x="-3419346" y="368233"/>
              <a:chExt cx="3170491" cy="743862"/>
            </a:xfrm>
          </p:grpSpPr>
          <p:sp>
            <p:nvSpPr>
              <p:cNvPr id="466" name="Rechthoek 465">
                <a:extLst>
                  <a:ext uri="{FF2B5EF4-FFF2-40B4-BE49-F238E27FC236}">
                    <a16:creationId xmlns:a16="http://schemas.microsoft.com/office/drawing/2014/main" id="{C74DD52A-9884-4242-A161-A35D2268F68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467" name="Rechte verbindingslijn 466">
                <a:extLst>
                  <a:ext uri="{FF2B5EF4-FFF2-40B4-BE49-F238E27FC236}">
                    <a16:creationId xmlns:a16="http://schemas.microsoft.com/office/drawing/2014/main" id="{3925276B-6D5E-4DDF-9E13-3D13F0F76C3C}"/>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8" name="Rechte verbindingslijn 467">
                <a:extLst>
                  <a:ext uri="{FF2B5EF4-FFF2-40B4-BE49-F238E27FC236}">
                    <a16:creationId xmlns:a16="http://schemas.microsoft.com/office/drawing/2014/main" id="{E285F507-A1E1-4F40-B778-E4AA5ABC91D3}"/>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9" name="Rechthoek 468">
                <a:extLst>
                  <a:ext uri="{FF2B5EF4-FFF2-40B4-BE49-F238E27FC236}">
                    <a16:creationId xmlns:a16="http://schemas.microsoft.com/office/drawing/2014/main" id="{657CC257-3C7F-4075-992B-66971A6D967E}"/>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470" name="Groep 469">
                <a:extLst>
                  <a:ext uri="{FF2B5EF4-FFF2-40B4-BE49-F238E27FC236}">
                    <a16:creationId xmlns:a16="http://schemas.microsoft.com/office/drawing/2014/main" id="{ABBB792A-C3FF-4B66-97EE-4405B7E1348D}"/>
                  </a:ext>
                </a:extLst>
              </p:cNvPr>
              <p:cNvGrpSpPr/>
              <p:nvPr userDrawn="1"/>
            </p:nvGrpSpPr>
            <p:grpSpPr>
              <a:xfrm>
                <a:off x="-3002834" y="720303"/>
                <a:ext cx="182598" cy="143759"/>
                <a:chOff x="-3310843" y="700986"/>
                <a:chExt cx="182598" cy="143759"/>
              </a:xfrm>
            </p:grpSpPr>
            <p:grpSp>
              <p:nvGrpSpPr>
                <p:cNvPr id="509" name="Groep 508">
                  <a:extLst>
                    <a:ext uri="{FF2B5EF4-FFF2-40B4-BE49-F238E27FC236}">
                      <a16:creationId xmlns:a16="http://schemas.microsoft.com/office/drawing/2014/main" id="{E4E2CCDE-7CDF-44F1-A868-D0CBE3C5C0B8}"/>
                    </a:ext>
                  </a:extLst>
                </p:cNvPr>
                <p:cNvGrpSpPr/>
                <p:nvPr userDrawn="1"/>
              </p:nvGrpSpPr>
              <p:grpSpPr>
                <a:xfrm>
                  <a:off x="-3310843" y="700986"/>
                  <a:ext cx="182598" cy="143759"/>
                  <a:chOff x="-3310843" y="700986"/>
                  <a:chExt cx="182598" cy="143759"/>
                </a:xfrm>
              </p:grpSpPr>
              <p:cxnSp>
                <p:nvCxnSpPr>
                  <p:cNvPr id="513" name="Rechte verbindingslijn 512">
                    <a:extLst>
                      <a:ext uri="{FF2B5EF4-FFF2-40B4-BE49-F238E27FC236}">
                        <a16:creationId xmlns:a16="http://schemas.microsoft.com/office/drawing/2014/main" id="{4267D3E3-0980-4E9C-9ADF-B064D86DCB80}"/>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14" name="Rechte verbindingslijn 513">
                    <a:extLst>
                      <a:ext uri="{FF2B5EF4-FFF2-40B4-BE49-F238E27FC236}">
                        <a16:creationId xmlns:a16="http://schemas.microsoft.com/office/drawing/2014/main" id="{F9AB1D69-73F9-4C47-A46C-D510776DCE8D}"/>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15" name="Rechte verbindingslijn 514">
                    <a:extLst>
                      <a:ext uri="{FF2B5EF4-FFF2-40B4-BE49-F238E27FC236}">
                        <a16:creationId xmlns:a16="http://schemas.microsoft.com/office/drawing/2014/main" id="{F317414D-CE43-4420-9DD0-F405D64FEA3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16" name="Rechte verbindingslijn 515">
                    <a:extLst>
                      <a:ext uri="{FF2B5EF4-FFF2-40B4-BE49-F238E27FC236}">
                        <a16:creationId xmlns:a16="http://schemas.microsoft.com/office/drawing/2014/main" id="{EA223FA0-2A70-4CDF-BB57-E168511D6598}"/>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17" name="Rechte verbindingslijn 516">
                    <a:extLst>
                      <a:ext uri="{FF2B5EF4-FFF2-40B4-BE49-F238E27FC236}">
                        <a16:creationId xmlns:a16="http://schemas.microsoft.com/office/drawing/2014/main" id="{9BD761B1-1DA1-46DF-BEB8-76AC88B7B71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510" name="Groep 509">
                  <a:extLst>
                    <a:ext uri="{FF2B5EF4-FFF2-40B4-BE49-F238E27FC236}">
                      <a16:creationId xmlns:a16="http://schemas.microsoft.com/office/drawing/2014/main" id="{D42E4FAB-80FA-4363-8458-3A269F8C3E5D}"/>
                    </a:ext>
                  </a:extLst>
                </p:cNvPr>
                <p:cNvGrpSpPr/>
                <p:nvPr userDrawn="1"/>
              </p:nvGrpSpPr>
              <p:grpSpPr>
                <a:xfrm flipH="1">
                  <a:off x="-3310774" y="735854"/>
                  <a:ext cx="88801" cy="72568"/>
                  <a:chOff x="-2091059" y="1395403"/>
                  <a:chExt cx="157316" cy="128558"/>
                </a:xfrm>
              </p:grpSpPr>
              <p:sp>
                <p:nvSpPr>
                  <p:cNvPr id="511" name="Rechthoek 510">
                    <a:extLst>
                      <a:ext uri="{FF2B5EF4-FFF2-40B4-BE49-F238E27FC236}">
                        <a16:creationId xmlns:a16="http://schemas.microsoft.com/office/drawing/2014/main" id="{3BEF8F82-4E0A-4730-939F-B72816014C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512" name="Pijl: punthaak 511">
                    <a:extLst>
                      <a:ext uri="{FF2B5EF4-FFF2-40B4-BE49-F238E27FC236}">
                        <a16:creationId xmlns:a16="http://schemas.microsoft.com/office/drawing/2014/main" id="{83305CAE-43E3-40E9-B771-77521CF0F1D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471" name="Groep 470">
                <a:extLst>
                  <a:ext uri="{FF2B5EF4-FFF2-40B4-BE49-F238E27FC236}">
                    <a16:creationId xmlns:a16="http://schemas.microsoft.com/office/drawing/2014/main" id="{DC303B63-86F3-4F2A-B387-619B872CE87F}"/>
                  </a:ext>
                </a:extLst>
              </p:cNvPr>
              <p:cNvGrpSpPr/>
              <p:nvPr userDrawn="1"/>
            </p:nvGrpSpPr>
            <p:grpSpPr>
              <a:xfrm>
                <a:off x="-3326107" y="720303"/>
                <a:ext cx="182598" cy="143759"/>
                <a:chOff x="-3634116" y="700986"/>
                <a:chExt cx="182598" cy="143759"/>
              </a:xfrm>
            </p:grpSpPr>
            <p:grpSp>
              <p:nvGrpSpPr>
                <p:cNvPr id="500" name="Groep 499">
                  <a:extLst>
                    <a:ext uri="{FF2B5EF4-FFF2-40B4-BE49-F238E27FC236}">
                      <a16:creationId xmlns:a16="http://schemas.microsoft.com/office/drawing/2014/main" id="{C0BC503B-6CFD-4937-8D73-C2D863229028}"/>
                    </a:ext>
                  </a:extLst>
                </p:cNvPr>
                <p:cNvGrpSpPr/>
                <p:nvPr userDrawn="1"/>
              </p:nvGrpSpPr>
              <p:grpSpPr>
                <a:xfrm>
                  <a:off x="-3634116" y="700986"/>
                  <a:ext cx="182598" cy="143759"/>
                  <a:chOff x="-3634116" y="700986"/>
                  <a:chExt cx="182598" cy="143759"/>
                </a:xfrm>
              </p:grpSpPr>
              <p:cxnSp>
                <p:nvCxnSpPr>
                  <p:cNvPr id="504" name="Rechte verbindingslijn 503">
                    <a:extLst>
                      <a:ext uri="{FF2B5EF4-FFF2-40B4-BE49-F238E27FC236}">
                        <a16:creationId xmlns:a16="http://schemas.microsoft.com/office/drawing/2014/main" id="{F2D26657-D0BC-4569-88AE-C6330EDAB413}"/>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505" name="Rechte verbindingslijn 504">
                    <a:extLst>
                      <a:ext uri="{FF2B5EF4-FFF2-40B4-BE49-F238E27FC236}">
                        <a16:creationId xmlns:a16="http://schemas.microsoft.com/office/drawing/2014/main" id="{C5E48F8B-C65C-478B-B47D-7D121BDE1D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506" name="Rechte verbindingslijn 505">
                    <a:extLst>
                      <a:ext uri="{FF2B5EF4-FFF2-40B4-BE49-F238E27FC236}">
                        <a16:creationId xmlns:a16="http://schemas.microsoft.com/office/drawing/2014/main" id="{96B60BC1-D9DE-4D1C-BAA2-ED9834B2A64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507" name="Rechte verbindingslijn 506">
                    <a:extLst>
                      <a:ext uri="{FF2B5EF4-FFF2-40B4-BE49-F238E27FC236}">
                        <a16:creationId xmlns:a16="http://schemas.microsoft.com/office/drawing/2014/main" id="{2C6E96A5-FEDC-45E6-B1C0-81201FB54DB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508" name="Rechte verbindingslijn 507">
                    <a:extLst>
                      <a:ext uri="{FF2B5EF4-FFF2-40B4-BE49-F238E27FC236}">
                        <a16:creationId xmlns:a16="http://schemas.microsoft.com/office/drawing/2014/main" id="{D5F0FD07-5BCC-4AA5-BA19-B5A3B2FD83D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501" name="Groep 500">
                  <a:extLst>
                    <a:ext uri="{FF2B5EF4-FFF2-40B4-BE49-F238E27FC236}">
                      <a16:creationId xmlns:a16="http://schemas.microsoft.com/office/drawing/2014/main" id="{430CCC30-B625-4C6E-8EA3-49C86BAEB61A}"/>
                    </a:ext>
                  </a:extLst>
                </p:cNvPr>
                <p:cNvGrpSpPr/>
                <p:nvPr userDrawn="1"/>
              </p:nvGrpSpPr>
              <p:grpSpPr>
                <a:xfrm>
                  <a:off x="-3634047" y="735854"/>
                  <a:ext cx="88801" cy="72568"/>
                  <a:chOff x="-2091059" y="1395403"/>
                  <a:chExt cx="157316" cy="128558"/>
                </a:xfrm>
              </p:grpSpPr>
              <p:sp>
                <p:nvSpPr>
                  <p:cNvPr id="502" name="Rechthoek 501">
                    <a:extLst>
                      <a:ext uri="{FF2B5EF4-FFF2-40B4-BE49-F238E27FC236}">
                        <a16:creationId xmlns:a16="http://schemas.microsoft.com/office/drawing/2014/main" id="{3CED3172-1D1A-4DBA-851D-0105F72F45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503" name="Pijl: punthaak 502">
                    <a:extLst>
                      <a:ext uri="{FF2B5EF4-FFF2-40B4-BE49-F238E27FC236}">
                        <a16:creationId xmlns:a16="http://schemas.microsoft.com/office/drawing/2014/main" id="{0A897811-5F00-428C-B420-D33A50C4CDA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472" name="Rechte verbindingslijn 471">
                <a:extLst>
                  <a:ext uri="{FF2B5EF4-FFF2-40B4-BE49-F238E27FC236}">
                    <a16:creationId xmlns:a16="http://schemas.microsoft.com/office/drawing/2014/main" id="{2D456EB4-1339-4C12-8675-4CA2275BF78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73" name="Rechte verbindingslijn 472">
                <a:extLst>
                  <a:ext uri="{FF2B5EF4-FFF2-40B4-BE49-F238E27FC236}">
                    <a16:creationId xmlns:a16="http://schemas.microsoft.com/office/drawing/2014/main" id="{DD8C852B-37FE-4189-9A7E-B485CAE7A5B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74" name="Groep 473">
                <a:extLst>
                  <a:ext uri="{FF2B5EF4-FFF2-40B4-BE49-F238E27FC236}">
                    <a16:creationId xmlns:a16="http://schemas.microsoft.com/office/drawing/2014/main" id="{E6B26427-B66F-4EB2-AF49-8ED081334BCD}"/>
                  </a:ext>
                </a:extLst>
              </p:cNvPr>
              <p:cNvGrpSpPr/>
              <p:nvPr userDrawn="1"/>
            </p:nvGrpSpPr>
            <p:grpSpPr>
              <a:xfrm>
                <a:off x="-2425037" y="370226"/>
                <a:ext cx="357690" cy="330595"/>
                <a:chOff x="-2721817" y="347336"/>
                <a:chExt cx="432805" cy="400021"/>
              </a:xfrm>
            </p:grpSpPr>
            <p:sp>
              <p:nvSpPr>
                <p:cNvPr id="489" name="Rechthoek 488">
                  <a:extLst>
                    <a:ext uri="{FF2B5EF4-FFF2-40B4-BE49-F238E27FC236}">
                      <a16:creationId xmlns:a16="http://schemas.microsoft.com/office/drawing/2014/main" id="{5162E870-4D34-4C2A-83D3-2BD2A67116C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90" name="Groep 489">
                  <a:extLst>
                    <a:ext uri="{FF2B5EF4-FFF2-40B4-BE49-F238E27FC236}">
                      <a16:creationId xmlns:a16="http://schemas.microsoft.com/office/drawing/2014/main" id="{A0E76A61-8BA6-4C63-B3F5-A08AF344A294}"/>
                    </a:ext>
                  </a:extLst>
                </p:cNvPr>
                <p:cNvGrpSpPr/>
                <p:nvPr userDrawn="1"/>
              </p:nvGrpSpPr>
              <p:grpSpPr>
                <a:xfrm>
                  <a:off x="-2652453" y="431583"/>
                  <a:ext cx="294076" cy="231526"/>
                  <a:chOff x="-3634116" y="700986"/>
                  <a:chExt cx="182598" cy="143759"/>
                </a:xfrm>
              </p:grpSpPr>
              <p:grpSp>
                <p:nvGrpSpPr>
                  <p:cNvPr id="491" name="Groep 490">
                    <a:extLst>
                      <a:ext uri="{FF2B5EF4-FFF2-40B4-BE49-F238E27FC236}">
                        <a16:creationId xmlns:a16="http://schemas.microsoft.com/office/drawing/2014/main" id="{7B6FFCC6-9911-4C07-B483-EE57F6E3DF36}"/>
                      </a:ext>
                    </a:extLst>
                  </p:cNvPr>
                  <p:cNvGrpSpPr/>
                  <p:nvPr userDrawn="1"/>
                </p:nvGrpSpPr>
                <p:grpSpPr>
                  <a:xfrm>
                    <a:off x="-3634116" y="700986"/>
                    <a:ext cx="182598" cy="143759"/>
                    <a:chOff x="-3634116" y="700986"/>
                    <a:chExt cx="182598" cy="143759"/>
                  </a:xfrm>
                </p:grpSpPr>
                <p:cxnSp>
                  <p:nvCxnSpPr>
                    <p:cNvPr id="495" name="Rechte verbindingslijn 494">
                      <a:extLst>
                        <a:ext uri="{FF2B5EF4-FFF2-40B4-BE49-F238E27FC236}">
                          <a16:creationId xmlns:a16="http://schemas.microsoft.com/office/drawing/2014/main" id="{E151931B-FCB7-4346-B9CC-F43297D4742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96" name="Rechte verbindingslijn 495">
                      <a:extLst>
                        <a:ext uri="{FF2B5EF4-FFF2-40B4-BE49-F238E27FC236}">
                          <a16:creationId xmlns:a16="http://schemas.microsoft.com/office/drawing/2014/main" id="{313C5293-E568-4FE5-931A-6373331442E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97" name="Rechte verbindingslijn 496">
                      <a:extLst>
                        <a:ext uri="{FF2B5EF4-FFF2-40B4-BE49-F238E27FC236}">
                          <a16:creationId xmlns:a16="http://schemas.microsoft.com/office/drawing/2014/main" id="{AC3FEBCB-060E-44E2-9ED9-DD0C980B022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98" name="Rechte verbindingslijn 497">
                      <a:extLst>
                        <a:ext uri="{FF2B5EF4-FFF2-40B4-BE49-F238E27FC236}">
                          <a16:creationId xmlns:a16="http://schemas.microsoft.com/office/drawing/2014/main" id="{EB8197DE-38FB-48B9-A774-6570DFE35CB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99" name="Rechte verbindingslijn 498">
                      <a:extLst>
                        <a:ext uri="{FF2B5EF4-FFF2-40B4-BE49-F238E27FC236}">
                          <a16:creationId xmlns:a16="http://schemas.microsoft.com/office/drawing/2014/main" id="{769A3669-F6B4-4AE4-962E-3B0F3DCB798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92" name="Groep 491">
                    <a:extLst>
                      <a:ext uri="{FF2B5EF4-FFF2-40B4-BE49-F238E27FC236}">
                        <a16:creationId xmlns:a16="http://schemas.microsoft.com/office/drawing/2014/main" id="{E65935FD-CBD9-448B-850B-50D2AC1A661D}"/>
                      </a:ext>
                    </a:extLst>
                  </p:cNvPr>
                  <p:cNvGrpSpPr/>
                  <p:nvPr userDrawn="1"/>
                </p:nvGrpSpPr>
                <p:grpSpPr>
                  <a:xfrm>
                    <a:off x="-3634047" y="735854"/>
                    <a:ext cx="88801" cy="72568"/>
                    <a:chOff x="-2091059" y="1395403"/>
                    <a:chExt cx="157316" cy="128558"/>
                  </a:xfrm>
                </p:grpSpPr>
                <p:sp>
                  <p:nvSpPr>
                    <p:cNvPr id="493" name="Rechthoek 492">
                      <a:extLst>
                        <a:ext uri="{FF2B5EF4-FFF2-40B4-BE49-F238E27FC236}">
                          <a16:creationId xmlns:a16="http://schemas.microsoft.com/office/drawing/2014/main" id="{0BCB9A7A-8AA8-4BDA-9731-6EDC4CA7C08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94" name="Pijl: punthaak 493">
                      <a:extLst>
                        <a:ext uri="{FF2B5EF4-FFF2-40B4-BE49-F238E27FC236}">
                          <a16:creationId xmlns:a16="http://schemas.microsoft.com/office/drawing/2014/main" id="{F713E47C-6606-44EC-8443-F8F6704146F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475" name="Groep 474">
                <a:extLst>
                  <a:ext uri="{FF2B5EF4-FFF2-40B4-BE49-F238E27FC236}">
                    <a16:creationId xmlns:a16="http://schemas.microsoft.com/office/drawing/2014/main" id="{EE2B3F5E-89B1-4A4A-8449-98AFC306526C}"/>
                  </a:ext>
                </a:extLst>
              </p:cNvPr>
              <p:cNvGrpSpPr/>
              <p:nvPr userDrawn="1"/>
            </p:nvGrpSpPr>
            <p:grpSpPr>
              <a:xfrm>
                <a:off x="-2425037" y="781500"/>
                <a:ext cx="357690" cy="330595"/>
                <a:chOff x="-2721817" y="782525"/>
                <a:chExt cx="432805" cy="400021"/>
              </a:xfrm>
            </p:grpSpPr>
            <p:sp>
              <p:nvSpPr>
                <p:cNvPr id="478" name="Rechthoek 477">
                  <a:extLst>
                    <a:ext uri="{FF2B5EF4-FFF2-40B4-BE49-F238E27FC236}">
                      <a16:creationId xmlns:a16="http://schemas.microsoft.com/office/drawing/2014/main" id="{43E67D99-D906-448A-9120-333BD8FBDDC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79" name="Groep 478">
                  <a:extLst>
                    <a:ext uri="{FF2B5EF4-FFF2-40B4-BE49-F238E27FC236}">
                      <a16:creationId xmlns:a16="http://schemas.microsoft.com/office/drawing/2014/main" id="{5CFA6E06-C696-45BC-A7DB-85DE74D548B2}"/>
                    </a:ext>
                  </a:extLst>
                </p:cNvPr>
                <p:cNvGrpSpPr/>
                <p:nvPr userDrawn="1"/>
              </p:nvGrpSpPr>
              <p:grpSpPr>
                <a:xfrm>
                  <a:off x="-2652453" y="866772"/>
                  <a:ext cx="294076" cy="231526"/>
                  <a:chOff x="-3310843" y="700986"/>
                  <a:chExt cx="182598" cy="143759"/>
                </a:xfrm>
              </p:grpSpPr>
              <p:grpSp>
                <p:nvGrpSpPr>
                  <p:cNvPr id="480" name="Groep 479">
                    <a:extLst>
                      <a:ext uri="{FF2B5EF4-FFF2-40B4-BE49-F238E27FC236}">
                        <a16:creationId xmlns:a16="http://schemas.microsoft.com/office/drawing/2014/main" id="{33A22063-AE18-44A4-887E-D384D89F2D9D}"/>
                      </a:ext>
                    </a:extLst>
                  </p:cNvPr>
                  <p:cNvGrpSpPr/>
                  <p:nvPr userDrawn="1"/>
                </p:nvGrpSpPr>
                <p:grpSpPr>
                  <a:xfrm>
                    <a:off x="-3310843" y="700986"/>
                    <a:ext cx="182598" cy="143759"/>
                    <a:chOff x="-3310843" y="700986"/>
                    <a:chExt cx="182598" cy="143759"/>
                  </a:xfrm>
                </p:grpSpPr>
                <p:cxnSp>
                  <p:nvCxnSpPr>
                    <p:cNvPr id="484" name="Rechte verbindingslijn 483">
                      <a:extLst>
                        <a:ext uri="{FF2B5EF4-FFF2-40B4-BE49-F238E27FC236}">
                          <a16:creationId xmlns:a16="http://schemas.microsoft.com/office/drawing/2014/main" id="{B099F902-BAB2-4516-93BC-FCCFDAF61E2D}"/>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85" name="Rechte verbindingslijn 484">
                      <a:extLst>
                        <a:ext uri="{FF2B5EF4-FFF2-40B4-BE49-F238E27FC236}">
                          <a16:creationId xmlns:a16="http://schemas.microsoft.com/office/drawing/2014/main" id="{8979626E-3342-4015-9601-A4A81CD360D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86" name="Rechte verbindingslijn 485">
                      <a:extLst>
                        <a:ext uri="{FF2B5EF4-FFF2-40B4-BE49-F238E27FC236}">
                          <a16:creationId xmlns:a16="http://schemas.microsoft.com/office/drawing/2014/main" id="{F264DB68-2FDE-4A4C-ADDC-89DE1D0040C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87" name="Rechte verbindingslijn 486">
                      <a:extLst>
                        <a:ext uri="{FF2B5EF4-FFF2-40B4-BE49-F238E27FC236}">
                          <a16:creationId xmlns:a16="http://schemas.microsoft.com/office/drawing/2014/main" id="{4070B4E6-C19D-4A54-AA81-7E50AEBE48B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88" name="Rechte verbindingslijn 487">
                      <a:extLst>
                        <a:ext uri="{FF2B5EF4-FFF2-40B4-BE49-F238E27FC236}">
                          <a16:creationId xmlns:a16="http://schemas.microsoft.com/office/drawing/2014/main" id="{9EC6C2EF-7CA7-455A-8FC8-BDD87714D4F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81" name="Groep 480">
                    <a:extLst>
                      <a:ext uri="{FF2B5EF4-FFF2-40B4-BE49-F238E27FC236}">
                        <a16:creationId xmlns:a16="http://schemas.microsoft.com/office/drawing/2014/main" id="{C8F3791D-7EF9-47B5-A650-E1F807A23444}"/>
                      </a:ext>
                    </a:extLst>
                  </p:cNvPr>
                  <p:cNvGrpSpPr/>
                  <p:nvPr userDrawn="1"/>
                </p:nvGrpSpPr>
                <p:grpSpPr>
                  <a:xfrm flipH="1">
                    <a:off x="-3310774" y="735854"/>
                    <a:ext cx="88801" cy="72568"/>
                    <a:chOff x="-2091059" y="1395403"/>
                    <a:chExt cx="157316" cy="128558"/>
                  </a:xfrm>
                </p:grpSpPr>
                <p:sp>
                  <p:nvSpPr>
                    <p:cNvPr id="482" name="Rechthoek 481">
                      <a:extLst>
                        <a:ext uri="{FF2B5EF4-FFF2-40B4-BE49-F238E27FC236}">
                          <a16:creationId xmlns:a16="http://schemas.microsoft.com/office/drawing/2014/main" id="{86D6C1F6-0270-4B0E-91CB-75F8C479BAB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83" name="Pijl: punthaak 482">
                      <a:extLst>
                        <a:ext uri="{FF2B5EF4-FFF2-40B4-BE49-F238E27FC236}">
                          <a16:creationId xmlns:a16="http://schemas.microsoft.com/office/drawing/2014/main" id="{C69FAD85-37A9-41C6-BBD0-BFA3A780FB2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476" name="Rechthoek 475">
                <a:extLst>
                  <a:ext uri="{FF2B5EF4-FFF2-40B4-BE49-F238E27FC236}">
                    <a16:creationId xmlns:a16="http://schemas.microsoft.com/office/drawing/2014/main" id="{ACE190F9-A5BE-4E08-B760-5D5E32EA3A82}"/>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477" name="Rechthoek 476">
                <a:extLst>
                  <a:ext uri="{FF2B5EF4-FFF2-40B4-BE49-F238E27FC236}">
                    <a16:creationId xmlns:a16="http://schemas.microsoft.com/office/drawing/2014/main" id="{9D08F807-4CF0-42C2-A181-1B42D3197C2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446" name="Rechte verbindingslijn 445">
              <a:extLst>
                <a:ext uri="{FF2B5EF4-FFF2-40B4-BE49-F238E27FC236}">
                  <a16:creationId xmlns:a16="http://schemas.microsoft.com/office/drawing/2014/main" id="{D8C39643-956C-4B28-86F8-FD10ED874435}"/>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47" name="Rechthoek 446">
              <a:extLst>
                <a:ext uri="{FF2B5EF4-FFF2-40B4-BE49-F238E27FC236}">
                  <a16:creationId xmlns:a16="http://schemas.microsoft.com/office/drawing/2014/main" id="{8A36F17B-5B67-447D-AFC9-EAC291F2BC89}"/>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chemeClr val="bg1"/>
                  </a:solidFill>
                  <a:effectLst/>
                  <a:uLnTx/>
                  <a:uFillTx/>
                  <a:latin typeface="+mn-lt"/>
                  <a:ea typeface="+mn-ea"/>
                  <a:cs typeface="+mn-cs"/>
                </a:rPr>
                <a:t>Subtitel met streep</a:t>
              </a:r>
            </a:p>
          </p:txBody>
        </p:sp>
        <p:sp>
          <p:nvSpPr>
            <p:cNvPr id="448" name="Rechthoek 447">
              <a:extLst>
                <a:ext uri="{FF2B5EF4-FFF2-40B4-BE49-F238E27FC236}">
                  <a16:creationId xmlns:a16="http://schemas.microsoft.com/office/drawing/2014/main" id="{00156FF9-2A87-4D73-BEAD-032A9879C92A}"/>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449" name="Ovaal 448">
              <a:extLst>
                <a:ext uri="{FF2B5EF4-FFF2-40B4-BE49-F238E27FC236}">
                  <a16:creationId xmlns:a16="http://schemas.microsoft.com/office/drawing/2014/main" id="{C26EC21B-0BC2-4010-9617-24F88F8E1771}"/>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450" name="Ovaal 449">
              <a:extLst>
                <a:ext uri="{FF2B5EF4-FFF2-40B4-BE49-F238E27FC236}">
                  <a16:creationId xmlns:a16="http://schemas.microsoft.com/office/drawing/2014/main" id="{5CDC0368-7A9C-4EBE-B7BE-DCFEF14339A5}"/>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451" name="Ovaal 450">
              <a:extLst>
                <a:ext uri="{FF2B5EF4-FFF2-40B4-BE49-F238E27FC236}">
                  <a16:creationId xmlns:a16="http://schemas.microsoft.com/office/drawing/2014/main" id="{9BF0A85F-C072-40C8-A2E2-0A80F2619A0C}"/>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452" name="Ovaal 451">
              <a:extLst>
                <a:ext uri="{FF2B5EF4-FFF2-40B4-BE49-F238E27FC236}">
                  <a16:creationId xmlns:a16="http://schemas.microsoft.com/office/drawing/2014/main" id="{C63AF880-73CE-41CA-BD3B-FA25F018313D}"/>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453" name="Ovaal 452">
              <a:extLst>
                <a:ext uri="{FF2B5EF4-FFF2-40B4-BE49-F238E27FC236}">
                  <a16:creationId xmlns:a16="http://schemas.microsoft.com/office/drawing/2014/main" id="{9F06433A-130A-4ADD-A30D-E9875A60B440}"/>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454" name="Ovaal 453">
              <a:extLst>
                <a:ext uri="{FF2B5EF4-FFF2-40B4-BE49-F238E27FC236}">
                  <a16:creationId xmlns:a16="http://schemas.microsoft.com/office/drawing/2014/main" id="{081AFA92-D6C4-47E6-90C4-BAF9610ABBDD}"/>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455" name="Ovaal 454">
              <a:extLst>
                <a:ext uri="{FF2B5EF4-FFF2-40B4-BE49-F238E27FC236}">
                  <a16:creationId xmlns:a16="http://schemas.microsoft.com/office/drawing/2014/main" id="{E24BF7FD-0EA7-43C1-8D67-2D1CE1C39097}"/>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456" name="Ovaal 455">
              <a:extLst>
                <a:ext uri="{FF2B5EF4-FFF2-40B4-BE49-F238E27FC236}">
                  <a16:creationId xmlns:a16="http://schemas.microsoft.com/office/drawing/2014/main" id="{72B6438B-CF07-42F3-867D-5E7DE2869E49}"/>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457" name="Ovaal 456">
              <a:extLst>
                <a:ext uri="{FF2B5EF4-FFF2-40B4-BE49-F238E27FC236}">
                  <a16:creationId xmlns:a16="http://schemas.microsoft.com/office/drawing/2014/main" id="{15836226-441A-42B1-BBFB-28A5A805049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458" name="Rechthoek 457">
              <a:extLst>
                <a:ext uri="{FF2B5EF4-FFF2-40B4-BE49-F238E27FC236}">
                  <a16:creationId xmlns:a16="http://schemas.microsoft.com/office/drawing/2014/main" id="{A93F46B0-F937-4355-A32B-5E374B7D8053}"/>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Bullets</a:t>
              </a:r>
            </a:p>
          </p:txBody>
        </p:sp>
        <p:sp>
          <p:nvSpPr>
            <p:cNvPr id="459" name="Rechthoek 458">
              <a:extLst>
                <a:ext uri="{FF2B5EF4-FFF2-40B4-BE49-F238E27FC236}">
                  <a16:creationId xmlns:a16="http://schemas.microsoft.com/office/drawing/2014/main" id="{1402468B-0EFB-48C3-9B80-DBACBA2CE3BA}"/>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Sub-bullets</a:t>
              </a:r>
            </a:p>
          </p:txBody>
        </p:sp>
        <p:sp>
          <p:nvSpPr>
            <p:cNvPr id="460" name="Rechthoek 459">
              <a:extLst>
                <a:ext uri="{FF2B5EF4-FFF2-40B4-BE49-F238E27FC236}">
                  <a16:creationId xmlns:a16="http://schemas.microsoft.com/office/drawing/2014/main" id="{1CAD1E25-BADF-486A-8A6A-1267D79C28F3}"/>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chemeClr val="bg1"/>
                  </a:solidFill>
                  <a:effectLst/>
                  <a:uLnTx/>
                  <a:uFillTx/>
                  <a:latin typeface="+mn-lt"/>
                  <a:ea typeface="+mn-ea"/>
                  <a:cs typeface="+mn-cs"/>
                </a:rPr>
                <a:t>Leestekst</a:t>
              </a:r>
            </a:p>
          </p:txBody>
        </p:sp>
        <p:sp>
          <p:nvSpPr>
            <p:cNvPr id="461" name="Rechthoek 460">
              <a:extLst>
                <a:ext uri="{FF2B5EF4-FFF2-40B4-BE49-F238E27FC236}">
                  <a16:creationId xmlns:a16="http://schemas.microsoft.com/office/drawing/2014/main" id="{A1FBFF6D-0414-4EE6-9972-C1ED07A5F02D}"/>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chemeClr val="bg1"/>
                    </a:solidFill>
                    <a:miter lim="800000"/>
                  </a:ln>
                  <a:solidFill>
                    <a:schemeClr val="bg1"/>
                  </a:solidFill>
                  <a:effectLst/>
                  <a:uLnTx/>
                  <a:uFillTx/>
                  <a:latin typeface="+mn-lt"/>
                  <a:ea typeface="+mn-ea"/>
                  <a:cs typeface="+mn-cs"/>
                </a:rPr>
                <a:t>Hoofdtitel 01</a:t>
              </a:r>
            </a:p>
          </p:txBody>
        </p:sp>
        <p:sp>
          <p:nvSpPr>
            <p:cNvPr id="462" name="Rechthoek 461">
              <a:extLst>
                <a:ext uri="{FF2B5EF4-FFF2-40B4-BE49-F238E27FC236}">
                  <a16:creationId xmlns:a16="http://schemas.microsoft.com/office/drawing/2014/main" id="{39BCA1BE-6AB7-44C1-9F55-FC20C2E81933}"/>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chemeClr val="bg1"/>
                    </a:solidFill>
                    <a:miter lim="800000"/>
                  </a:ln>
                  <a:solidFill>
                    <a:schemeClr val="bg1"/>
                  </a:solidFill>
                  <a:effectLst/>
                  <a:uLnTx/>
                  <a:uFillTx/>
                  <a:latin typeface="+mn-lt"/>
                  <a:ea typeface="+mn-ea"/>
                  <a:cs typeface="+mn-cs"/>
                </a:rPr>
                <a:t>Hoofdtitel 02</a:t>
              </a:r>
            </a:p>
          </p:txBody>
        </p:sp>
        <p:sp>
          <p:nvSpPr>
            <p:cNvPr id="463" name="Rechthoek 462">
              <a:extLst>
                <a:ext uri="{FF2B5EF4-FFF2-40B4-BE49-F238E27FC236}">
                  <a16:creationId xmlns:a16="http://schemas.microsoft.com/office/drawing/2014/main" id="{107E5669-8174-4E8A-B6C1-C5CCAECF1496}"/>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Numerieke bullets</a:t>
              </a:r>
            </a:p>
          </p:txBody>
        </p:sp>
        <p:sp>
          <p:nvSpPr>
            <p:cNvPr id="464" name="Rechthoek 463">
              <a:extLst>
                <a:ext uri="{FF2B5EF4-FFF2-40B4-BE49-F238E27FC236}">
                  <a16:creationId xmlns:a16="http://schemas.microsoft.com/office/drawing/2014/main" id="{2457EDF0-BEA4-47BC-8F4F-61F486D769C2}"/>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Bullets</a:t>
              </a:r>
            </a:p>
          </p:txBody>
        </p:sp>
        <p:sp>
          <p:nvSpPr>
            <p:cNvPr id="465" name="Rechthoek 464">
              <a:extLst>
                <a:ext uri="{FF2B5EF4-FFF2-40B4-BE49-F238E27FC236}">
                  <a16:creationId xmlns:a16="http://schemas.microsoft.com/office/drawing/2014/main" id="{E7840D3C-BD2F-47DC-B0C5-5A0489EB515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109934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kst en beeld D (half)">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p:nvSpPr>
        <p:spPr>
          <a:xfrm>
            <a:off x="0" y="-399601"/>
            <a:ext cx="720000" cy="360000"/>
          </a:xfrm>
          <a:prstGeom prst="rect">
            <a:avLst/>
          </a:prstGeom>
        </p:spPr>
        <p:txBody>
          <a:bodyPr wrap="none" lIns="0" tIns="0" rIns="0" bIns="0">
            <a:noAutofit/>
          </a:bodyPr>
          <a:lstStyle/>
          <a:p>
            <a:r>
              <a:rPr lang="nl-NL" dirty="0"/>
              <a:t>Tekst en beeld D (half)</a:t>
            </a:r>
          </a:p>
        </p:txBody>
      </p:sp>
      <p:grpSp>
        <p:nvGrpSpPr>
          <p:cNvPr id="140" name="INSTRUCTIES">
            <a:extLst>
              <a:ext uri="{FF2B5EF4-FFF2-40B4-BE49-F238E27FC236}">
                <a16:creationId xmlns:a16="http://schemas.microsoft.com/office/drawing/2014/main" id="{DAD3A2C6-2471-4742-9F88-8155730279D5}"/>
              </a:ext>
            </a:extLst>
          </p:cNvPr>
          <p:cNvGrpSpPr/>
          <p:nvPr/>
        </p:nvGrpSpPr>
        <p:grpSpPr>
          <a:xfrm>
            <a:off x="12395374" y="-718670"/>
            <a:ext cx="4140000" cy="6489275"/>
            <a:chOff x="12395374" y="-718670"/>
            <a:chExt cx="4140000" cy="6489275"/>
          </a:xfrm>
        </p:grpSpPr>
        <p:sp>
          <p:nvSpPr>
            <p:cNvPr id="141" name="Rechthoek: afgeronde hoeken 140">
              <a:extLst>
                <a:ext uri="{FF2B5EF4-FFF2-40B4-BE49-F238E27FC236}">
                  <a16:creationId xmlns:a16="http://schemas.microsoft.com/office/drawing/2014/main" id="{3BE4871B-E67F-4B76-9B28-14B7DA5F9507}"/>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42" name="Rechthoek: afgeronde hoeken 141">
              <a:extLst>
                <a:ext uri="{FF2B5EF4-FFF2-40B4-BE49-F238E27FC236}">
                  <a16:creationId xmlns:a16="http://schemas.microsoft.com/office/drawing/2014/main" id="{0D40772E-F5C1-4991-8B95-D71C757473E4}"/>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7249A02E-51B7-401C-9608-0EEE51668824}"/>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4" name="Rechte verbindingslijn 143">
              <a:extLst>
                <a:ext uri="{FF2B5EF4-FFF2-40B4-BE49-F238E27FC236}">
                  <a16:creationId xmlns:a16="http://schemas.microsoft.com/office/drawing/2014/main" id="{9ACE2CEC-A736-4A71-9614-707C2FB007C2}"/>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5" name="Rechthoek 144">
              <a:extLst>
                <a:ext uri="{FF2B5EF4-FFF2-40B4-BE49-F238E27FC236}">
                  <a16:creationId xmlns:a16="http://schemas.microsoft.com/office/drawing/2014/main" id="{37F518FD-7F72-4DC9-8F3E-4C1B9FCB66E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4ED71210-9AEA-4CFC-9D79-843B3697972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F6720A97-C479-4F72-8DA0-868C1A1EA0D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1F619FE6-5BC4-40C9-A204-4A5CAB7DA0E3}"/>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9" name="Rechthoek 148">
              <a:extLst>
                <a:ext uri="{FF2B5EF4-FFF2-40B4-BE49-F238E27FC236}">
                  <a16:creationId xmlns:a16="http://schemas.microsoft.com/office/drawing/2014/main" id="{A83E6003-EF8D-42CF-85BB-BE983C201BA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0" name="Rechte verbindingslijn 149">
              <a:extLst>
                <a:ext uri="{FF2B5EF4-FFF2-40B4-BE49-F238E27FC236}">
                  <a16:creationId xmlns:a16="http://schemas.microsoft.com/office/drawing/2014/main" id="{EFD00300-CF92-4BBA-B8BE-BEC9DF9D4E94}"/>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F8E2988A-B67D-416E-8FC5-27CE461671E4}"/>
                </a:ext>
              </a:extLst>
            </p:cNvPr>
            <p:cNvGrpSpPr/>
            <p:nvPr userDrawn="1"/>
          </p:nvGrpSpPr>
          <p:grpSpPr>
            <a:xfrm>
              <a:off x="12916952" y="1996210"/>
              <a:ext cx="825930" cy="209550"/>
              <a:chOff x="13504624" y="2482850"/>
              <a:chExt cx="825500" cy="209550"/>
            </a:xfrm>
          </p:grpSpPr>
          <p:sp>
            <p:nvSpPr>
              <p:cNvPr id="284" name="Rechthoek 283">
                <a:extLst>
                  <a:ext uri="{FF2B5EF4-FFF2-40B4-BE49-F238E27FC236}">
                    <a16:creationId xmlns:a16="http://schemas.microsoft.com/office/drawing/2014/main" id="{C6546B19-31CB-4833-83AE-3FE1434A0B8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85" name="Rechte verbindingslijn 284">
                <a:extLst>
                  <a:ext uri="{FF2B5EF4-FFF2-40B4-BE49-F238E27FC236}">
                    <a16:creationId xmlns:a16="http://schemas.microsoft.com/office/drawing/2014/main" id="{021886F6-4FDC-4ED9-91CC-58F21DB1CC9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6" name="Gelijkbenige driehoek 285">
                <a:extLst>
                  <a:ext uri="{FF2B5EF4-FFF2-40B4-BE49-F238E27FC236}">
                    <a16:creationId xmlns:a16="http://schemas.microsoft.com/office/drawing/2014/main" id="{BA16F168-972C-4AA7-9978-5162D6679A2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2" name="Groep 151">
              <a:extLst>
                <a:ext uri="{FF2B5EF4-FFF2-40B4-BE49-F238E27FC236}">
                  <a16:creationId xmlns:a16="http://schemas.microsoft.com/office/drawing/2014/main" id="{C2077502-86DE-4340-87EC-24D9AF814721}"/>
                </a:ext>
              </a:extLst>
            </p:cNvPr>
            <p:cNvGrpSpPr/>
            <p:nvPr userDrawn="1"/>
          </p:nvGrpSpPr>
          <p:grpSpPr>
            <a:xfrm>
              <a:off x="12861978" y="3626002"/>
              <a:ext cx="514552" cy="612918"/>
              <a:chOff x="12682980" y="3403241"/>
              <a:chExt cx="622284" cy="741632"/>
            </a:xfrm>
          </p:grpSpPr>
          <p:grpSp>
            <p:nvGrpSpPr>
              <p:cNvPr id="178" name="Groep 177">
                <a:extLst>
                  <a:ext uri="{FF2B5EF4-FFF2-40B4-BE49-F238E27FC236}">
                    <a16:creationId xmlns:a16="http://schemas.microsoft.com/office/drawing/2014/main" id="{360A67C0-F7DE-426B-9FD5-D516407BDD0E}"/>
                  </a:ext>
                </a:extLst>
              </p:cNvPr>
              <p:cNvGrpSpPr/>
              <p:nvPr userDrawn="1"/>
            </p:nvGrpSpPr>
            <p:grpSpPr>
              <a:xfrm>
                <a:off x="12771568" y="3403241"/>
                <a:ext cx="467138" cy="448489"/>
                <a:chOff x="12782195" y="3403241"/>
                <a:chExt cx="467138" cy="448489"/>
              </a:xfrm>
            </p:grpSpPr>
            <p:grpSp>
              <p:nvGrpSpPr>
                <p:cNvPr id="181" name="Groep 180">
                  <a:extLst>
                    <a:ext uri="{FF2B5EF4-FFF2-40B4-BE49-F238E27FC236}">
                      <a16:creationId xmlns:a16="http://schemas.microsoft.com/office/drawing/2014/main" id="{FF02F2C3-13AF-4A32-BD52-CFDBF7717F56}"/>
                    </a:ext>
                  </a:extLst>
                </p:cNvPr>
                <p:cNvGrpSpPr/>
                <p:nvPr userDrawn="1"/>
              </p:nvGrpSpPr>
              <p:grpSpPr>
                <a:xfrm>
                  <a:off x="12782195" y="3403241"/>
                  <a:ext cx="412967" cy="393907"/>
                  <a:chOff x="13554906" y="3320109"/>
                  <a:chExt cx="443906" cy="423419"/>
                </a:xfrm>
              </p:grpSpPr>
              <p:grpSp>
                <p:nvGrpSpPr>
                  <p:cNvPr id="188" name="Groep 187">
                    <a:extLst>
                      <a:ext uri="{FF2B5EF4-FFF2-40B4-BE49-F238E27FC236}">
                        <a16:creationId xmlns:a16="http://schemas.microsoft.com/office/drawing/2014/main" id="{5A22EAC4-DAE4-4C4A-9FB4-763D7A7FB3DF}"/>
                      </a:ext>
                    </a:extLst>
                  </p:cNvPr>
                  <p:cNvGrpSpPr/>
                  <p:nvPr userDrawn="1"/>
                </p:nvGrpSpPr>
                <p:grpSpPr>
                  <a:xfrm>
                    <a:off x="13554906" y="3320109"/>
                    <a:ext cx="443906" cy="423419"/>
                    <a:chOff x="12909684" y="1276143"/>
                    <a:chExt cx="443906" cy="423419"/>
                  </a:xfrm>
                </p:grpSpPr>
                <p:sp>
                  <p:nvSpPr>
                    <p:cNvPr id="281" name="Rechthoek 280">
                      <a:extLst>
                        <a:ext uri="{FF2B5EF4-FFF2-40B4-BE49-F238E27FC236}">
                          <a16:creationId xmlns:a16="http://schemas.microsoft.com/office/drawing/2014/main" id="{AF237C36-DD8B-4022-9858-2D9AFF055C4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82" name="Rechthoek 281">
                      <a:extLst>
                        <a:ext uri="{FF2B5EF4-FFF2-40B4-BE49-F238E27FC236}">
                          <a16:creationId xmlns:a16="http://schemas.microsoft.com/office/drawing/2014/main" id="{ABA2D252-3FFE-4EC9-982E-23D0C454232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83" name="Ovaal 282">
                      <a:extLst>
                        <a:ext uri="{FF2B5EF4-FFF2-40B4-BE49-F238E27FC236}">
                          <a16:creationId xmlns:a16="http://schemas.microsoft.com/office/drawing/2014/main" id="{E11BBE35-1BA8-4BD4-99AE-9E2F0E1D6E0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89" name="Afbeelding 188">
                    <a:extLst>
                      <a:ext uri="{FF2B5EF4-FFF2-40B4-BE49-F238E27FC236}">
                        <a16:creationId xmlns:a16="http://schemas.microsoft.com/office/drawing/2014/main" id="{35B13A12-8833-434A-AB99-46C3BDBC010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90" name="Afbeelding 189">
                    <a:extLst>
                      <a:ext uri="{FF2B5EF4-FFF2-40B4-BE49-F238E27FC236}">
                        <a16:creationId xmlns:a16="http://schemas.microsoft.com/office/drawing/2014/main" id="{5D746682-E39D-41A9-9304-248A39E0292F}"/>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82" name="Groep 181">
                  <a:extLst>
                    <a:ext uri="{FF2B5EF4-FFF2-40B4-BE49-F238E27FC236}">
                      <a16:creationId xmlns:a16="http://schemas.microsoft.com/office/drawing/2014/main" id="{3BE1AD92-8431-4824-A991-24344404DFD0}"/>
                    </a:ext>
                  </a:extLst>
                </p:cNvPr>
                <p:cNvGrpSpPr/>
                <p:nvPr userDrawn="1"/>
              </p:nvGrpSpPr>
              <p:grpSpPr>
                <a:xfrm>
                  <a:off x="13103513" y="3705268"/>
                  <a:ext cx="145820" cy="146462"/>
                  <a:chOff x="13096169" y="3602278"/>
                  <a:chExt cx="145820" cy="146462"/>
                </a:xfrm>
              </p:grpSpPr>
              <p:sp>
                <p:nvSpPr>
                  <p:cNvPr id="186" name="Rechthoek 185">
                    <a:extLst>
                      <a:ext uri="{FF2B5EF4-FFF2-40B4-BE49-F238E27FC236}">
                        <a16:creationId xmlns:a16="http://schemas.microsoft.com/office/drawing/2014/main" id="{4DFB1839-E501-4077-A4B3-E7C8016860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7" name="Rechthoek 186">
                    <a:extLst>
                      <a:ext uri="{FF2B5EF4-FFF2-40B4-BE49-F238E27FC236}">
                        <a16:creationId xmlns:a16="http://schemas.microsoft.com/office/drawing/2014/main" id="{5CEAC11D-6044-48A9-A1C7-03DADCAD4B0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3" name="Groep 182">
                  <a:extLst>
                    <a:ext uri="{FF2B5EF4-FFF2-40B4-BE49-F238E27FC236}">
                      <a16:creationId xmlns:a16="http://schemas.microsoft.com/office/drawing/2014/main" id="{922ADC9A-9E15-420F-916B-29C53D5ABCAF}"/>
                    </a:ext>
                  </a:extLst>
                </p:cNvPr>
                <p:cNvGrpSpPr/>
                <p:nvPr userDrawn="1"/>
              </p:nvGrpSpPr>
              <p:grpSpPr>
                <a:xfrm rot="10800000">
                  <a:off x="13061402" y="3665637"/>
                  <a:ext cx="145820" cy="146462"/>
                  <a:chOff x="13096169" y="3602278"/>
                  <a:chExt cx="145820" cy="146462"/>
                </a:xfrm>
              </p:grpSpPr>
              <p:sp>
                <p:nvSpPr>
                  <p:cNvPr id="184" name="Rechthoek 183">
                    <a:extLst>
                      <a:ext uri="{FF2B5EF4-FFF2-40B4-BE49-F238E27FC236}">
                        <a16:creationId xmlns:a16="http://schemas.microsoft.com/office/drawing/2014/main" id="{87E881D2-B5A0-4492-A8E9-A89D9791C24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85" name="Rechthoek 184">
                    <a:extLst>
                      <a:ext uri="{FF2B5EF4-FFF2-40B4-BE49-F238E27FC236}">
                        <a16:creationId xmlns:a16="http://schemas.microsoft.com/office/drawing/2014/main" id="{382CFEA4-4773-4D79-8F74-90150D40C52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79" name="Rechthoek 178">
                <a:extLst>
                  <a:ext uri="{FF2B5EF4-FFF2-40B4-BE49-F238E27FC236}">
                    <a16:creationId xmlns:a16="http://schemas.microsoft.com/office/drawing/2014/main" id="{0899AE42-9666-4B77-8836-18AA3C672711}"/>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80" name="Gelijkbenige driehoek 179">
                <a:extLst>
                  <a:ext uri="{FF2B5EF4-FFF2-40B4-BE49-F238E27FC236}">
                    <a16:creationId xmlns:a16="http://schemas.microsoft.com/office/drawing/2014/main" id="{3802E106-1DA8-4CEF-BA39-6F13ADB8CF6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3" name="Groep 152">
              <a:extLst>
                <a:ext uri="{FF2B5EF4-FFF2-40B4-BE49-F238E27FC236}">
                  <a16:creationId xmlns:a16="http://schemas.microsoft.com/office/drawing/2014/main" id="{29997A9A-3B16-4BD0-9381-5ADCB221D7A4}"/>
                </a:ext>
              </a:extLst>
            </p:cNvPr>
            <p:cNvGrpSpPr/>
            <p:nvPr userDrawn="1"/>
          </p:nvGrpSpPr>
          <p:grpSpPr>
            <a:xfrm>
              <a:off x="12916952" y="938392"/>
              <a:ext cx="294943" cy="318834"/>
              <a:chOff x="14466489" y="1001522"/>
              <a:chExt cx="290627" cy="314333"/>
            </a:xfrm>
          </p:grpSpPr>
          <p:sp>
            <p:nvSpPr>
              <p:cNvPr id="172" name="Rechthoek 171">
                <a:extLst>
                  <a:ext uri="{FF2B5EF4-FFF2-40B4-BE49-F238E27FC236}">
                    <a16:creationId xmlns:a16="http://schemas.microsoft.com/office/drawing/2014/main" id="{3E799C09-3B46-431B-B4E1-5A7B10CECB5D}"/>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3" name="Ovaal 172">
                <a:extLst>
                  <a:ext uri="{FF2B5EF4-FFF2-40B4-BE49-F238E27FC236}">
                    <a16:creationId xmlns:a16="http://schemas.microsoft.com/office/drawing/2014/main" id="{A985437C-1508-4AB2-AB6B-BE5F1D73C28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4" name="Vrije vorm: vorm 173">
                <a:extLst>
                  <a:ext uri="{FF2B5EF4-FFF2-40B4-BE49-F238E27FC236}">
                    <a16:creationId xmlns:a16="http://schemas.microsoft.com/office/drawing/2014/main" id="{50A3EC82-DD82-4B1A-A055-384A7FE0C75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5" name="Rechthoek: afgeronde hoeken 174">
                <a:extLst>
                  <a:ext uri="{FF2B5EF4-FFF2-40B4-BE49-F238E27FC236}">
                    <a16:creationId xmlns:a16="http://schemas.microsoft.com/office/drawing/2014/main" id="{20F33D21-C6B8-4F6E-A919-609AC914A1B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176" name="Rechte verbindingslijn 175">
                <a:extLst>
                  <a:ext uri="{FF2B5EF4-FFF2-40B4-BE49-F238E27FC236}">
                    <a16:creationId xmlns:a16="http://schemas.microsoft.com/office/drawing/2014/main" id="{92F39FC6-F479-4635-AC23-F5F9AF81516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7" name="Rechte verbindingslijn 176">
                <a:extLst>
                  <a:ext uri="{FF2B5EF4-FFF2-40B4-BE49-F238E27FC236}">
                    <a16:creationId xmlns:a16="http://schemas.microsoft.com/office/drawing/2014/main" id="{D70FC36A-8CBD-4F91-BFAF-53FCE49BADC7}"/>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4" name="Ovaal 153">
              <a:extLst>
                <a:ext uri="{FF2B5EF4-FFF2-40B4-BE49-F238E27FC236}">
                  <a16:creationId xmlns:a16="http://schemas.microsoft.com/office/drawing/2014/main" id="{BEE8FACB-8552-405D-A168-3E573490F689}"/>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55" name="Rechthoek 154">
              <a:extLst>
                <a:ext uri="{FF2B5EF4-FFF2-40B4-BE49-F238E27FC236}">
                  <a16:creationId xmlns:a16="http://schemas.microsoft.com/office/drawing/2014/main" id="{32D9F635-E167-4138-AFE4-0170E08DA82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B144BFEF-BEAA-4C2E-8A56-8B872F340428}"/>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7" name="Groep 156">
              <a:extLst>
                <a:ext uri="{FF2B5EF4-FFF2-40B4-BE49-F238E27FC236}">
                  <a16:creationId xmlns:a16="http://schemas.microsoft.com/office/drawing/2014/main" id="{D2633151-8E60-4D36-97F7-608AC303CACC}"/>
                </a:ext>
              </a:extLst>
            </p:cNvPr>
            <p:cNvGrpSpPr/>
            <p:nvPr userDrawn="1"/>
          </p:nvGrpSpPr>
          <p:grpSpPr>
            <a:xfrm>
              <a:off x="12904732" y="4945834"/>
              <a:ext cx="1499406" cy="678267"/>
              <a:chOff x="12757283" y="3120781"/>
              <a:chExt cx="1499406" cy="678267"/>
            </a:xfrm>
          </p:grpSpPr>
          <p:sp>
            <p:nvSpPr>
              <p:cNvPr id="158" name="Rechthoek 157">
                <a:extLst>
                  <a:ext uri="{FF2B5EF4-FFF2-40B4-BE49-F238E27FC236}">
                    <a16:creationId xmlns:a16="http://schemas.microsoft.com/office/drawing/2014/main" id="{8A8B332C-88CC-46A5-A077-2AD4E8D31C9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59" name="Rechthoek 158">
                <a:extLst>
                  <a:ext uri="{FF2B5EF4-FFF2-40B4-BE49-F238E27FC236}">
                    <a16:creationId xmlns:a16="http://schemas.microsoft.com/office/drawing/2014/main" id="{FAB93088-A393-4849-A058-C29F1C6BF60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60" name="Tekstvak 159">
                <a:extLst>
                  <a:ext uri="{FF2B5EF4-FFF2-40B4-BE49-F238E27FC236}">
                    <a16:creationId xmlns:a16="http://schemas.microsoft.com/office/drawing/2014/main" id="{812AEFF2-A452-4FDD-8DEC-DB608A8CE13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61" name="Tekstvak 160">
                <a:extLst>
                  <a:ext uri="{FF2B5EF4-FFF2-40B4-BE49-F238E27FC236}">
                    <a16:creationId xmlns:a16="http://schemas.microsoft.com/office/drawing/2014/main" id="{F1C86866-6E37-4C2F-B598-E59315D8F6EC}"/>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62" name="Picture 3">
                <a:extLst>
                  <a:ext uri="{FF2B5EF4-FFF2-40B4-BE49-F238E27FC236}">
                    <a16:creationId xmlns:a16="http://schemas.microsoft.com/office/drawing/2014/main" id="{02A46622-B58A-477E-93D3-F4B5389D7312}"/>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3" name="Gelijkbenige driehoek 162">
                <a:extLst>
                  <a:ext uri="{FF2B5EF4-FFF2-40B4-BE49-F238E27FC236}">
                    <a16:creationId xmlns:a16="http://schemas.microsoft.com/office/drawing/2014/main" id="{9875B2A9-FF13-41C4-81EB-CAF5B10673E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64" name="Groep 163">
                <a:extLst>
                  <a:ext uri="{FF2B5EF4-FFF2-40B4-BE49-F238E27FC236}">
                    <a16:creationId xmlns:a16="http://schemas.microsoft.com/office/drawing/2014/main" id="{0579242A-0732-4436-8B6C-605B13E6A5E0}"/>
                  </a:ext>
                </a:extLst>
              </p:cNvPr>
              <p:cNvGrpSpPr/>
              <p:nvPr userDrawn="1"/>
            </p:nvGrpSpPr>
            <p:grpSpPr>
              <a:xfrm>
                <a:off x="12822311" y="3178534"/>
                <a:ext cx="182309" cy="163794"/>
                <a:chOff x="12832541" y="3162395"/>
                <a:chExt cx="219532" cy="197236"/>
              </a:xfrm>
            </p:grpSpPr>
            <p:sp>
              <p:nvSpPr>
                <p:cNvPr id="169" name="Rechthoek 168">
                  <a:extLst>
                    <a:ext uri="{FF2B5EF4-FFF2-40B4-BE49-F238E27FC236}">
                      <a16:creationId xmlns:a16="http://schemas.microsoft.com/office/drawing/2014/main" id="{94F91048-0EC7-4BC1-9C51-D637490C3E5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70" name="Rechthoek 169">
                  <a:extLst>
                    <a:ext uri="{FF2B5EF4-FFF2-40B4-BE49-F238E27FC236}">
                      <a16:creationId xmlns:a16="http://schemas.microsoft.com/office/drawing/2014/main" id="{FCA6A2C2-EDD8-486D-B3B5-69DB21463C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71" name="Rechthoek 170">
                  <a:extLst>
                    <a:ext uri="{FF2B5EF4-FFF2-40B4-BE49-F238E27FC236}">
                      <a16:creationId xmlns:a16="http://schemas.microsoft.com/office/drawing/2014/main" id="{77D55BB6-6102-4D9D-A1B2-BDE90F241B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165" name="Groep 164">
                <a:extLst>
                  <a:ext uri="{FF2B5EF4-FFF2-40B4-BE49-F238E27FC236}">
                    <a16:creationId xmlns:a16="http://schemas.microsoft.com/office/drawing/2014/main" id="{47B02EC5-30EE-4944-823F-9685D42F3B55}"/>
                  </a:ext>
                </a:extLst>
              </p:cNvPr>
              <p:cNvGrpSpPr/>
              <p:nvPr userDrawn="1"/>
            </p:nvGrpSpPr>
            <p:grpSpPr>
              <a:xfrm>
                <a:off x="12822311" y="3480352"/>
                <a:ext cx="182309" cy="163794"/>
                <a:chOff x="12832541" y="3162395"/>
                <a:chExt cx="219532" cy="197236"/>
              </a:xfrm>
            </p:grpSpPr>
            <p:sp>
              <p:nvSpPr>
                <p:cNvPr id="166" name="Rechthoek 165">
                  <a:extLst>
                    <a:ext uri="{FF2B5EF4-FFF2-40B4-BE49-F238E27FC236}">
                      <a16:creationId xmlns:a16="http://schemas.microsoft.com/office/drawing/2014/main" id="{2C28DBAE-ADE4-4EBD-BDF9-979411180B7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7" name="Rechthoek 166">
                  <a:extLst>
                    <a:ext uri="{FF2B5EF4-FFF2-40B4-BE49-F238E27FC236}">
                      <a16:creationId xmlns:a16="http://schemas.microsoft.com/office/drawing/2014/main" id="{E55A7C59-8239-4938-AA1D-1C6D45A42B8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68" name="Rechthoek 167">
                  <a:extLst>
                    <a:ext uri="{FF2B5EF4-FFF2-40B4-BE49-F238E27FC236}">
                      <a16:creationId xmlns:a16="http://schemas.microsoft.com/office/drawing/2014/main" id="{CE167015-CF8E-4925-ACF2-1A6B59B407A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4" y="3833865"/>
            <a:ext cx="12457265" cy="3120387"/>
          </a:xfrm>
          <a:gradFill>
            <a:gsLst>
              <a:gs pos="0">
                <a:schemeClr val="tx2">
                  <a:alpha val="50000"/>
                </a:schemeClr>
              </a:gs>
              <a:gs pos="100000">
                <a:schemeClr val="tx2">
                  <a:lumMod val="50000"/>
                  <a:alpha val="0"/>
                </a:schemeClr>
              </a:gs>
            </a:gsLst>
            <a:lin ang="5400000" scaled="0"/>
          </a:gradFill>
        </p:spPr>
        <p:txBody>
          <a:bodyPr vert="horz" wrap="none" lIns="0" tIns="0" rIns="0" bIns="0" rtlCol="0" anchor="ctr">
            <a:noAutofit/>
          </a:bodyPr>
          <a:lstStyle>
            <a:lvl1pPr>
              <a:defRPr lang="nl-NL" sz="800" dirty="0"/>
            </a:lvl1pPr>
          </a:lstStyle>
          <a:p>
            <a:pPr marL="0" lvl="0" indent="0" algn="ctr">
              <a:buNone/>
            </a:pPr>
            <a:r>
              <a:rPr lang="nl-NL" dirty="0"/>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alpha val="50000"/>
                </a:schemeClr>
              </a:gs>
              <a:gs pos="100000">
                <a:schemeClr val="tx2">
                  <a:lumMod val="50000"/>
                  <a:alpha val="0"/>
                </a:schemeClr>
              </a:gs>
            </a:gsLst>
            <a:lin ang="5400000" scaled="0"/>
          </a:gradFill>
        </p:spPr>
        <p:txBody>
          <a:bodyPr vert="horz" wrap="none" lIns="0" tIns="0" rIns="0" bIns="0" rtlCol="0" anchor="ctr">
            <a:noAutofit/>
          </a:bodyPr>
          <a:lstStyle>
            <a:lvl1pPr>
              <a:defRPr lang="nl-NL" sz="800" dirty="0"/>
            </a:lvl1pPr>
          </a:lstStyle>
          <a:p>
            <a:pPr marL="0" lvl="0" indent="0" algn="ctr">
              <a:buNone/>
            </a:pPr>
            <a:r>
              <a:rPr lang="nl-NL" dirty="0"/>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6251251" y="879349"/>
            <a:ext cx="6926578" cy="5099303"/>
          </a:xfrm>
          <a:gradFill>
            <a:gsLst>
              <a:gs pos="0">
                <a:srgbClr val="F2F8FB"/>
              </a:gs>
              <a:gs pos="100000">
                <a:srgbClr val="F2F8FB">
                  <a:alpha val="85000"/>
                </a:srgbClr>
              </a:gs>
            </a:gsLst>
            <a:lin ang="5400000" scaled="0"/>
          </a:gradFill>
        </p:spPr>
        <p:txBody>
          <a:bodyPr wrap="none" anchor="ctr"/>
          <a:lstStyle>
            <a:lvl1pPr marL="0" indent="0" algn="ctr">
              <a:buNone/>
              <a:defRPr sz="800"/>
            </a:lvl1pPr>
          </a:lstStyle>
          <a:p>
            <a:pPr lvl="0"/>
            <a:r>
              <a:rPr lang="nl-NL" dirty="0"/>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dirty="0"/>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2">
                <a:alpha val="10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2">
                <a:alpha val="10000"/>
              </a:schemeClr>
            </a:solidFill>
            <a:miter lim="800000"/>
          </a:ln>
        </p:spPr>
        <p:txBody>
          <a:bodyPr wrap="square" anchor="ctr">
            <a:noAutofit/>
          </a:bodyPr>
          <a:lstStyle>
            <a:lvl1pPr marL="0" indent="0" algn="ctr">
              <a:buNone/>
              <a:defRPr sz="800"/>
            </a:lvl1pPr>
          </a:lstStyle>
          <a:p>
            <a:pPr lvl="0"/>
            <a:r>
              <a:rPr lang="nl-NL" dirty="0"/>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dirty="0"/>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dirty="0"/>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287" name="Rechthoek 286">
            <a:extLst>
              <a:ext uri="{FF2B5EF4-FFF2-40B4-BE49-F238E27FC236}">
                <a16:creationId xmlns:a16="http://schemas.microsoft.com/office/drawing/2014/main" id="{9B336FA8-3978-4AB9-83C3-693CABF4C159}"/>
              </a:ext>
            </a:extLst>
          </p:cNvPr>
          <p:cNvSpPr/>
          <p:nvPr userDrawn="1"/>
        </p:nvSpPr>
        <p:spPr>
          <a:xfrm>
            <a:off x="0" y="-399601"/>
            <a:ext cx="720000" cy="360000"/>
          </a:xfrm>
          <a:prstGeom prst="rect">
            <a:avLst/>
          </a:prstGeom>
        </p:spPr>
        <p:txBody>
          <a:bodyPr wrap="none" lIns="0" tIns="0" rIns="0" bIns="0">
            <a:noAutofit/>
          </a:bodyPr>
          <a:lstStyle/>
          <a:p>
            <a:r>
              <a:rPr lang="nl-NL" dirty="0"/>
              <a:t>Tekst en beeld D (half)</a:t>
            </a:r>
          </a:p>
        </p:txBody>
      </p:sp>
      <p:grpSp>
        <p:nvGrpSpPr>
          <p:cNvPr id="288" name="INSTRUCTIES">
            <a:extLst>
              <a:ext uri="{FF2B5EF4-FFF2-40B4-BE49-F238E27FC236}">
                <a16:creationId xmlns:a16="http://schemas.microsoft.com/office/drawing/2014/main" id="{EADE7A48-9A5F-4E6F-984D-74030451BB1B}"/>
              </a:ext>
            </a:extLst>
          </p:cNvPr>
          <p:cNvGrpSpPr/>
          <p:nvPr userDrawn="1"/>
        </p:nvGrpSpPr>
        <p:grpSpPr>
          <a:xfrm>
            <a:off x="12395374" y="-718670"/>
            <a:ext cx="4140000" cy="6489275"/>
            <a:chOff x="12395374" y="-718670"/>
            <a:chExt cx="4140000" cy="6489275"/>
          </a:xfrm>
        </p:grpSpPr>
        <p:sp>
          <p:nvSpPr>
            <p:cNvPr id="289" name="Rechthoek: afgeronde hoeken 288">
              <a:extLst>
                <a:ext uri="{FF2B5EF4-FFF2-40B4-BE49-F238E27FC236}">
                  <a16:creationId xmlns:a16="http://schemas.microsoft.com/office/drawing/2014/main" id="{129A9F85-4E1A-4D39-88DE-7430FE6D5043}"/>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290" name="Rechthoek: afgeronde hoeken 289">
              <a:extLst>
                <a:ext uri="{FF2B5EF4-FFF2-40B4-BE49-F238E27FC236}">
                  <a16:creationId xmlns:a16="http://schemas.microsoft.com/office/drawing/2014/main" id="{F4961C79-6CDA-4F9E-8F0E-CACD857BDBD6}"/>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7DC3CED5-00CD-4F21-BBEC-D420A38C17C3}"/>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92" name="Rechte verbindingslijn 291">
              <a:extLst>
                <a:ext uri="{FF2B5EF4-FFF2-40B4-BE49-F238E27FC236}">
                  <a16:creationId xmlns:a16="http://schemas.microsoft.com/office/drawing/2014/main" id="{C869A419-5D5A-465F-B29A-90556B178A3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93" name="Rechthoek 292">
              <a:extLst>
                <a:ext uri="{FF2B5EF4-FFF2-40B4-BE49-F238E27FC236}">
                  <a16:creationId xmlns:a16="http://schemas.microsoft.com/office/drawing/2014/main" id="{B85DBE24-45D6-41F1-8525-69033D9BA90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94" name="Ovaal 293">
              <a:extLst>
                <a:ext uri="{FF2B5EF4-FFF2-40B4-BE49-F238E27FC236}">
                  <a16:creationId xmlns:a16="http://schemas.microsoft.com/office/drawing/2014/main" id="{ABCC5649-1EF9-43A9-B196-12EBBE1C0DA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95" name="Rechthoek 294">
              <a:extLst>
                <a:ext uri="{FF2B5EF4-FFF2-40B4-BE49-F238E27FC236}">
                  <a16:creationId xmlns:a16="http://schemas.microsoft.com/office/drawing/2014/main" id="{2A45AFB3-AF08-4E0A-A5C7-535AB44E8D40}"/>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96" name="Ovaal 295">
              <a:extLst>
                <a:ext uri="{FF2B5EF4-FFF2-40B4-BE49-F238E27FC236}">
                  <a16:creationId xmlns:a16="http://schemas.microsoft.com/office/drawing/2014/main" id="{AA3CFA8C-CB6F-4C99-A8B6-BB7841E8E21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97" name="Rechthoek 296">
              <a:extLst>
                <a:ext uri="{FF2B5EF4-FFF2-40B4-BE49-F238E27FC236}">
                  <a16:creationId xmlns:a16="http://schemas.microsoft.com/office/drawing/2014/main" id="{A7000A5B-5815-4833-AB10-D6587E7C2C4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8EEBA5CF-38A9-412D-B0F1-DD88A1B3221D}"/>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F9B7CB89-1962-45CD-A5A7-57B9E0CA1112}"/>
                </a:ext>
              </a:extLst>
            </p:cNvPr>
            <p:cNvGrpSpPr/>
            <p:nvPr userDrawn="1"/>
          </p:nvGrpSpPr>
          <p:grpSpPr>
            <a:xfrm>
              <a:off x="12916952" y="1996210"/>
              <a:ext cx="825930" cy="209550"/>
              <a:chOff x="13504624" y="2482850"/>
              <a:chExt cx="825500" cy="209550"/>
            </a:xfrm>
          </p:grpSpPr>
          <p:sp>
            <p:nvSpPr>
              <p:cNvPr id="342" name="Rechthoek 341">
                <a:extLst>
                  <a:ext uri="{FF2B5EF4-FFF2-40B4-BE49-F238E27FC236}">
                    <a16:creationId xmlns:a16="http://schemas.microsoft.com/office/drawing/2014/main" id="{A466D862-A094-444C-A46B-C8230F1ADDD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343" name="Rechte verbindingslijn 342">
                <a:extLst>
                  <a:ext uri="{FF2B5EF4-FFF2-40B4-BE49-F238E27FC236}">
                    <a16:creationId xmlns:a16="http://schemas.microsoft.com/office/drawing/2014/main" id="{C5293B60-5007-456F-B6BD-79E25DF3281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44" name="Gelijkbenige driehoek 343">
                <a:extLst>
                  <a:ext uri="{FF2B5EF4-FFF2-40B4-BE49-F238E27FC236}">
                    <a16:creationId xmlns:a16="http://schemas.microsoft.com/office/drawing/2014/main" id="{3C13443B-F454-449D-B09D-576FD977E81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00" name="Groep 299">
              <a:extLst>
                <a:ext uri="{FF2B5EF4-FFF2-40B4-BE49-F238E27FC236}">
                  <a16:creationId xmlns:a16="http://schemas.microsoft.com/office/drawing/2014/main" id="{DCB76D7A-D6FC-41D8-B002-283C795C5A11}"/>
                </a:ext>
              </a:extLst>
            </p:cNvPr>
            <p:cNvGrpSpPr/>
            <p:nvPr userDrawn="1"/>
          </p:nvGrpSpPr>
          <p:grpSpPr>
            <a:xfrm>
              <a:off x="12861978" y="3626002"/>
              <a:ext cx="514552" cy="612918"/>
              <a:chOff x="12682980" y="3403241"/>
              <a:chExt cx="622284" cy="741632"/>
            </a:xfrm>
          </p:grpSpPr>
          <p:grpSp>
            <p:nvGrpSpPr>
              <p:cNvPr id="326" name="Groep 325">
                <a:extLst>
                  <a:ext uri="{FF2B5EF4-FFF2-40B4-BE49-F238E27FC236}">
                    <a16:creationId xmlns:a16="http://schemas.microsoft.com/office/drawing/2014/main" id="{F6ABE712-4850-4A4E-AF44-641D8DA623DB}"/>
                  </a:ext>
                </a:extLst>
              </p:cNvPr>
              <p:cNvGrpSpPr/>
              <p:nvPr userDrawn="1"/>
            </p:nvGrpSpPr>
            <p:grpSpPr>
              <a:xfrm>
                <a:off x="12771568" y="3403241"/>
                <a:ext cx="467138" cy="448489"/>
                <a:chOff x="12782195" y="3403241"/>
                <a:chExt cx="467138" cy="448489"/>
              </a:xfrm>
            </p:grpSpPr>
            <p:grpSp>
              <p:nvGrpSpPr>
                <p:cNvPr id="329" name="Groep 328">
                  <a:extLst>
                    <a:ext uri="{FF2B5EF4-FFF2-40B4-BE49-F238E27FC236}">
                      <a16:creationId xmlns:a16="http://schemas.microsoft.com/office/drawing/2014/main" id="{BB54D7D2-D33C-4E2C-A890-49C602F33F4A}"/>
                    </a:ext>
                  </a:extLst>
                </p:cNvPr>
                <p:cNvGrpSpPr/>
                <p:nvPr userDrawn="1"/>
              </p:nvGrpSpPr>
              <p:grpSpPr>
                <a:xfrm>
                  <a:off x="12782195" y="3403241"/>
                  <a:ext cx="412967" cy="393907"/>
                  <a:chOff x="13554906" y="3320109"/>
                  <a:chExt cx="443906" cy="423419"/>
                </a:xfrm>
              </p:grpSpPr>
              <p:grpSp>
                <p:nvGrpSpPr>
                  <p:cNvPr id="336" name="Groep 335">
                    <a:extLst>
                      <a:ext uri="{FF2B5EF4-FFF2-40B4-BE49-F238E27FC236}">
                        <a16:creationId xmlns:a16="http://schemas.microsoft.com/office/drawing/2014/main" id="{E46410CD-E3D3-4085-80D5-B706BB6E8D95}"/>
                      </a:ext>
                    </a:extLst>
                  </p:cNvPr>
                  <p:cNvGrpSpPr/>
                  <p:nvPr userDrawn="1"/>
                </p:nvGrpSpPr>
                <p:grpSpPr>
                  <a:xfrm>
                    <a:off x="13554906" y="3320109"/>
                    <a:ext cx="443906" cy="423419"/>
                    <a:chOff x="12909684" y="1276143"/>
                    <a:chExt cx="443906" cy="423419"/>
                  </a:xfrm>
                </p:grpSpPr>
                <p:sp>
                  <p:nvSpPr>
                    <p:cNvPr id="339" name="Rechthoek 338">
                      <a:extLst>
                        <a:ext uri="{FF2B5EF4-FFF2-40B4-BE49-F238E27FC236}">
                          <a16:creationId xmlns:a16="http://schemas.microsoft.com/office/drawing/2014/main" id="{FBE3C66B-B7CC-4567-BD38-402B76BBDF18}"/>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40" name="Rechthoek 339">
                      <a:extLst>
                        <a:ext uri="{FF2B5EF4-FFF2-40B4-BE49-F238E27FC236}">
                          <a16:creationId xmlns:a16="http://schemas.microsoft.com/office/drawing/2014/main" id="{CE37A4DB-D0A5-40D7-9E20-BDCD8BCFC00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41" name="Ovaal 340">
                      <a:extLst>
                        <a:ext uri="{FF2B5EF4-FFF2-40B4-BE49-F238E27FC236}">
                          <a16:creationId xmlns:a16="http://schemas.microsoft.com/office/drawing/2014/main" id="{EF711AB8-A770-4938-BC77-5B52BECC4AA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337" name="Afbeelding 336">
                    <a:extLst>
                      <a:ext uri="{FF2B5EF4-FFF2-40B4-BE49-F238E27FC236}">
                        <a16:creationId xmlns:a16="http://schemas.microsoft.com/office/drawing/2014/main" id="{8732AFD9-B299-4D27-846A-07309574AAC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338" name="Afbeelding 337">
                    <a:extLst>
                      <a:ext uri="{FF2B5EF4-FFF2-40B4-BE49-F238E27FC236}">
                        <a16:creationId xmlns:a16="http://schemas.microsoft.com/office/drawing/2014/main" id="{E53F4B40-90DF-4092-B957-EDE1FEF21DC4}"/>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330" name="Groep 329">
                  <a:extLst>
                    <a:ext uri="{FF2B5EF4-FFF2-40B4-BE49-F238E27FC236}">
                      <a16:creationId xmlns:a16="http://schemas.microsoft.com/office/drawing/2014/main" id="{0495A808-E54F-4DFD-84A2-83A738A52412}"/>
                    </a:ext>
                  </a:extLst>
                </p:cNvPr>
                <p:cNvGrpSpPr/>
                <p:nvPr userDrawn="1"/>
              </p:nvGrpSpPr>
              <p:grpSpPr>
                <a:xfrm>
                  <a:off x="13103513" y="3705268"/>
                  <a:ext cx="145820" cy="146462"/>
                  <a:chOff x="13096169" y="3602278"/>
                  <a:chExt cx="145820" cy="146462"/>
                </a:xfrm>
              </p:grpSpPr>
              <p:sp>
                <p:nvSpPr>
                  <p:cNvPr id="334" name="Rechthoek 333">
                    <a:extLst>
                      <a:ext uri="{FF2B5EF4-FFF2-40B4-BE49-F238E27FC236}">
                        <a16:creationId xmlns:a16="http://schemas.microsoft.com/office/drawing/2014/main" id="{C2C61162-1198-4EFD-A215-30071AD29D3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5" name="Rechthoek 334">
                    <a:extLst>
                      <a:ext uri="{FF2B5EF4-FFF2-40B4-BE49-F238E27FC236}">
                        <a16:creationId xmlns:a16="http://schemas.microsoft.com/office/drawing/2014/main" id="{E3BAF3CB-3B98-402F-86EE-916B8F2D52C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31" name="Groep 330">
                  <a:extLst>
                    <a:ext uri="{FF2B5EF4-FFF2-40B4-BE49-F238E27FC236}">
                      <a16:creationId xmlns:a16="http://schemas.microsoft.com/office/drawing/2014/main" id="{28DA3BFE-3D78-41D1-8DF5-BC7607ED1CEC}"/>
                    </a:ext>
                  </a:extLst>
                </p:cNvPr>
                <p:cNvGrpSpPr/>
                <p:nvPr userDrawn="1"/>
              </p:nvGrpSpPr>
              <p:grpSpPr>
                <a:xfrm rot="10800000">
                  <a:off x="13061402" y="3665637"/>
                  <a:ext cx="145820" cy="146462"/>
                  <a:chOff x="13096169" y="3602278"/>
                  <a:chExt cx="145820" cy="146462"/>
                </a:xfrm>
              </p:grpSpPr>
              <p:sp>
                <p:nvSpPr>
                  <p:cNvPr id="332" name="Rechthoek 331">
                    <a:extLst>
                      <a:ext uri="{FF2B5EF4-FFF2-40B4-BE49-F238E27FC236}">
                        <a16:creationId xmlns:a16="http://schemas.microsoft.com/office/drawing/2014/main" id="{404B86E5-4787-4230-A3A6-A71428FDF0F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3" name="Rechthoek 332">
                    <a:extLst>
                      <a:ext uri="{FF2B5EF4-FFF2-40B4-BE49-F238E27FC236}">
                        <a16:creationId xmlns:a16="http://schemas.microsoft.com/office/drawing/2014/main" id="{2256C96D-F3D8-4D8E-A07C-D1F9108CF7D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327" name="Rechthoek 326">
                <a:extLst>
                  <a:ext uri="{FF2B5EF4-FFF2-40B4-BE49-F238E27FC236}">
                    <a16:creationId xmlns:a16="http://schemas.microsoft.com/office/drawing/2014/main" id="{F6D9E058-9C23-4ABC-8E80-D7D7BD8FDA06}"/>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328" name="Gelijkbenige driehoek 327">
                <a:extLst>
                  <a:ext uri="{FF2B5EF4-FFF2-40B4-BE49-F238E27FC236}">
                    <a16:creationId xmlns:a16="http://schemas.microsoft.com/office/drawing/2014/main" id="{C1470C23-0418-4623-94A7-AEC6543C215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01" name="Groep 300">
              <a:extLst>
                <a:ext uri="{FF2B5EF4-FFF2-40B4-BE49-F238E27FC236}">
                  <a16:creationId xmlns:a16="http://schemas.microsoft.com/office/drawing/2014/main" id="{ABD48C5C-3952-4870-B354-0533F725E5A7}"/>
                </a:ext>
              </a:extLst>
            </p:cNvPr>
            <p:cNvGrpSpPr/>
            <p:nvPr userDrawn="1"/>
          </p:nvGrpSpPr>
          <p:grpSpPr>
            <a:xfrm>
              <a:off x="12916952" y="938392"/>
              <a:ext cx="294943" cy="318834"/>
              <a:chOff x="14466489" y="1001522"/>
              <a:chExt cx="290627" cy="314333"/>
            </a:xfrm>
          </p:grpSpPr>
          <p:sp>
            <p:nvSpPr>
              <p:cNvPr id="320" name="Rechthoek 319">
                <a:extLst>
                  <a:ext uri="{FF2B5EF4-FFF2-40B4-BE49-F238E27FC236}">
                    <a16:creationId xmlns:a16="http://schemas.microsoft.com/office/drawing/2014/main" id="{16C35D11-A1DE-41B9-8C63-F1D79322FFC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21" name="Ovaal 320">
                <a:extLst>
                  <a:ext uri="{FF2B5EF4-FFF2-40B4-BE49-F238E27FC236}">
                    <a16:creationId xmlns:a16="http://schemas.microsoft.com/office/drawing/2014/main" id="{E1275DCA-C4E9-4E63-B43F-A4681F41D1C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2" name="Vrije vorm: vorm 321">
                <a:extLst>
                  <a:ext uri="{FF2B5EF4-FFF2-40B4-BE49-F238E27FC236}">
                    <a16:creationId xmlns:a16="http://schemas.microsoft.com/office/drawing/2014/main" id="{96A32E99-C00F-4609-93DE-7DBB5E168A8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23" name="Rechthoek: afgeronde hoeken 322">
                <a:extLst>
                  <a:ext uri="{FF2B5EF4-FFF2-40B4-BE49-F238E27FC236}">
                    <a16:creationId xmlns:a16="http://schemas.microsoft.com/office/drawing/2014/main" id="{96F356BD-7F38-4FA2-822B-36D7932570D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324" name="Rechte verbindingslijn 323">
                <a:extLst>
                  <a:ext uri="{FF2B5EF4-FFF2-40B4-BE49-F238E27FC236}">
                    <a16:creationId xmlns:a16="http://schemas.microsoft.com/office/drawing/2014/main" id="{689ACD84-F571-44F2-A610-16A5716630E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5" name="Rechte verbindingslijn 324">
                <a:extLst>
                  <a:ext uri="{FF2B5EF4-FFF2-40B4-BE49-F238E27FC236}">
                    <a16:creationId xmlns:a16="http://schemas.microsoft.com/office/drawing/2014/main" id="{8887F908-3A43-43C8-8FE9-4B71B8D292D1}"/>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2" name="Ovaal 301">
              <a:extLst>
                <a:ext uri="{FF2B5EF4-FFF2-40B4-BE49-F238E27FC236}">
                  <a16:creationId xmlns:a16="http://schemas.microsoft.com/office/drawing/2014/main" id="{25528928-51C5-42BE-9775-3B20A37FAE77}"/>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03" name="Rechthoek 302">
              <a:extLst>
                <a:ext uri="{FF2B5EF4-FFF2-40B4-BE49-F238E27FC236}">
                  <a16:creationId xmlns:a16="http://schemas.microsoft.com/office/drawing/2014/main" id="{581F9D80-EE16-408F-BD30-97A0E05239E9}"/>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04" name="Rechte verbindingslijn 303">
              <a:extLst>
                <a:ext uri="{FF2B5EF4-FFF2-40B4-BE49-F238E27FC236}">
                  <a16:creationId xmlns:a16="http://schemas.microsoft.com/office/drawing/2014/main" id="{5A21FDA9-C8B8-4ED5-9885-F8C054F603C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305" name="Groep 304">
              <a:extLst>
                <a:ext uri="{FF2B5EF4-FFF2-40B4-BE49-F238E27FC236}">
                  <a16:creationId xmlns:a16="http://schemas.microsoft.com/office/drawing/2014/main" id="{BF0D7EDD-06B8-481B-810C-5BE628698285}"/>
                </a:ext>
              </a:extLst>
            </p:cNvPr>
            <p:cNvGrpSpPr/>
            <p:nvPr userDrawn="1"/>
          </p:nvGrpSpPr>
          <p:grpSpPr>
            <a:xfrm>
              <a:off x="12904732" y="4945834"/>
              <a:ext cx="1499406" cy="678267"/>
              <a:chOff x="12757283" y="3120781"/>
              <a:chExt cx="1499406" cy="678267"/>
            </a:xfrm>
          </p:grpSpPr>
          <p:sp>
            <p:nvSpPr>
              <p:cNvPr id="306" name="Rechthoek 305">
                <a:extLst>
                  <a:ext uri="{FF2B5EF4-FFF2-40B4-BE49-F238E27FC236}">
                    <a16:creationId xmlns:a16="http://schemas.microsoft.com/office/drawing/2014/main" id="{EE7280A7-D610-4196-806B-A55A08666AA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07" name="Rechthoek 306">
                <a:extLst>
                  <a:ext uri="{FF2B5EF4-FFF2-40B4-BE49-F238E27FC236}">
                    <a16:creationId xmlns:a16="http://schemas.microsoft.com/office/drawing/2014/main" id="{1853A4FC-3DA9-42C3-9460-4F9EEF30C5EB}"/>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8" name="Tekstvak 307">
                <a:extLst>
                  <a:ext uri="{FF2B5EF4-FFF2-40B4-BE49-F238E27FC236}">
                    <a16:creationId xmlns:a16="http://schemas.microsoft.com/office/drawing/2014/main" id="{37B3FD43-7EEB-46A8-870E-F36C5ACE2B28}"/>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309" name="Tekstvak 308">
                <a:extLst>
                  <a:ext uri="{FF2B5EF4-FFF2-40B4-BE49-F238E27FC236}">
                    <a16:creationId xmlns:a16="http://schemas.microsoft.com/office/drawing/2014/main" id="{474485CE-0033-4FD8-90D1-09E9CCBE0F5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310" name="Picture 3">
                <a:extLst>
                  <a:ext uri="{FF2B5EF4-FFF2-40B4-BE49-F238E27FC236}">
                    <a16:creationId xmlns:a16="http://schemas.microsoft.com/office/drawing/2014/main" id="{FCAC81D1-6122-440A-B998-66445C17CF17}"/>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11" name="Gelijkbenige driehoek 310">
                <a:extLst>
                  <a:ext uri="{FF2B5EF4-FFF2-40B4-BE49-F238E27FC236}">
                    <a16:creationId xmlns:a16="http://schemas.microsoft.com/office/drawing/2014/main" id="{41219527-A963-4586-960B-A7618FC01898}"/>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12" name="Groep 311">
                <a:extLst>
                  <a:ext uri="{FF2B5EF4-FFF2-40B4-BE49-F238E27FC236}">
                    <a16:creationId xmlns:a16="http://schemas.microsoft.com/office/drawing/2014/main" id="{F4B77B03-0F3A-4DE6-93FA-43A72742CBBF}"/>
                  </a:ext>
                </a:extLst>
              </p:cNvPr>
              <p:cNvGrpSpPr/>
              <p:nvPr userDrawn="1"/>
            </p:nvGrpSpPr>
            <p:grpSpPr>
              <a:xfrm>
                <a:off x="12822311" y="3178534"/>
                <a:ext cx="182309" cy="163794"/>
                <a:chOff x="12832541" y="3162395"/>
                <a:chExt cx="219532" cy="197236"/>
              </a:xfrm>
            </p:grpSpPr>
            <p:sp>
              <p:nvSpPr>
                <p:cNvPr id="317" name="Rechthoek 316">
                  <a:extLst>
                    <a:ext uri="{FF2B5EF4-FFF2-40B4-BE49-F238E27FC236}">
                      <a16:creationId xmlns:a16="http://schemas.microsoft.com/office/drawing/2014/main" id="{A33C04DE-29E6-40CE-AFE2-F767F3C8BB0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8" name="Rechthoek 317">
                  <a:extLst>
                    <a:ext uri="{FF2B5EF4-FFF2-40B4-BE49-F238E27FC236}">
                      <a16:creationId xmlns:a16="http://schemas.microsoft.com/office/drawing/2014/main" id="{17947A96-888E-4EB1-BB54-B9403BEB39D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9" name="Rechthoek 318">
                  <a:extLst>
                    <a:ext uri="{FF2B5EF4-FFF2-40B4-BE49-F238E27FC236}">
                      <a16:creationId xmlns:a16="http://schemas.microsoft.com/office/drawing/2014/main" id="{71FFF368-F9F3-4115-8C23-848524C2CFA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313" name="Groep 312">
                <a:extLst>
                  <a:ext uri="{FF2B5EF4-FFF2-40B4-BE49-F238E27FC236}">
                    <a16:creationId xmlns:a16="http://schemas.microsoft.com/office/drawing/2014/main" id="{36EDB678-C424-4C9D-87ED-CC27E7050B2C}"/>
                  </a:ext>
                </a:extLst>
              </p:cNvPr>
              <p:cNvGrpSpPr/>
              <p:nvPr userDrawn="1"/>
            </p:nvGrpSpPr>
            <p:grpSpPr>
              <a:xfrm>
                <a:off x="12822311" y="3480352"/>
                <a:ext cx="182309" cy="163794"/>
                <a:chOff x="12832541" y="3162395"/>
                <a:chExt cx="219532" cy="197236"/>
              </a:xfrm>
            </p:grpSpPr>
            <p:sp>
              <p:nvSpPr>
                <p:cNvPr id="314" name="Rechthoek 313">
                  <a:extLst>
                    <a:ext uri="{FF2B5EF4-FFF2-40B4-BE49-F238E27FC236}">
                      <a16:creationId xmlns:a16="http://schemas.microsoft.com/office/drawing/2014/main" id="{29458C5D-540B-4365-996B-45322111AFB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5" name="Rechthoek 314">
                  <a:extLst>
                    <a:ext uri="{FF2B5EF4-FFF2-40B4-BE49-F238E27FC236}">
                      <a16:creationId xmlns:a16="http://schemas.microsoft.com/office/drawing/2014/main" id="{1F82496E-BB67-4E8A-AC75-9CA25F15F8B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16" name="Rechthoek 315">
                  <a:extLst>
                    <a:ext uri="{FF2B5EF4-FFF2-40B4-BE49-F238E27FC236}">
                      <a16:creationId xmlns:a16="http://schemas.microsoft.com/office/drawing/2014/main" id="{1727AAE6-06A4-403C-BED8-D849604E2A1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grpSp>
        <p:nvGrpSpPr>
          <p:cNvPr id="423" name="TEKSTINSTRUCTIES">
            <a:extLst>
              <a:ext uri="{FF2B5EF4-FFF2-40B4-BE49-F238E27FC236}">
                <a16:creationId xmlns:a16="http://schemas.microsoft.com/office/drawing/2014/main" id="{9451E216-B9A2-4A65-8A7E-E3EF559B3A8D}"/>
              </a:ext>
            </a:extLst>
          </p:cNvPr>
          <p:cNvGrpSpPr/>
          <p:nvPr userDrawn="1"/>
        </p:nvGrpSpPr>
        <p:grpSpPr>
          <a:xfrm>
            <a:off x="-4297881" y="-718670"/>
            <a:ext cx="4140000" cy="7198669"/>
            <a:chOff x="-4297881" y="-718670"/>
            <a:chExt cx="4140000" cy="7198669"/>
          </a:xfrm>
        </p:grpSpPr>
        <p:sp>
          <p:nvSpPr>
            <p:cNvPr id="424" name="Rechthoek: afgeronde hoeken 423">
              <a:extLst>
                <a:ext uri="{FF2B5EF4-FFF2-40B4-BE49-F238E27FC236}">
                  <a16:creationId xmlns:a16="http://schemas.microsoft.com/office/drawing/2014/main" id="{8D975D7B-BE25-4F3D-BE9D-FDB1B57BB0BE}"/>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425" name="Rechthoek: afgeronde hoeken 424">
              <a:extLst>
                <a:ext uri="{FF2B5EF4-FFF2-40B4-BE49-F238E27FC236}">
                  <a16:creationId xmlns:a16="http://schemas.microsoft.com/office/drawing/2014/main" id="{8C63DDE6-1FFB-4E9B-9F53-4C700D3E769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426" name="Rechthoek: afgeronde hoeken 425">
              <a:extLst>
                <a:ext uri="{FF2B5EF4-FFF2-40B4-BE49-F238E27FC236}">
                  <a16:creationId xmlns:a16="http://schemas.microsoft.com/office/drawing/2014/main" id="{9498BBD6-516E-4E22-9254-F144F11A0E4E}"/>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427" name="Rechte verbindingslijn 426">
              <a:extLst>
                <a:ext uri="{FF2B5EF4-FFF2-40B4-BE49-F238E27FC236}">
                  <a16:creationId xmlns:a16="http://schemas.microsoft.com/office/drawing/2014/main" id="{DCEBBB45-4E73-4ABE-A896-4ABF128474A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8" name="Groep 427">
              <a:extLst>
                <a:ext uri="{FF2B5EF4-FFF2-40B4-BE49-F238E27FC236}">
                  <a16:creationId xmlns:a16="http://schemas.microsoft.com/office/drawing/2014/main" id="{ED32EDC8-838F-4164-89DD-E3A3DFB9A7D9}"/>
                </a:ext>
              </a:extLst>
            </p:cNvPr>
            <p:cNvGrpSpPr/>
            <p:nvPr userDrawn="1"/>
          </p:nvGrpSpPr>
          <p:grpSpPr>
            <a:xfrm>
              <a:off x="-3905190" y="127747"/>
              <a:ext cx="3354618" cy="786653"/>
              <a:chOff x="-3419346" y="368233"/>
              <a:chExt cx="3170491" cy="743862"/>
            </a:xfrm>
          </p:grpSpPr>
          <p:sp>
            <p:nvSpPr>
              <p:cNvPr id="449" name="Rechthoek 448">
                <a:extLst>
                  <a:ext uri="{FF2B5EF4-FFF2-40B4-BE49-F238E27FC236}">
                    <a16:creationId xmlns:a16="http://schemas.microsoft.com/office/drawing/2014/main" id="{B4E03898-9561-47C9-9D68-8908A26E08D0}"/>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450" name="Rechte verbindingslijn 449">
                <a:extLst>
                  <a:ext uri="{FF2B5EF4-FFF2-40B4-BE49-F238E27FC236}">
                    <a16:creationId xmlns:a16="http://schemas.microsoft.com/office/drawing/2014/main" id="{546BE49D-F1D0-414E-9C24-5D7C6B6153E5}"/>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1" name="Rechte verbindingslijn 450">
                <a:extLst>
                  <a:ext uri="{FF2B5EF4-FFF2-40B4-BE49-F238E27FC236}">
                    <a16:creationId xmlns:a16="http://schemas.microsoft.com/office/drawing/2014/main" id="{7DAC40DB-616E-4310-AED1-13C171A78CA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2" name="Rechthoek 451">
                <a:extLst>
                  <a:ext uri="{FF2B5EF4-FFF2-40B4-BE49-F238E27FC236}">
                    <a16:creationId xmlns:a16="http://schemas.microsoft.com/office/drawing/2014/main" id="{03A68E76-911C-4C29-B4F9-6270E6052F9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453" name="Groep 452">
                <a:extLst>
                  <a:ext uri="{FF2B5EF4-FFF2-40B4-BE49-F238E27FC236}">
                    <a16:creationId xmlns:a16="http://schemas.microsoft.com/office/drawing/2014/main" id="{D20F70C3-7745-45BE-9BD9-B0CD8EEFD28F}"/>
                  </a:ext>
                </a:extLst>
              </p:cNvPr>
              <p:cNvGrpSpPr/>
              <p:nvPr userDrawn="1"/>
            </p:nvGrpSpPr>
            <p:grpSpPr>
              <a:xfrm>
                <a:off x="-3002834" y="720303"/>
                <a:ext cx="182598" cy="143759"/>
                <a:chOff x="-3310843" y="700986"/>
                <a:chExt cx="182598" cy="143759"/>
              </a:xfrm>
            </p:grpSpPr>
            <p:grpSp>
              <p:nvGrpSpPr>
                <p:cNvPr id="492" name="Groep 491">
                  <a:extLst>
                    <a:ext uri="{FF2B5EF4-FFF2-40B4-BE49-F238E27FC236}">
                      <a16:creationId xmlns:a16="http://schemas.microsoft.com/office/drawing/2014/main" id="{72148451-23B3-4D13-B73E-26BCDFD1932B}"/>
                    </a:ext>
                  </a:extLst>
                </p:cNvPr>
                <p:cNvGrpSpPr/>
                <p:nvPr userDrawn="1"/>
              </p:nvGrpSpPr>
              <p:grpSpPr>
                <a:xfrm>
                  <a:off x="-3310843" y="700986"/>
                  <a:ext cx="182598" cy="143759"/>
                  <a:chOff x="-3310843" y="700986"/>
                  <a:chExt cx="182598" cy="143759"/>
                </a:xfrm>
              </p:grpSpPr>
              <p:cxnSp>
                <p:nvCxnSpPr>
                  <p:cNvPr id="496" name="Rechte verbindingslijn 495">
                    <a:extLst>
                      <a:ext uri="{FF2B5EF4-FFF2-40B4-BE49-F238E27FC236}">
                        <a16:creationId xmlns:a16="http://schemas.microsoft.com/office/drawing/2014/main" id="{5951D8D0-EA56-4203-92BF-1A4913BF7433}"/>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97" name="Rechte verbindingslijn 496">
                    <a:extLst>
                      <a:ext uri="{FF2B5EF4-FFF2-40B4-BE49-F238E27FC236}">
                        <a16:creationId xmlns:a16="http://schemas.microsoft.com/office/drawing/2014/main" id="{1ED870BD-7845-4CA5-ADC5-31E7BACBC2F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8" name="Rechte verbindingslijn 497">
                    <a:extLst>
                      <a:ext uri="{FF2B5EF4-FFF2-40B4-BE49-F238E27FC236}">
                        <a16:creationId xmlns:a16="http://schemas.microsoft.com/office/drawing/2014/main" id="{D65C6A43-C9FD-409E-889B-BF23E4B29C0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9" name="Rechte verbindingslijn 498">
                    <a:extLst>
                      <a:ext uri="{FF2B5EF4-FFF2-40B4-BE49-F238E27FC236}">
                        <a16:creationId xmlns:a16="http://schemas.microsoft.com/office/drawing/2014/main" id="{89DFEE5B-362F-4BA8-915C-B910DBC0865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0" name="Rechte verbindingslijn 499">
                    <a:extLst>
                      <a:ext uri="{FF2B5EF4-FFF2-40B4-BE49-F238E27FC236}">
                        <a16:creationId xmlns:a16="http://schemas.microsoft.com/office/drawing/2014/main" id="{4A56022E-22FE-4ACE-8642-564D54488B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93" name="Groep 492">
                  <a:extLst>
                    <a:ext uri="{FF2B5EF4-FFF2-40B4-BE49-F238E27FC236}">
                      <a16:creationId xmlns:a16="http://schemas.microsoft.com/office/drawing/2014/main" id="{B05A614A-03E0-4CDE-9152-870AF1DC6093}"/>
                    </a:ext>
                  </a:extLst>
                </p:cNvPr>
                <p:cNvGrpSpPr/>
                <p:nvPr userDrawn="1"/>
              </p:nvGrpSpPr>
              <p:grpSpPr>
                <a:xfrm flipH="1">
                  <a:off x="-3310774" y="735854"/>
                  <a:ext cx="88801" cy="72568"/>
                  <a:chOff x="-2091059" y="1395403"/>
                  <a:chExt cx="157316" cy="128558"/>
                </a:xfrm>
              </p:grpSpPr>
              <p:sp>
                <p:nvSpPr>
                  <p:cNvPr id="494" name="Rechthoek 493">
                    <a:extLst>
                      <a:ext uri="{FF2B5EF4-FFF2-40B4-BE49-F238E27FC236}">
                        <a16:creationId xmlns:a16="http://schemas.microsoft.com/office/drawing/2014/main" id="{922A08CC-C289-414A-BB7C-8574DC8489F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95" name="Pijl: punthaak 494">
                    <a:extLst>
                      <a:ext uri="{FF2B5EF4-FFF2-40B4-BE49-F238E27FC236}">
                        <a16:creationId xmlns:a16="http://schemas.microsoft.com/office/drawing/2014/main" id="{C82A2FF7-6E50-4981-9803-AB591F1B06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454" name="Groep 453">
                <a:extLst>
                  <a:ext uri="{FF2B5EF4-FFF2-40B4-BE49-F238E27FC236}">
                    <a16:creationId xmlns:a16="http://schemas.microsoft.com/office/drawing/2014/main" id="{0DE8358C-2434-4F4B-8899-6E0B68BFED45}"/>
                  </a:ext>
                </a:extLst>
              </p:cNvPr>
              <p:cNvGrpSpPr/>
              <p:nvPr userDrawn="1"/>
            </p:nvGrpSpPr>
            <p:grpSpPr>
              <a:xfrm>
                <a:off x="-3326107" y="720303"/>
                <a:ext cx="182598" cy="143759"/>
                <a:chOff x="-3634116" y="700986"/>
                <a:chExt cx="182598" cy="143759"/>
              </a:xfrm>
            </p:grpSpPr>
            <p:grpSp>
              <p:nvGrpSpPr>
                <p:cNvPr id="483" name="Groep 482">
                  <a:extLst>
                    <a:ext uri="{FF2B5EF4-FFF2-40B4-BE49-F238E27FC236}">
                      <a16:creationId xmlns:a16="http://schemas.microsoft.com/office/drawing/2014/main" id="{AF2FB526-6370-4EA3-A78F-D842B9E590A1}"/>
                    </a:ext>
                  </a:extLst>
                </p:cNvPr>
                <p:cNvGrpSpPr/>
                <p:nvPr userDrawn="1"/>
              </p:nvGrpSpPr>
              <p:grpSpPr>
                <a:xfrm>
                  <a:off x="-3634116" y="700986"/>
                  <a:ext cx="182598" cy="143759"/>
                  <a:chOff x="-3634116" y="700986"/>
                  <a:chExt cx="182598" cy="143759"/>
                </a:xfrm>
              </p:grpSpPr>
              <p:cxnSp>
                <p:nvCxnSpPr>
                  <p:cNvPr id="487" name="Rechte verbindingslijn 486">
                    <a:extLst>
                      <a:ext uri="{FF2B5EF4-FFF2-40B4-BE49-F238E27FC236}">
                        <a16:creationId xmlns:a16="http://schemas.microsoft.com/office/drawing/2014/main" id="{39B8A337-68D7-4FA7-BB66-DE87476F068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8" name="Rechte verbindingslijn 487">
                    <a:extLst>
                      <a:ext uri="{FF2B5EF4-FFF2-40B4-BE49-F238E27FC236}">
                        <a16:creationId xmlns:a16="http://schemas.microsoft.com/office/drawing/2014/main" id="{3958F509-A94D-46B0-B571-4580A02A27A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455DC0AC-0A07-46FE-9F71-44923BDCACE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4FAABBEF-8D88-41F7-80E4-D26999BB593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A931E97D-37FB-463D-BF5B-7FD3CBAB98C0}"/>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84" name="Groep 483">
                  <a:extLst>
                    <a:ext uri="{FF2B5EF4-FFF2-40B4-BE49-F238E27FC236}">
                      <a16:creationId xmlns:a16="http://schemas.microsoft.com/office/drawing/2014/main" id="{929EC114-3325-4EC8-A3A4-FA8E6BD03225}"/>
                    </a:ext>
                  </a:extLst>
                </p:cNvPr>
                <p:cNvGrpSpPr/>
                <p:nvPr userDrawn="1"/>
              </p:nvGrpSpPr>
              <p:grpSpPr>
                <a:xfrm>
                  <a:off x="-3634047" y="735854"/>
                  <a:ext cx="88801" cy="72568"/>
                  <a:chOff x="-2091059" y="1395403"/>
                  <a:chExt cx="157316" cy="128558"/>
                </a:xfrm>
              </p:grpSpPr>
              <p:sp>
                <p:nvSpPr>
                  <p:cNvPr id="485" name="Rechthoek 484">
                    <a:extLst>
                      <a:ext uri="{FF2B5EF4-FFF2-40B4-BE49-F238E27FC236}">
                        <a16:creationId xmlns:a16="http://schemas.microsoft.com/office/drawing/2014/main" id="{D459F1B3-C151-48E9-8E98-62CB1A43C1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86" name="Pijl: punthaak 485">
                    <a:extLst>
                      <a:ext uri="{FF2B5EF4-FFF2-40B4-BE49-F238E27FC236}">
                        <a16:creationId xmlns:a16="http://schemas.microsoft.com/office/drawing/2014/main" id="{5CD7D101-B1E9-4186-9CC3-9882CA3B4D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455" name="Rechte verbindingslijn 454">
                <a:extLst>
                  <a:ext uri="{FF2B5EF4-FFF2-40B4-BE49-F238E27FC236}">
                    <a16:creationId xmlns:a16="http://schemas.microsoft.com/office/drawing/2014/main" id="{378943EF-B280-4064-A7B2-1EB64C4297E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56" name="Rechte verbindingslijn 455">
                <a:extLst>
                  <a:ext uri="{FF2B5EF4-FFF2-40B4-BE49-F238E27FC236}">
                    <a16:creationId xmlns:a16="http://schemas.microsoft.com/office/drawing/2014/main" id="{B7457740-5830-4D32-A04A-ABA2BE7F404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57" name="Groep 456">
                <a:extLst>
                  <a:ext uri="{FF2B5EF4-FFF2-40B4-BE49-F238E27FC236}">
                    <a16:creationId xmlns:a16="http://schemas.microsoft.com/office/drawing/2014/main" id="{9C6B651C-756D-44DD-9829-2C51393C5846}"/>
                  </a:ext>
                </a:extLst>
              </p:cNvPr>
              <p:cNvGrpSpPr/>
              <p:nvPr userDrawn="1"/>
            </p:nvGrpSpPr>
            <p:grpSpPr>
              <a:xfrm>
                <a:off x="-2425037" y="370226"/>
                <a:ext cx="357690" cy="330595"/>
                <a:chOff x="-2721817" y="347336"/>
                <a:chExt cx="432805" cy="400021"/>
              </a:xfrm>
            </p:grpSpPr>
            <p:sp>
              <p:nvSpPr>
                <p:cNvPr id="472" name="Rechthoek 471">
                  <a:extLst>
                    <a:ext uri="{FF2B5EF4-FFF2-40B4-BE49-F238E27FC236}">
                      <a16:creationId xmlns:a16="http://schemas.microsoft.com/office/drawing/2014/main" id="{0D6585F9-D68F-4872-8F5B-E33A25D7D3E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73" name="Groep 472">
                  <a:extLst>
                    <a:ext uri="{FF2B5EF4-FFF2-40B4-BE49-F238E27FC236}">
                      <a16:creationId xmlns:a16="http://schemas.microsoft.com/office/drawing/2014/main" id="{A261BE01-A306-4201-B4F7-12B5C1C3D57C}"/>
                    </a:ext>
                  </a:extLst>
                </p:cNvPr>
                <p:cNvGrpSpPr/>
                <p:nvPr userDrawn="1"/>
              </p:nvGrpSpPr>
              <p:grpSpPr>
                <a:xfrm>
                  <a:off x="-2652453" y="431583"/>
                  <a:ext cx="294076" cy="231526"/>
                  <a:chOff x="-3634116" y="700986"/>
                  <a:chExt cx="182598" cy="143759"/>
                </a:xfrm>
              </p:grpSpPr>
              <p:grpSp>
                <p:nvGrpSpPr>
                  <p:cNvPr id="474" name="Groep 473">
                    <a:extLst>
                      <a:ext uri="{FF2B5EF4-FFF2-40B4-BE49-F238E27FC236}">
                        <a16:creationId xmlns:a16="http://schemas.microsoft.com/office/drawing/2014/main" id="{22FA8597-0F2E-4ADE-92AB-1C66109CC81D}"/>
                      </a:ext>
                    </a:extLst>
                  </p:cNvPr>
                  <p:cNvGrpSpPr/>
                  <p:nvPr userDrawn="1"/>
                </p:nvGrpSpPr>
                <p:grpSpPr>
                  <a:xfrm>
                    <a:off x="-3634116" y="700986"/>
                    <a:ext cx="182598" cy="143759"/>
                    <a:chOff x="-3634116" y="700986"/>
                    <a:chExt cx="182598" cy="143759"/>
                  </a:xfrm>
                </p:grpSpPr>
                <p:cxnSp>
                  <p:nvCxnSpPr>
                    <p:cNvPr id="478" name="Rechte verbindingslijn 477">
                      <a:extLst>
                        <a:ext uri="{FF2B5EF4-FFF2-40B4-BE49-F238E27FC236}">
                          <a16:creationId xmlns:a16="http://schemas.microsoft.com/office/drawing/2014/main" id="{793F36CD-408D-4CD8-97F7-D3266E93B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9" name="Rechte verbindingslijn 478">
                      <a:extLst>
                        <a:ext uri="{FF2B5EF4-FFF2-40B4-BE49-F238E27FC236}">
                          <a16:creationId xmlns:a16="http://schemas.microsoft.com/office/drawing/2014/main" id="{A0BF2DF4-B296-4344-912D-0DD06DF0EFC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A1F910AE-B021-4E4C-B0A9-67C0C0DA0A0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54C38A5C-E577-492E-A73E-C51EBB77A0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D1FE5A28-D8F6-451A-846F-2FBD32E1B10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75" name="Groep 474">
                    <a:extLst>
                      <a:ext uri="{FF2B5EF4-FFF2-40B4-BE49-F238E27FC236}">
                        <a16:creationId xmlns:a16="http://schemas.microsoft.com/office/drawing/2014/main" id="{FD1CA62A-3AD0-4A45-99C0-2023A3897AB0}"/>
                      </a:ext>
                    </a:extLst>
                  </p:cNvPr>
                  <p:cNvGrpSpPr/>
                  <p:nvPr userDrawn="1"/>
                </p:nvGrpSpPr>
                <p:grpSpPr>
                  <a:xfrm>
                    <a:off x="-3634047" y="735854"/>
                    <a:ext cx="88801" cy="72568"/>
                    <a:chOff x="-2091059" y="1395403"/>
                    <a:chExt cx="157316" cy="128558"/>
                  </a:xfrm>
                </p:grpSpPr>
                <p:sp>
                  <p:nvSpPr>
                    <p:cNvPr id="476" name="Rechthoek 475">
                      <a:extLst>
                        <a:ext uri="{FF2B5EF4-FFF2-40B4-BE49-F238E27FC236}">
                          <a16:creationId xmlns:a16="http://schemas.microsoft.com/office/drawing/2014/main" id="{0D306322-6A35-4E62-8AA1-94F3248685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77" name="Pijl: punthaak 476">
                      <a:extLst>
                        <a:ext uri="{FF2B5EF4-FFF2-40B4-BE49-F238E27FC236}">
                          <a16:creationId xmlns:a16="http://schemas.microsoft.com/office/drawing/2014/main" id="{EF723032-A837-43A5-9DB5-726103DAE21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458" name="Groep 457">
                <a:extLst>
                  <a:ext uri="{FF2B5EF4-FFF2-40B4-BE49-F238E27FC236}">
                    <a16:creationId xmlns:a16="http://schemas.microsoft.com/office/drawing/2014/main" id="{568A1C6B-6193-425B-B2DD-D1A31877FE4F}"/>
                  </a:ext>
                </a:extLst>
              </p:cNvPr>
              <p:cNvGrpSpPr/>
              <p:nvPr userDrawn="1"/>
            </p:nvGrpSpPr>
            <p:grpSpPr>
              <a:xfrm>
                <a:off x="-2425037" y="781500"/>
                <a:ext cx="357690" cy="330595"/>
                <a:chOff x="-2721817" y="782525"/>
                <a:chExt cx="432805" cy="400021"/>
              </a:xfrm>
            </p:grpSpPr>
            <p:sp>
              <p:nvSpPr>
                <p:cNvPr id="461" name="Rechthoek 460">
                  <a:extLst>
                    <a:ext uri="{FF2B5EF4-FFF2-40B4-BE49-F238E27FC236}">
                      <a16:creationId xmlns:a16="http://schemas.microsoft.com/office/drawing/2014/main" id="{87118BF3-FF05-4237-81E3-81A5A57117C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62" name="Groep 461">
                  <a:extLst>
                    <a:ext uri="{FF2B5EF4-FFF2-40B4-BE49-F238E27FC236}">
                      <a16:creationId xmlns:a16="http://schemas.microsoft.com/office/drawing/2014/main" id="{422EA1B6-A355-4151-95B7-70A1ED709361}"/>
                    </a:ext>
                  </a:extLst>
                </p:cNvPr>
                <p:cNvGrpSpPr/>
                <p:nvPr userDrawn="1"/>
              </p:nvGrpSpPr>
              <p:grpSpPr>
                <a:xfrm>
                  <a:off x="-2652453" y="866772"/>
                  <a:ext cx="294076" cy="231526"/>
                  <a:chOff x="-3310843" y="700986"/>
                  <a:chExt cx="182598" cy="143759"/>
                </a:xfrm>
              </p:grpSpPr>
              <p:grpSp>
                <p:nvGrpSpPr>
                  <p:cNvPr id="463" name="Groep 462">
                    <a:extLst>
                      <a:ext uri="{FF2B5EF4-FFF2-40B4-BE49-F238E27FC236}">
                        <a16:creationId xmlns:a16="http://schemas.microsoft.com/office/drawing/2014/main" id="{3C8D2080-ACEC-4E32-8ABF-DC816EC7BEC8}"/>
                      </a:ext>
                    </a:extLst>
                  </p:cNvPr>
                  <p:cNvGrpSpPr/>
                  <p:nvPr userDrawn="1"/>
                </p:nvGrpSpPr>
                <p:grpSpPr>
                  <a:xfrm>
                    <a:off x="-3310843" y="700986"/>
                    <a:ext cx="182598" cy="143759"/>
                    <a:chOff x="-3310843" y="700986"/>
                    <a:chExt cx="182598" cy="143759"/>
                  </a:xfrm>
                </p:grpSpPr>
                <p:cxnSp>
                  <p:nvCxnSpPr>
                    <p:cNvPr id="467" name="Rechte verbindingslijn 466">
                      <a:extLst>
                        <a:ext uri="{FF2B5EF4-FFF2-40B4-BE49-F238E27FC236}">
                          <a16:creationId xmlns:a16="http://schemas.microsoft.com/office/drawing/2014/main" id="{E4E3A86D-6328-479D-8BFC-245B23E721F7}"/>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8" name="Rechte verbindingslijn 467">
                      <a:extLst>
                        <a:ext uri="{FF2B5EF4-FFF2-40B4-BE49-F238E27FC236}">
                          <a16:creationId xmlns:a16="http://schemas.microsoft.com/office/drawing/2014/main" id="{ED2C8E31-190E-4FB0-8DD9-A0901C5F051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9" name="Rechte verbindingslijn 468">
                      <a:extLst>
                        <a:ext uri="{FF2B5EF4-FFF2-40B4-BE49-F238E27FC236}">
                          <a16:creationId xmlns:a16="http://schemas.microsoft.com/office/drawing/2014/main" id="{231A03F6-2AC2-49E7-AD17-8A4088A975D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0" name="Rechte verbindingslijn 469">
                      <a:extLst>
                        <a:ext uri="{FF2B5EF4-FFF2-40B4-BE49-F238E27FC236}">
                          <a16:creationId xmlns:a16="http://schemas.microsoft.com/office/drawing/2014/main" id="{8649431F-0045-4542-B857-5DD9E93DA46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7590A1B6-5286-4F45-B601-336C978BF98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64" name="Groep 463">
                    <a:extLst>
                      <a:ext uri="{FF2B5EF4-FFF2-40B4-BE49-F238E27FC236}">
                        <a16:creationId xmlns:a16="http://schemas.microsoft.com/office/drawing/2014/main" id="{92E0FFFB-C775-4C3D-A659-FE887FB9A41B}"/>
                      </a:ext>
                    </a:extLst>
                  </p:cNvPr>
                  <p:cNvGrpSpPr/>
                  <p:nvPr userDrawn="1"/>
                </p:nvGrpSpPr>
                <p:grpSpPr>
                  <a:xfrm flipH="1">
                    <a:off x="-3310774" y="735854"/>
                    <a:ext cx="88801" cy="72568"/>
                    <a:chOff x="-2091059" y="1395403"/>
                    <a:chExt cx="157316" cy="128558"/>
                  </a:xfrm>
                </p:grpSpPr>
                <p:sp>
                  <p:nvSpPr>
                    <p:cNvPr id="465" name="Rechthoek 464">
                      <a:extLst>
                        <a:ext uri="{FF2B5EF4-FFF2-40B4-BE49-F238E27FC236}">
                          <a16:creationId xmlns:a16="http://schemas.microsoft.com/office/drawing/2014/main" id="{A79B026F-BAC1-44C8-8B2D-918B75C55FE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66" name="Pijl: punthaak 465">
                      <a:extLst>
                        <a:ext uri="{FF2B5EF4-FFF2-40B4-BE49-F238E27FC236}">
                          <a16:creationId xmlns:a16="http://schemas.microsoft.com/office/drawing/2014/main" id="{3FCB8D7C-ACEB-4ED9-8B73-2469773B614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459" name="Rechthoek 458">
                <a:extLst>
                  <a:ext uri="{FF2B5EF4-FFF2-40B4-BE49-F238E27FC236}">
                    <a16:creationId xmlns:a16="http://schemas.microsoft.com/office/drawing/2014/main" id="{29E11114-8681-49E8-BB7E-43C61AAD0D0D}"/>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460" name="Rechthoek 459">
                <a:extLst>
                  <a:ext uri="{FF2B5EF4-FFF2-40B4-BE49-F238E27FC236}">
                    <a16:creationId xmlns:a16="http://schemas.microsoft.com/office/drawing/2014/main" id="{241BD194-3228-4ECA-82BE-7A17FB57B584}"/>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429" name="Rechte verbindingslijn 428">
              <a:extLst>
                <a:ext uri="{FF2B5EF4-FFF2-40B4-BE49-F238E27FC236}">
                  <a16:creationId xmlns:a16="http://schemas.microsoft.com/office/drawing/2014/main" id="{7E89ECC8-BE66-4D41-8677-500989B13A4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0" name="Rechthoek 429">
              <a:extLst>
                <a:ext uri="{FF2B5EF4-FFF2-40B4-BE49-F238E27FC236}">
                  <a16:creationId xmlns:a16="http://schemas.microsoft.com/office/drawing/2014/main" id="{23054809-C983-4DB4-B2AB-FE966618F02C}"/>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chemeClr val="bg1"/>
                  </a:solidFill>
                  <a:effectLst/>
                  <a:uLnTx/>
                  <a:uFillTx/>
                  <a:latin typeface="+mn-lt"/>
                  <a:ea typeface="+mn-ea"/>
                  <a:cs typeface="+mn-cs"/>
                </a:rPr>
                <a:t>Subtitel met streep</a:t>
              </a:r>
            </a:p>
          </p:txBody>
        </p:sp>
        <p:sp>
          <p:nvSpPr>
            <p:cNvPr id="431" name="Rechthoek 430">
              <a:extLst>
                <a:ext uri="{FF2B5EF4-FFF2-40B4-BE49-F238E27FC236}">
                  <a16:creationId xmlns:a16="http://schemas.microsoft.com/office/drawing/2014/main" id="{DCB81874-298D-4D3D-9158-8E9BBED13C26}"/>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432" name="Ovaal 431">
              <a:extLst>
                <a:ext uri="{FF2B5EF4-FFF2-40B4-BE49-F238E27FC236}">
                  <a16:creationId xmlns:a16="http://schemas.microsoft.com/office/drawing/2014/main" id="{F9FDFF7C-203F-4855-87B1-61407C29FE2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433" name="Ovaal 432">
              <a:extLst>
                <a:ext uri="{FF2B5EF4-FFF2-40B4-BE49-F238E27FC236}">
                  <a16:creationId xmlns:a16="http://schemas.microsoft.com/office/drawing/2014/main" id="{8D33E1D7-091D-4FA6-9C34-8A7C8A745F44}"/>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434" name="Ovaal 433">
              <a:extLst>
                <a:ext uri="{FF2B5EF4-FFF2-40B4-BE49-F238E27FC236}">
                  <a16:creationId xmlns:a16="http://schemas.microsoft.com/office/drawing/2014/main" id="{CF24E044-0E33-4A34-B821-30E55D998058}"/>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435" name="Ovaal 434">
              <a:extLst>
                <a:ext uri="{FF2B5EF4-FFF2-40B4-BE49-F238E27FC236}">
                  <a16:creationId xmlns:a16="http://schemas.microsoft.com/office/drawing/2014/main" id="{03C20B8A-EA85-412F-82F1-31D2479CDE0D}"/>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436" name="Ovaal 435">
              <a:extLst>
                <a:ext uri="{FF2B5EF4-FFF2-40B4-BE49-F238E27FC236}">
                  <a16:creationId xmlns:a16="http://schemas.microsoft.com/office/drawing/2014/main" id="{922CA8E0-E480-41FB-B41D-246FAD4A67F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437" name="Ovaal 436">
              <a:extLst>
                <a:ext uri="{FF2B5EF4-FFF2-40B4-BE49-F238E27FC236}">
                  <a16:creationId xmlns:a16="http://schemas.microsoft.com/office/drawing/2014/main" id="{27ED5356-7BAF-41D8-88E0-D5A5815B892F}"/>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438" name="Ovaal 437">
              <a:extLst>
                <a:ext uri="{FF2B5EF4-FFF2-40B4-BE49-F238E27FC236}">
                  <a16:creationId xmlns:a16="http://schemas.microsoft.com/office/drawing/2014/main" id="{55A90BCE-5A48-4951-A239-764FCA1E203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439" name="Ovaal 438">
              <a:extLst>
                <a:ext uri="{FF2B5EF4-FFF2-40B4-BE49-F238E27FC236}">
                  <a16:creationId xmlns:a16="http://schemas.microsoft.com/office/drawing/2014/main" id="{D31A648E-E72D-404F-AD24-CC2BA682F3A9}"/>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440" name="Ovaal 439">
              <a:extLst>
                <a:ext uri="{FF2B5EF4-FFF2-40B4-BE49-F238E27FC236}">
                  <a16:creationId xmlns:a16="http://schemas.microsoft.com/office/drawing/2014/main" id="{43069577-E31F-488E-B988-57BD80E4370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441" name="Rechthoek 440">
              <a:extLst>
                <a:ext uri="{FF2B5EF4-FFF2-40B4-BE49-F238E27FC236}">
                  <a16:creationId xmlns:a16="http://schemas.microsoft.com/office/drawing/2014/main" id="{DCD35D44-611B-457F-9C6C-AFEEE9BA6832}"/>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Bullets</a:t>
              </a:r>
            </a:p>
          </p:txBody>
        </p:sp>
        <p:sp>
          <p:nvSpPr>
            <p:cNvPr id="442" name="Rechthoek 441">
              <a:extLst>
                <a:ext uri="{FF2B5EF4-FFF2-40B4-BE49-F238E27FC236}">
                  <a16:creationId xmlns:a16="http://schemas.microsoft.com/office/drawing/2014/main" id="{983ACB0D-CEA8-4FB2-9944-348753A844D0}"/>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Sub-bullets</a:t>
              </a:r>
            </a:p>
          </p:txBody>
        </p:sp>
        <p:sp>
          <p:nvSpPr>
            <p:cNvPr id="443" name="Rechthoek 442">
              <a:extLst>
                <a:ext uri="{FF2B5EF4-FFF2-40B4-BE49-F238E27FC236}">
                  <a16:creationId xmlns:a16="http://schemas.microsoft.com/office/drawing/2014/main" id="{DE85F18C-DDEC-4D1E-A3F7-FB7174A1971C}"/>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chemeClr val="bg1"/>
                  </a:solidFill>
                  <a:effectLst/>
                  <a:uLnTx/>
                  <a:uFillTx/>
                  <a:latin typeface="+mn-lt"/>
                  <a:ea typeface="+mn-ea"/>
                  <a:cs typeface="+mn-cs"/>
                </a:rPr>
                <a:t>Leestekst</a:t>
              </a:r>
            </a:p>
          </p:txBody>
        </p:sp>
        <p:sp>
          <p:nvSpPr>
            <p:cNvPr id="444" name="Rechthoek 443">
              <a:extLst>
                <a:ext uri="{FF2B5EF4-FFF2-40B4-BE49-F238E27FC236}">
                  <a16:creationId xmlns:a16="http://schemas.microsoft.com/office/drawing/2014/main" id="{AFEF5CD9-EA26-47CB-B452-2EFBB3DBE284}"/>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chemeClr val="bg1"/>
                    </a:solidFill>
                    <a:miter lim="800000"/>
                  </a:ln>
                  <a:solidFill>
                    <a:schemeClr val="bg1"/>
                  </a:solidFill>
                  <a:effectLst/>
                  <a:uLnTx/>
                  <a:uFillTx/>
                  <a:latin typeface="+mn-lt"/>
                  <a:ea typeface="+mn-ea"/>
                  <a:cs typeface="+mn-cs"/>
                </a:rPr>
                <a:t>Hoofdtitel 01</a:t>
              </a:r>
            </a:p>
          </p:txBody>
        </p:sp>
        <p:sp>
          <p:nvSpPr>
            <p:cNvPr id="445" name="Rechthoek 444">
              <a:extLst>
                <a:ext uri="{FF2B5EF4-FFF2-40B4-BE49-F238E27FC236}">
                  <a16:creationId xmlns:a16="http://schemas.microsoft.com/office/drawing/2014/main" id="{92483C3D-EBC4-409C-AA0E-C8E433651283}"/>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chemeClr val="bg1"/>
                    </a:solidFill>
                    <a:miter lim="800000"/>
                  </a:ln>
                  <a:solidFill>
                    <a:schemeClr val="bg1"/>
                  </a:solidFill>
                  <a:effectLst/>
                  <a:uLnTx/>
                  <a:uFillTx/>
                  <a:latin typeface="+mn-lt"/>
                  <a:ea typeface="+mn-ea"/>
                  <a:cs typeface="+mn-cs"/>
                </a:rPr>
                <a:t>Hoofdtitel 02</a:t>
              </a:r>
            </a:p>
          </p:txBody>
        </p:sp>
        <p:sp>
          <p:nvSpPr>
            <p:cNvPr id="446" name="Rechthoek 445">
              <a:extLst>
                <a:ext uri="{FF2B5EF4-FFF2-40B4-BE49-F238E27FC236}">
                  <a16:creationId xmlns:a16="http://schemas.microsoft.com/office/drawing/2014/main" id="{BC6D4A12-520F-4DCF-B515-17F31699B299}"/>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Numerieke bullets</a:t>
              </a:r>
            </a:p>
          </p:txBody>
        </p:sp>
        <p:sp>
          <p:nvSpPr>
            <p:cNvPr id="447" name="Rechthoek 446">
              <a:extLst>
                <a:ext uri="{FF2B5EF4-FFF2-40B4-BE49-F238E27FC236}">
                  <a16:creationId xmlns:a16="http://schemas.microsoft.com/office/drawing/2014/main" id="{DA35996E-07FC-47C6-9A82-BBC11A7F7B73}"/>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Bullets</a:t>
              </a:r>
            </a:p>
          </p:txBody>
        </p:sp>
        <p:sp>
          <p:nvSpPr>
            <p:cNvPr id="448" name="Rechthoek 447">
              <a:extLst>
                <a:ext uri="{FF2B5EF4-FFF2-40B4-BE49-F238E27FC236}">
                  <a16:creationId xmlns:a16="http://schemas.microsoft.com/office/drawing/2014/main" id="{5809AF0A-3CEB-4987-A867-6B0AFD5308C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327744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ieuwspagina">
    <p:spTree>
      <p:nvGrpSpPr>
        <p:cNvPr id="1" name=""/>
        <p:cNvGrpSpPr/>
        <p:nvPr/>
      </p:nvGrpSpPr>
      <p:grpSpPr>
        <a:xfrm>
          <a:off x="0" y="0"/>
          <a:ext cx="0" cy="0"/>
          <a:chOff x="0" y="0"/>
          <a:chExt cx="0" cy="0"/>
        </a:xfrm>
      </p:grpSpPr>
      <p:sp>
        <p:nvSpPr>
          <p:cNvPr id="171" name="Rechthoek 170">
            <a:extLst>
              <a:ext uri="{FF2B5EF4-FFF2-40B4-BE49-F238E27FC236}">
                <a16:creationId xmlns:a16="http://schemas.microsoft.com/office/drawing/2014/main" id="{AAA0DBC6-E661-48CC-BBD4-2D75D1759BF1}"/>
              </a:ext>
            </a:extLst>
          </p:cNvPr>
          <p:cNvSpPr/>
          <p:nvPr/>
        </p:nvSpPr>
        <p:spPr>
          <a:xfrm>
            <a:off x="0" y="-399601"/>
            <a:ext cx="720000" cy="360000"/>
          </a:xfrm>
          <a:prstGeom prst="rect">
            <a:avLst/>
          </a:prstGeom>
        </p:spPr>
        <p:txBody>
          <a:bodyPr wrap="none" lIns="0" tIns="0" rIns="0" bIns="0">
            <a:noAutofit/>
          </a:bodyPr>
          <a:lstStyle/>
          <a:p>
            <a:r>
              <a:rPr lang="nl-NL" dirty="0"/>
              <a:t>Nieuwspagina</a:t>
            </a:r>
          </a:p>
        </p:txBody>
      </p:sp>
      <p:grpSp>
        <p:nvGrpSpPr>
          <p:cNvPr id="221" name="INSTRUCTIES">
            <a:extLst>
              <a:ext uri="{FF2B5EF4-FFF2-40B4-BE49-F238E27FC236}">
                <a16:creationId xmlns:a16="http://schemas.microsoft.com/office/drawing/2014/main" id="{1FAA29BF-8B2B-4AC4-A75F-CD6159C6D635}"/>
              </a:ext>
            </a:extLst>
          </p:cNvPr>
          <p:cNvGrpSpPr/>
          <p:nvPr/>
        </p:nvGrpSpPr>
        <p:grpSpPr>
          <a:xfrm>
            <a:off x="12395374" y="-718670"/>
            <a:ext cx="4140000" cy="6489275"/>
            <a:chOff x="12395374" y="-718670"/>
            <a:chExt cx="4140000" cy="6489275"/>
          </a:xfrm>
        </p:grpSpPr>
        <p:sp>
          <p:nvSpPr>
            <p:cNvPr id="222" name="Rechthoek: afgeronde hoeken 221">
              <a:extLst>
                <a:ext uri="{FF2B5EF4-FFF2-40B4-BE49-F238E27FC236}">
                  <a16:creationId xmlns:a16="http://schemas.microsoft.com/office/drawing/2014/main" id="{EB081A28-A684-43AA-94E4-3EB22DC6504A}"/>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223" name="Rechthoek: afgeronde hoeken 222">
              <a:extLst>
                <a:ext uri="{FF2B5EF4-FFF2-40B4-BE49-F238E27FC236}">
                  <a16:creationId xmlns:a16="http://schemas.microsoft.com/office/drawing/2014/main" id="{D1BFC6BE-C208-4285-80B2-9674D4A7D881}"/>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224" name="Ovaal 223">
              <a:extLst>
                <a:ext uri="{FF2B5EF4-FFF2-40B4-BE49-F238E27FC236}">
                  <a16:creationId xmlns:a16="http://schemas.microsoft.com/office/drawing/2014/main" id="{AD1BD935-0105-4A11-8E1E-EA91E0AF21AC}"/>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25" name="Rechte verbindingslijn 224">
              <a:extLst>
                <a:ext uri="{FF2B5EF4-FFF2-40B4-BE49-F238E27FC236}">
                  <a16:creationId xmlns:a16="http://schemas.microsoft.com/office/drawing/2014/main" id="{30346E29-CBF8-413B-AE5A-981B964C25D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26" name="Rechthoek 225">
              <a:extLst>
                <a:ext uri="{FF2B5EF4-FFF2-40B4-BE49-F238E27FC236}">
                  <a16:creationId xmlns:a16="http://schemas.microsoft.com/office/drawing/2014/main" id="{0074592E-68C1-4893-A8DD-83BD622A6C69}"/>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27" name="Ovaal 226">
              <a:extLst>
                <a:ext uri="{FF2B5EF4-FFF2-40B4-BE49-F238E27FC236}">
                  <a16:creationId xmlns:a16="http://schemas.microsoft.com/office/drawing/2014/main" id="{AA4A5BD7-621D-4DA9-80B9-A37ED2F94720}"/>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28" name="Rechthoek 227">
              <a:extLst>
                <a:ext uri="{FF2B5EF4-FFF2-40B4-BE49-F238E27FC236}">
                  <a16:creationId xmlns:a16="http://schemas.microsoft.com/office/drawing/2014/main" id="{6F269F48-A347-4D1E-B797-C93BBD9546F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29" name="Ovaal 228">
              <a:extLst>
                <a:ext uri="{FF2B5EF4-FFF2-40B4-BE49-F238E27FC236}">
                  <a16:creationId xmlns:a16="http://schemas.microsoft.com/office/drawing/2014/main" id="{DBF9023B-7125-4E8F-947D-83DDA07FE0E6}"/>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30" name="Rechthoek 229">
              <a:extLst>
                <a:ext uri="{FF2B5EF4-FFF2-40B4-BE49-F238E27FC236}">
                  <a16:creationId xmlns:a16="http://schemas.microsoft.com/office/drawing/2014/main" id="{1FA5D080-BA36-4C75-8BBB-B8868855069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1" name="Rechte verbindingslijn 230">
              <a:extLst>
                <a:ext uri="{FF2B5EF4-FFF2-40B4-BE49-F238E27FC236}">
                  <a16:creationId xmlns:a16="http://schemas.microsoft.com/office/drawing/2014/main" id="{C18CA72A-26FB-4B93-B2A7-8C1100EBE111}"/>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32" name="Groep 231">
              <a:extLst>
                <a:ext uri="{FF2B5EF4-FFF2-40B4-BE49-F238E27FC236}">
                  <a16:creationId xmlns:a16="http://schemas.microsoft.com/office/drawing/2014/main" id="{378B0C87-6ABE-48B3-9A7D-CE4E715EB16C}"/>
                </a:ext>
              </a:extLst>
            </p:cNvPr>
            <p:cNvGrpSpPr/>
            <p:nvPr userDrawn="1"/>
          </p:nvGrpSpPr>
          <p:grpSpPr>
            <a:xfrm>
              <a:off x="12916952" y="1996210"/>
              <a:ext cx="825930" cy="209550"/>
              <a:chOff x="13504624" y="2482850"/>
              <a:chExt cx="825500" cy="209550"/>
            </a:xfrm>
          </p:grpSpPr>
          <p:sp>
            <p:nvSpPr>
              <p:cNvPr id="353" name="Rechthoek 352">
                <a:extLst>
                  <a:ext uri="{FF2B5EF4-FFF2-40B4-BE49-F238E27FC236}">
                    <a16:creationId xmlns:a16="http://schemas.microsoft.com/office/drawing/2014/main" id="{77DAA5EC-2F42-4167-89E3-CADD6EBD7B2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354" name="Rechte verbindingslijn 353">
                <a:extLst>
                  <a:ext uri="{FF2B5EF4-FFF2-40B4-BE49-F238E27FC236}">
                    <a16:creationId xmlns:a16="http://schemas.microsoft.com/office/drawing/2014/main" id="{BC66A974-E024-4B63-94C6-0C604CA7FD7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5" name="Gelijkbenige driehoek 354">
                <a:extLst>
                  <a:ext uri="{FF2B5EF4-FFF2-40B4-BE49-F238E27FC236}">
                    <a16:creationId xmlns:a16="http://schemas.microsoft.com/office/drawing/2014/main" id="{EE8EFB12-2674-4100-AA85-7F7E823937C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33" name="Groep 232">
              <a:extLst>
                <a:ext uri="{FF2B5EF4-FFF2-40B4-BE49-F238E27FC236}">
                  <a16:creationId xmlns:a16="http://schemas.microsoft.com/office/drawing/2014/main" id="{71531F7B-26B0-4DBE-A14E-B24E46BBCDA9}"/>
                </a:ext>
              </a:extLst>
            </p:cNvPr>
            <p:cNvGrpSpPr/>
            <p:nvPr userDrawn="1"/>
          </p:nvGrpSpPr>
          <p:grpSpPr>
            <a:xfrm>
              <a:off x="12861978" y="3626002"/>
              <a:ext cx="514552" cy="612918"/>
              <a:chOff x="12682980" y="3403241"/>
              <a:chExt cx="622284" cy="741632"/>
            </a:xfrm>
          </p:grpSpPr>
          <p:grpSp>
            <p:nvGrpSpPr>
              <p:cNvPr id="337" name="Groep 336">
                <a:extLst>
                  <a:ext uri="{FF2B5EF4-FFF2-40B4-BE49-F238E27FC236}">
                    <a16:creationId xmlns:a16="http://schemas.microsoft.com/office/drawing/2014/main" id="{BF4431E9-F6F4-48D9-B73C-D33B44329748}"/>
                  </a:ext>
                </a:extLst>
              </p:cNvPr>
              <p:cNvGrpSpPr/>
              <p:nvPr userDrawn="1"/>
            </p:nvGrpSpPr>
            <p:grpSpPr>
              <a:xfrm>
                <a:off x="12771568" y="3403241"/>
                <a:ext cx="467138" cy="448489"/>
                <a:chOff x="12782195" y="3403241"/>
                <a:chExt cx="467138" cy="448489"/>
              </a:xfrm>
            </p:grpSpPr>
            <p:grpSp>
              <p:nvGrpSpPr>
                <p:cNvPr id="340" name="Groep 339">
                  <a:extLst>
                    <a:ext uri="{FF2B5EF4-FFF2-40B4-BE49-F238E27FC236}">
                      <a16:creationId xmlns:a16="http://schemas.microsoft.com/office/drawing/2014/main" id="{38952CE1-2C7D-44FF-B572-49EEF69B48EF}"/>
                    </a:ext>
                  </a:extLst>
                </p:cNvPr>
                <p:cNvGrpSpPr/>
                <p:nvPr userDrawn="1"/>
              </p:nvGrpSpPr>
              <p:grpSpPr>
                <a:xfrm>
                  <a:off x="12782195" y="3403241"/>
                  <a:ext cx="412967" cy="393907"/>
                  <a:chOff x="13554906" y="3320109"/>
                  <a:chExt cx="443906" cy="423419"/>
                </a:xfrm>
              </p:grpSpPr>
              <p:grpSp>
                <p:nvGrpSpPr>
                  <p:cNvPr id="347" name="Groep 346">
                    <a:extLst>
                      <a:ext uri="{FF2B5EF4-FFF2-40B4-BE49-F238E27FC236}">
                        <a16:creationId xmlns:a16="http://schemas.microsoft.com/office/drawing/2014/main" id="{6CA0E1AA-5045-4707-B45F-05B4AD3158E9}"/>
                      </a:ext>
                    </a:extLst>
                  </p:cNvPr>
                  <p:cNvGrpSpPr/>
                  <p:nvPr userDrawn="1"/>
                </p:nvGrpSpPr>
                <p:grpSpPr>
                  <a:xfrm>
                    <a:off x="13554906" y="3320109"/>
                    <a:ext cx="443906" cy="423419"/>
                    <a:chOff x="12909684" y="1276143"/>
                    <a:chExt cx="443906" cy="423419"/>
                  </a:xfrm>
                </p:grpSpPr>
                <p:sp>
                  <p:nvSpPr>
                    <p:cNvPr id="350" name="Rechthoek 349">
                      <a:extLst>
                        <a:ext uri="{FF2B5EF4-FFF2-40B4-BE49-F238E27FC236}">
                          <a16:creationId xmlns:a16="http://schemas.microsoft.com/office/drawing/2014/main" id="{F8C001F0-2A65-4316-9BA5-A6849A4FCB10}"/>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51" name="Rechthoek 350">
                      <a:extLst>
                        <a:ext uri="{FF2B5EF4-FFF2-40B4-BE49-F238E27FC236}">
                          <a16:creationId xmlns:a16="http://schemas.microsoft.com/office/drawing/2014/main" id="{28E58714-2AFD-445E-9F0D-4CB5E88DED22}"/>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52" name="Ovaal 351">
                      <a:extLst>
                        <a:ext uri="{FF2B5EF4-FFF2-40B4-BE49-F238E27FC236}">
                          <a16:creationId xmlns:a16="http://schemas.microsoft.com/office/drawing/2014/main" id="{8EDC47A7-2594-41B9-9821-EB31B51C7C6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348" name="Afbeelding 347">
                    <a:extLst>
                      <a:ext uri="{FF2B5EF4-FFF2-40B4-BE49-F238E27FC236}">
                        <a16:creationId xmlns:a16="http://schemas.microsoft.com/office/drawing/2014/main" id="{13FB1F84-0CC3-4FFC-9450-56703D02410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349" name="Afbeelding 348">
                    <a:extLst>
                      <a:ext uri="{FF2B5EF4-FFF2-40B4-BE49-F238E27FC236}">
                        <a16:creationId xmlns:a16="http://schemas.microsoft.com/office/drawing/2014/main" id="{7D42D90D-0112-4FDD-BA76-4322E7BF4808}"/>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341" name="Groep 340">
                  <a:extLst>
                    <a:ext uri="{FF2B5EF4-FFF2-40B4-BE49-F238E27FC236}">
                      <a16:creationId xmlns:a16="http://schemas.microsoft.com/office/drawing/2014/main" id="{6E3908A2-D12F-4E73-8045-27EDBE292BAF}"/>
                    </a:ext>
                  </a:extLst>
                </p:cNvPr>
                <p:cNvGrpSpPr/>
                <p:nvPr userDrawn="1"/>
              </p:nvGrpSpPr>
              <p:grpSpPr>
                <a:xfrm>
                  <a:off x="13103513" y="3705268"/>
                  <a:ext cx="145820" cy="146462"/>
                  <a:chOff x="13096169" y="3602278"/>
                  <a:chExt cx="145820" cy="146462"/>
                </a:xfrm>
              </p:grpSpPr>
              <p:sp>
                <p:nvSpPr>
                  <p:cNvPr id="345" name="Rechthoek 344">
                    <a:extLst>
                      <a:ext uri="{FF2B5EF4-FFF2-40B4-BE49-F238E27FC236}">
                        <a16:creationId xmlns:a16="http://schemas.microsoft.com/office/drawing/2014/main" id="{CF3886D0-B9EE-4DA2-BF09-BD883A89BD9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46" name="Rechthoek 345">
                    <a:extLst>
                      <a:ext uri="{FF2B5EF4-FFF2-40B4-BE49-F238E27FC236}">
                        <a16:creationId xmlns:a16="http://schemas.microsoft.com/office/drawing/2014/main" id="{545BAE7D-AAB3-420A-A940-57E6148B6B3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42" name="Groep 341">
                  <a:extLst>
                    <a:ext uri="{FF2B5EF4-FFF2-40B4-BE49-F238E27FC236}">
                      <a16:creationId xmlns:a16="http://schemas.microsoft.com/office/drawing/2014/main" id="{40658763-D23F-4F55-9709-4CF620F024FD}"/>
                    </a:ext>
                  </a:extLst>
                </p:cNvPr>
                <p:cNvGrpSpPr/>
                <p:nvPr userDrawn="1"/>
              </p:nvGrpSpPr>
              <p:grpSpPr>
                <a:xfrm rot="10800000">
                  <a:off x="13061402" y="3665637"/>
                  <a:ext cx="145820" cy="146462"/>
                  <a:chOff x="13096169" y="3602278"/>
                  <a:chExt cx="145820" cy="146462"/>
                </a:xfrm>
              </p:grpSpPr>
              <p:sp>
                <p:nvSpPr>
                  <p:cNvPr id="343" name="Rechthoek 342">
                    <a:extLst>
                      <a:ext uri="{FF2B5EF4-FFF2-40B4-BE49-F238E27FC236}">
                        <a16:creationId xmlns:a16="http://schemas.microsoft.com/office/drawing/2014/main" id="{54DAB802-DE6A-491E-A6C2-20C7DB21486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44" name="Rechthoek 343">
                    <a:extLst>
                      <a:ext uri="{FF2B5EF4-FFF2-40B4-BE49-F238E27FC236}">
                        <a16:creationId xmlns:a16="http://schemas.microsoft.com/office/drawing/2014/main" id="{12DEF559-6E74-41C7-A4FA-5C77DFF1936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338" name="Rechthoek 337">
                <a:extLst>
                  <a:ext uri="{FF2B5EF4-FFF2-40B4-BE49-F238E27FC236}">
                    <a16:creationId xmlns:a16="http://schemas.microsoft.com/office/drawing/2014/main" id="{AAA300FC-9635-4132-A701-3C2F6A72578A}"/>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339" name="Gelijkbenige driehoek 338">
                <a:extLst>
                  <a:ext uri="{FF2B5EF4-FFF2-40B4-BE49-F238E27FC236}">
                    <a16:creationId xmlns:a16="http://schemas.microsoft.com/office/drawing/2014/main" id="{0EE969E0-8699-477A-AA3D-380830EE84D8}"/>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34" name="Groep 233">
              <a:extLst>
                <a:ext uri="{FF2B5EF4-FFF2-40B4-BE49-F238E27FC236}">
                  <a16:creationId xmlns:a16="http://schemas.microsoft.com/office/drawing/2014/main" id="{46DFBE16-E66A-47BF-84ED-53958F55D68A}"/>
                </a:ext>
              </a:extLst>
            </p:cNvPr>
            <p:cNvGrpSpPr/>
            <p:nvPr userDrawn="1"/>
          </p:nvGrpSpPr>
          <p:grpSpPr>
            <a:xfrm>
              <a:off x="12916952" y="938392"/>
              <a:ext cx="294943" cy="318834"/>
              <a:chOff x="14466489" y="1001522"/>
              <a:chExt cx="290627" cy="314333"/>
            </a:xfrm>
          </p:grpSpPr>
          <p:sp>
            <p:nvSpPr>
              <p:cNvPr id="331" name="Rechthoek 330">
                <a:extLst>
                  <a:ext uri="{FF2B5EF4-FFF2-40B4-BE49-F238E27FC236}">
                    <a16:creationId xmlns:a16="http://schemas.microsoft.com/office/drawing/2014/main" id="{A277C58C-73CB-40B5-8352-524E109F38F1}"/>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332" name="Ovaal 331">
                <a:extLst>
                  <a:ext uri="{FF2B5EF4-FFF2-40B4-BE49-F238E27FC236}">
                    <a16:creationId xmlns:a16="http://schemas.microsoft.com/office/drawing/2014/main" id="{7E4CACE0-8E8D-4E9A-8CEA-924D0A1C84D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3" name="Vrije vorm: vorm 332">
                <a:extLst>
                  <a:ext uri="{FF2B5EF4-FFF2-40B4-BE49-F238E27FC236}">
                    <a16:creationId xmlns:a16="http://schemas.microsoft.com/office/drawing/2014/main" id="{7F030F20-0EB8-4F63-AB47-3DD6E8533D3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34" name="Rechthoek: afgeronde hoeken 333">
                <a:extLst>
                  <a:ext uri="{FF2B5EF4-FFF2-40B4-BE49-F238E27FC236}">
                    <a16:creationId xmlns:a16="http://schemas.microsoft.com/office/drawing/2014/main" id="{144C9E5A-CA7D-44D6-A60F-E3B58CE223A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335" name="Rechte verbindingslijn 334">
                <a:extLst>
                  <a:ext uri="{FF2B5EF4-FFF2-40B4-BE49-F238E27FC236}">
                    <a16:creationId xmlns:a16="http://schemas.microsoft.com/office/drawing/2014/main" id="{2C718735-76A7-4556-925A-DD4EBA07DB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36" name="Rechte verbindingslijn 335">
                <a:extLst>
                  <a:ext uri="{FF2B5EF4-FFF2-40B4-BE49-F238E27FC236}">
                    <a16:creationId xmlns:a16="http://schemas.microsoft.com/office/drawing/2014/main" id="{4A19269C-8D35-442F-B903-375AD35E7773}"/>
                  </a:ext>
                </a:extLst>
              </p:cNvPr>
              <p:cNvCxnSpPr>
                <a:cxnSpLocks/>
                <a:stCxn id="33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35" name="Ovaal 234">
              <a:extLst>
                <a:ext uri="{FF2B5EF4-FFF2-40B4-BE49-F238E27FC236}">
                  <a16:creationId xmlns:a16="http://schemas.microsoft.com/office/drawing/2014/main" id="{5F55BBC7-1B48-46B8-B87F-E5222D63FD4E}"/>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36" name="Rechthoek 235">
              <a:extLst>
                <a:ext uri="{FF2B5EF4-FFF2-40B4-BE49-F238E27FC236}">
                  <a16:creationId xmlns:a16="http://schemas.microsoft.com/office/drawing/2014/main" id="{D6D88115-DCCF-4DF2-9E40-D0A2678B893E}"/>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2DCAB593-4CC9-4B57-90C1-66DAE34BF755}"/>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38" name="Groep 237">
              <a:extLst>
                <a:ext uri="{FF2B5EF4-FFF2-40B4-BE49-F238E27FC236}">
                  <a16:creationId xmlns:a16="http://schemas.microsoft.com/office/drawing/2014/main" id="{FEEBC810-3641-4A8B-84A0-D80DAD7431A0}"/>
                </a:ext>
              </a:extLst>
            </p:cNvPr>
            <p:cNvGrpSpPr/>
            <p:nvPr userDrawn="1"/>
          </p:nvGrpSpPr>
          <p:grpSpPr>
            <a:xfrm>
              <a:off x="12904732" y="4945834"/>
              <a:ext cx="1499406" cy="678267"/>
              <a:chOff x="12757283" y="3120781"/>
              <a:chExt cx="1499406" cy="678267"/>
            </a:xfrm>
          </p:grpSpPr>
          <p:sp>
            <p:nvSpPr>
              <p:cNvPr id="239" name="Rechthoek 238">
                <a:extLst>
                  <a:ext uri="{FF2B5EF4-FFF2-40B4-BE49-F238E27FC236}">
                    <a16:creationId xmlns:a16="http://schemas.microsoft.com/office/drawing/2014/main" id="{3F49200D-F2F5-49C0-ABE3-42962C70D9B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40" name="Rechthoek 239">
                <a:extLst>
                  <a:ext uri="{FF2B5EF4-FFF2-40B4-BE49-F238E27FC236}">
                    <a16:creationId xmlns:a16="http://schemas.microsoft.com/office/drawing/2014/main" id="{170FDDFC-7AAD-4761-A540-50CCCAF5F01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19" name="Tekstvak 318">
                <a:extLst>
                  <a:ext uri="{FF2B5EF4-FFF2-40B4-BE49-F238E27FC236}">
                    <a16:creationId xmlns:a16="http://schemas.microsoft.com/office/drawing/2014/main" id="{87CD45A9-F3EC-45CB-A291-5B9519217F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320" name="Tekstvak 319">
                <a:extLst>
                  <a:ext uri="{FF2B5EF4-FFF2-40B4-BE49-F238E27FC236}">
                    <a16:creationId xmlns:a16="http://schemas.microsoft.com/office/drawing/2014/main" id="{892ACF6B-D34E-4BA0-AD90-ED956AFD506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321" name="Picture 3">
                <a:extLst>
                  <a:ext uri="{FF2B5EF4-FFF2-40B4-BE49-F238E27FC236}">
                    <a16:creationId xmlns:a16="http://schemas.microsoft.com/office/drawing/2014/main" id="{4F02C175-FEFE-45CC-B2F1-93BC370EBEAD}"/>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22" name="Gelijkbenige driehoek 321">
                <a:extLst>
                  <a:ext uri="{FF2B5EF4-FFF2-40B4-BE49-F238E27FC236}">
                    <a16:creationId xmlns:a16="http://schemas.microsoft.com/office/drawing/2014/main" id="{C226E45B-6EC7-475D-84F8-E47D1781707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23" name="Groep 322">
                <a:extLst>
                  <a:ext uri="{FF2B5EF4-FFF2-40B4-BE49-F238E27FC236}">
                    <a16:creationId xmlns:a16="http://schemas.microsoft.com/office/drawing/2014/main" id="{37EB50D3-9CFC-4852-9C10-3476A31442E9}"/>
                  </a:ext>
                </a:extLst>
              </p:cNvPr>
              <p:cNvGrpSpPr/>
              <p:nvPr userDrawn="1"/>
            </p:nvGrpSpPr>
            <p:grpSpPr>
              <a:xfrm>
                <a:off x="12822311" y="3178534"/>
                <a:ext cx="182309" cy="163794"/>
                <a:chOff x="12832541" y="3162395"/>
                <a:chExt cx="219532" cy="197236"/>
              </a:xfrm>
            </p:grpSpPr>
            <p:sp>
              <p:nvSpPr>
                <p:cNvPr id="328" name="Rechthoek 327">
                  <a:extLst>
                    <a:ext uri="{FF2B5EF4-FFF2-40B4-BE49-F238E27FC236}">
                      <a16:creationId xmlns:a16="http://schemas.microsoft.com/office/drawing/2014/main" id="{CDF9CA60-0141-405D-A5C4-D6F9A3D4775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29" name="Rechthoek 328">
                  <a:extLst>
                    <a:ext uri="{FF2B5EF4-FFF2-40B4-BE49-F238E27FC236}">
                      <a16:creationId xmlns:a16="http://schemas.microsoft.com/office/drawing/2014/main" id="{DCAB5AD7-40C0-4EA7-9199-9707C3323DA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30" name="Rechthoek 329">
                  <a:extLst>
                    <a:ext uri="{FF2B5EF4-FFF2-40B4-BE49-F238E27FC236}">
                      <a16:creationId xmlns:a16="http://schemas.microsoft.com/office/drawing/2014/main" id="{460C0131-8D54-4BF9-8869-7EA7BB22942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324" name="Groep 323">
                <a:extLst>
                  <a:ext uri="{FF2B5EF4-FFF2-40B4-BE49-F238E27FC236}">
                    <a16:creationId xmlns:a16="http://schemas.microsoft.com/office/drawing/2014/main" id="{AF776A9E-D5AE-4C11-B077-FEF9805664B8}"/>
                  </a:ext>
                </a:extLst>
              </p:cNvPr>
              <p:cNvGrpSpPr/>
              <p:nvPr userDrawn="1"/>
            </p:nvGrpSpPr>
            <p:grpSpPr>
              <a:xfrm>
                <a:off x="12822311" y="3480352"/>
                <a:ext cx="182309" cy="163794"/>
                <a:chOff x="12832541" y="3162395"/>
                <a:chExt cx="219532" cy="197236"/>
              </a:xfrm>
            </p:grpSpPr>
            <p:sp>
              <p:nvSpPr>
                <p:cNvPr id="325" name="Rechthoek 324">
                  <a:extLst>
                    <a:ext uri="{FF2B5EF4-FFF2-40B4-BE49-F238E27FC236}">
                      <a16:creationId xmlns:a16="http://schemas.microsoft.com/office/drawing/2014/main" id="{CC9B489C-678B-4649-AD69-30113CEA8A4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26" name="Rechthoek 325">
                  <a:extLst>
                    <a:ext uri="{FF2B5EF4-FFF2-40B4-BE49-F238E27FC236}">
                      <a16:creationId xmlns:a16="http://schemas.microsoft.com/office/drawing/2014/main" id="{89C71A0A-777B-46FC-BF73-6C32EE62726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327" name="Rechthoek 326">
                  <a:extLst>
                    <a:ext uri="{FF2B5EF4-FFF2-40B4-BE49-F238E27FC236}">
                      <a16:creationId xmlns:a16="http://schemas.microsoft.com/office/drawing/2014/main" id="{275E9185-FE0C-4AAF-9F67-995F9A4B5E5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876000" y="2507658"/>
            <a:ext cx="5768414" cy="3244733"/>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242" name="Tijdelijke aanduiding voor verticale tekst 2">
            <a:extLst>
              <a:ext uri="{FF2B5EF4-FFF2-40B4-BE49-F238E27FC236}">
                <a16:creationId xmlns:a16="http://schemas.microsoft.com/office/drawing/2014/main" id="{6B5D9E91-D48D-4D69-BB0C-957083AC28FD}"/>
              </a:ext>
            </a:extLst>
          </p:cNvPr>
          <p:cNvSpPr>
            <a:spLocks noGrp="1"/>
          </p:cNvSpPr>
          <p:nvPr>
            <p:ph type="body" orient="vert" idx="1" hasCustomPrompt="1"/>
          </p:nvPr>
        </p:nvSpPr>
        <p:spPr>
          <a:xfrm>
            <a:off x="876000" y="1116707"/>
            <a:ext cx="6300655"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2"/>
                </a:solidFill>
              </a:defRPr>
            </a:lvl1p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‹nr.›</a:t>
            </a:fld>
            <a:endParaRPr lang="nl-NL" dirty="0"/>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49" name="Rechthoek 148">
            <a:extLst>
              <a:ext uri="{FF2B5EF4-FFF2-40B4-BE49-F238E27FC236}">
                <a16:creationId xmlns:a16="http://schemas.microsoft.com/office/drawing/2014/main" id="{71453132-21C5-497D-816F-5726243B54E3}"/>
              </a:ext>
            </a:extLst>
          </p:cNvPr>
          <p:cNvSpPr/>
          <p:nvPr userDrawn="1"/>
        </p:nvSpPr>
        <p:spPr>
          <a:xfrm>
            <a:off x="0" y="-399601"/>
            <a:ext cx="720000" cy="360000"/>
          </a:xfrm>
          <a:prstGeom prst="rect">
            <a:avLst/>
          </a:prstGeom>
        </p:spPr>
        <p:txBody>
          <a:bodyPr wrap="none" lIns="0" tIns="0" rIns="0" bIns="0">
            <a:noAutofit/>
          </a:bodyPr>
          <a:lstStyle/>
          <a:p>
            <a:r>
              <a:rPr lang="nl-NL" dirty="0"/>
              <a:t>Nieuwspagina</a:t>
            </a:r>
          </a:p>
        </p:txBody>
      </p:sp>
      <p:grpSp>
        <p:nvGrpSpPr>
          <p:cNvPr id="150" name="INSTRUCTIES">
            <a:extLst>
              <a:ext uri="{FF2B5EF4-FFF2-40B4-BE49-F238E27FC236}">
                <a16:creationId xmlns:a16="http://schemas.microsoft.com/office/drawing/2014/main" id="{36271432-C498-435A-BC2B-45A303063292}"/>
              </a:ext>
            </a:extLst>
          </p:cNvPr>
          <p:cNvGrpSpPr/>
          <p:nvPr userDrawn="1"/>
        </p:nvGrpSpPr>
        <p:grpSpPr>
          <a:xfrm>
            <a:off x="12395374" y="-718670"/>
            <a:ext cx="4140000" cy="6489275"/>
            <a:chOff x="12395374" y="-718670"/>
            <a:chExt cx="4140000" cy="6489275"/>
          </a:xfrm>
        </p:grpSpPr>
        <p:sp>
          <p:nvSpPr>
            <p:cNvPr id="151" name="Rechthoek: afgeronde hoeken 150">
              <a:extLst>
                <a:ext uri="{FF2B5EF4-FFF2-40B4-BE49-F238E27FC236}">
                  <a16:creationId xmlns:a16="http://schemas.microsoft.com/office/drawing/2014/main" id="{2F4D951A-A051-4677-B4C9-D400C006A647}"/>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Afbeelding invoegen of de bestaande afbeelding veranderen.</a:t>
              </a:r>
            </a:p>
          </p:txBody>
        </p:sp>
        <p:sp>
          <p:nvSpPr>
            <p:cNvPr id="152" name="Rechthoek: afgeronde hoeken 151">
              <a:extLst>
                <a:ext uri="{FF2B5EF4-FFF2-40B4-BE49-F238E27FC236}">
                  <a16:creationId xmlns:a16="http://schemas.microsoft.com/office/drawing/2014/main" id="{CF964B24-5F9A-4D30-9113-20CC30D60650}"/>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53" name="Ovaal 152">
              <a:extLst>
                <a:ext uri="{FF2B5EF4-FFF2-40B4-BE49-F238E27FC236}">
                  <a16:creationId xmlns:a16="http://schemas.microsoft.com/office/drawing/2014/main" id="{8B6C0B60-64F6-404F-97E5-01813AF4A659}"/>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54" name="Rechte verbindingslijn 153">
              <a:extLst>
                <a:ext uri="{FF2B5EF4-FFF2-40B4-BE49-F238E27FC236}">
                  <a16:creationId xmlns:a16="http://schemas.microsoft.com/office/drawing/2014/main" id="{0F4AB411-77EC-4276-A1E4-F0B6F1782A08}"/>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55" name="Rechthoek 154">
              <a:extLst>
                <a:ext uri="{FF2B5EF4-FFF2-40B4-BE49-F238E27FC236}">
                  <a16:creationId xmlns:a16="http://schemas.microsoft.com/office/drawing/2014/main" id="{BB12193D-9CDC-428E-83A3-F856B38B6D4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56" name="Ovaal 155">
              <a:extLst>
                <a:ext uri="{FF2B5EF4-FFF2-40B4-BE49-F238E27FC236}">
                  <a16:creationId xmlns:a16="http://schemas.microsoft.com/office/drawing/2014/main" id="{844399D4-2674-4385-9FBB-0F587757D956}"/>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57" name="Rechthoek 156">
              <a:extLst>
                <a:ext uri="{FF2B5EF4-FFF2-40B4-BE49-F238E27FC236}">
                  <a16:creationId xmlns:a16="http://schemas.microsoft.com/office/drawing/2014/main" id="{5B555903-5FBE-4DA7-8924-CE5A3850C019}"/>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58" name="Ovaal 157">
              <a:extLst>
                <a:ext uri="{FF2B5EF4-FFF2-40B4-BE49-F238E27FC236}">
                  <a16:creationId xmlns:a16="http://schemas.microsoft.com/office/drawing/2014/main" id="{1B0A355C-9D4A-4D9F-85B2-5FF7CEC280F7}"/>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59" name="Rechthoek 158">
              <a:extLst>
                <a:ext uri="{FF2B5EF4-FFF2-40B4-BE49-F238E27FC236}">
                  <a16:creationId xmlns:a16="http://schemas.microsoft.com/office/drawing/2014/main" id="{BF73880A-28BF-40AD-9FA3-40F8D47D37F7}"/>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60" name="Rechte verbindingslijn 159">
              <a:extLst>
                <a:ext uri="{FF2B5EF4-FFF2-40B4-BE49-F238E27FC236}">
                  <a16:creationId xmlns:a16="http://schemas.microsoft.com/office/drawing/2014/main" id="{14D4E2E0-3D84-4E8A-A4B8-D3330920F12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1" name="Groep 160">
              <a:extLst>
                <a:ext uri="{FF2B5EF4-FFF2-40B4-BE49-F238E27FC236}">
                  <a16:creationId xmlns:a16="http://schemas.microsoft.com/office/drawing/2014/main" id="{B02B1E0E-1CB9-4D0C-BBFC-F67B149C9FD6}"/>
                </a:ext>
              </a:extLst>
            </p:cNvPr>
            <p:cNvGrpSpPr/>
            <p:nvPr userDrawn="1"/>
          </p:nvGrpSpPr>
          <p:grpSpPr>
            <a:xfrm>
              <a:off x="12916952" y="1996210"/>
              <a:ext cx="825930" cy="209550"/>
              <a:chOff x="13504624" y="2482850"/>
              <a:chExt cx="825500" cy="209550"/>
            </a:xfrm>
          </p:grpSpPr>
          <p:sp>
            <p:nvSpPr>
              <p:cNvPr id="210" name="Rechthoek 209">
                <a:extLst>
                  <a:ext uri="{FF2B5EF4-FFF2-40B4-BE49-F238E27FC236}">
                    <a16:creationId xmlns:a16="http://schemas.microsoft.com/office/drawing/2014/main" id="{57B83A28-2C1E-4A6B-8FF7-A3AB2EE81181}"/>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11" name="Rechte verbindingslijn 210">
                <a:extLst>
                  <a:ext uri="{FF2B5EF4-FFF2-40B4-BE49-F238E27FC236}">
                    <a16:creationId xmlns:a16="http://schemas.microsoft.com/office/drawing/2014/main" id="{C1EF56ED-6921-4D6E-BB4A-F89983BCE0A0}"/>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2" name="Gelijkbenige driehoek 211">
                <a:extLst>
                  <a:ext uri="{FF2B5EF4-FFF2-40B4-BE49-F238E27FC236}">
                    <a16:creationId xmlns:a16="http://schemas.microsoft.com/office/drawing/2014/main" id="{E85F01ED-C5D5-4E0C-8E9E-F661D46375C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62" name="Groep 161">
              <a:extLst>
                <a:ext uri="{FF2B5EF4-FFF2-40B4-BE49-F238E27FC236}">
                  <a16:creationId xmlns:a16="http://schemas.microsoft.com/office/drawing/2014/main" id="{E3912166-311A-4723-9C16-F41B3071F331}"/>
                </a:ext>
              </a:extLst>
            </p:cNvPr>
            <p:cNvGrpSpPr/>
            <p:nvPr userDrawn="1"/>
          </p:nvGrpSpPr>
          <p:grpSpPr>
            <a:xfrm>
              <a:off x="12861978" y="3626002"/>
              <a:ext cx="514552" cy="612918"/>
              <a:chOff x="12682980" y="3403241"/>
              <a:chExt cx="622284" cy="741632"/>
            </a:xfrm>
          </p:grpSpPr>
          <p:grpSp>
            <p:nvGrpSpPr>
              <p:cNvPr id="194" name="Groep 193">
                <a:extLst>
                  <a:ext uri="{FF2B5EF4-FFF2-40B4-BE49-F238E27FC236}">
                    <a16:creationId xmlns:a16="http://schemas.microsoft.com/office/drawing/2014/main" id="{8B3C1314-1D79-4D8F-9216-1EEAD9451CF8}"/>
                  </a:ext>
                </a:extLst>
              </p:cNvPr>
              <p:cNvGrpSpPr/>
              <p:nvPr userDrawn="1"/>
            </p:nvGrpSpPr>
            <p:grpSpPr>
              <a:xfrm>
                <a:off x="12771568" y="3403241"/>
                <a:ext cx="467138" cy="448489"/>
                <a:chOff x="12782195" y="3403241"/>
                <a:chExt cx="467138" cy="448489"/>
              </a:xfrm>
            </p:grpSpPr>
            <p:grpSp>
              <p:nvGrpSpPr>
                <p:cNvPr id="197" name="Groep 196">
                  <a:extLst>
                    <a:ext uri="{FF2B5EF4-FFF2-40B4-BE49-F238E27FC236}">
                      <a16:creationId xmlns:a16="http://schemas.microsoft.com/office/drawing/2014/main" id="{507AA4BA-9FC1-4384-ACB2-DB52A4B69FF2}"/>
                    </a:ext>
                  </a:extLst>
                </p:cNvPr>
                <p:cNvGrpSpPr/>
                <p:nvPr userDrawn="1"/>
              </p:nvGrpSpPr>
              <p:grpSpPr>
                <a:xfrm>
                  <a:off x="12782195" y="3403241"/>
                  <a:ext cx="412967" cy="393907"/>
                  <a:chOff x="13554906" y="3320109"/>
                  <a:chExt cx="443906" cy="423419"/>
                </a:xfrm>
              </p:grpSpPr>
              <p:grpSp>
                <p:nvGrpSpPr>
                  <p:cNvPr id="204" name="Groep 203">
                    <a:extLst>
                      <a:ext uri="{FF2B5EF4-FFF2-40B4-BE49-F238E27FC236}">
                        <a16:creationId xmlns:a16="http://schemas.microsoft.com/office/drawing/2014/main" id="{CCD3BC42-76E6-4E87-B42F-963CACD6575E}"/>
                      </a:ext>
                    </a:extLst>
                  </p:cNvPr>
                  <p:cNvGrpSpPr/>
                  <p:nvPr userDrawn="1"/>
                </p:nvGrpSpPr>
                <p:grpSpPr>
                  <a:xfrm>
                    <a:off x="13554906" y="3320109"/>
                    <a:ext cx="443906" cy="423419"/>
                    <a:chOff x="12909684" y="1276143"/>
                    <a:chExt cx="443906" cy="423419"/>
                  </a:xfrm>
                </p:grpSpPr>
                <p:sp>
                  <p:nvSpPr>
                    <p:cNvPr id="207" name="Rechthoek 206">
                      <a:extLst>
                        <a:ext uri="{FF2B5EF4-FFF2-40B4-BE49-F238E27FC236}">
                          <a16:creationId xmlns:a16="http://schemas.microsoft.com/office/drawing/2014/main" id="{50D8F62B-8596-4F8A-90F3-0E818584DA75}"/>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08" name="Rechthoek 207">
                      <a:extLst>
                        <a:ext uri="{FF2B5EF4-FFF2-40B4-BE49-F238E27FC236}">
                          <a16:creationId xmlns:a16="http://schemas.microsoft.com/office/drawing/2014/main" id="{7161F350-A9E3-4216-9052-AEF387D7B10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09" name="Ovaal 208">
                      <a:extLst>
                        <a:ext uri="{FF2B5EF4-FFF2-40B4-BE49-F238E27FC236}">
                          <a16:creationId xmlns:a16="http://schemas.microsoft.com/office/drawing/2014/main" id="{5273AD38-6547-4D6E-A097-872B173F024A}"/>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205" name="Afbeelding 204">
                    <a:extLst>
                      <a:ext uri="{FF2B5EF4-FFF2-40B4-BE49-F238E27FC236}">
                        <a16:creationId xmlns:a16="http://schemas.microsoft.com/office/drawing/2014/main" id="{A40CB415-E5FF-4427-A463-827C4312E27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206" name="Afbeelding 205">
                    <a:extLst>
                      <a:ext uri="{FF2B5EF4-FFF2-40B4-BE49-F238E27FC236}">
                        <a16:creationId xmlns:a16="http://schemas.microsoft.com/office/drawing/2014/main" id="{CE441CB8-29C7-4DFF-A2E0-7780E53602D8}"/>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98" name="Groep 197">
                  <a:extLst>
                    <a:ext uri="{FF2B5EF4-FFF2-40B4-BE49-F238E27FC236}">
                      <a16:creationId xmlns:a16="http://schemas.microsoft.com/office/drawing/2014/main" id="{F420D3D6-5865-4B42-8E97-34D5EB748F56}"/>
                    </a:ext>
                  </a:extLst>
                </p:cNvPr>
                <p:cNvGrpSpPr/>
                <p:nvPr userDrawn="1"/>
              </p:nvGrpSpPr>
              <p:grpSpPr>
                <a:xfrm>
                  <a:off x="13103513" y="3705268"/>
                  <a:ext cx="145820" cy="146462"/>
                  <a:chOff x="13096169" y="3602278"/>
                  <a:chExt cx="145820" cy="146462"/>
                </a:xfrm>
              </p:grpSpPr>
              <p:sp>
                <p:nvSpPr>
                  <p:cNvPr id="202" name="Rechthoek 201">
                    <a:extLst>
                      <a:ext uri="{FF2B5EF4-FFF2-40B4-BE49-F238E27FC236}">
                        <a16:creationId xmlns:a16="http://schemas.microsoft.com/office/drawing/2014/main" id="{84E92E20-3351-40CB-AB54-9FEC5743ACD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03" name="Rechthoek 202">
                    <a:extLst>
                      <a:ext uri="{FF2B5EF4-FFF2-40B4-BE49-F238E27FC236}">
                        <a16:creationId xmlns:a16="http://schemas.microsoft.com/office/drawing/2014/main" id="{C9742C80-554A-4D87-AEF8-61937322FDE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99" name="Groep 198">
                  <a:extLst>
                    <a:ext uri="{FF2B5EF4-FFF2-40B4-BE49-F238E27FC236}">
                      <a16:creationId xmlns:a16="http://schemas.microsoft.com/office/drawing/2014/main" id="{E63BF778-FED9-4BDB-9173-4749267710FD}"/>
                    </a:ext>
                  </a:extLst>
                </p:cNvPr>
                <p:cNvGrpSpPr/>
                <p:nvPr userDrawn="1"/>
              </p:nvGrpSpPr>
              <p:grpSpPr>
                <a:xfrm rot="10800000">
                  <a:off x="13061402" y="3665637"/>
                  <a:ext cx="145820" cy="146462"/>
                  <a:chOff x="13096169" y="3602278"/>
                  <a:chExt cx="145820" cy="146462"/>
                </a:xfrm>
              </p:grpSpPr>
              <p:sp>
                <p:nvSpPr>
                  <p:cNvPr id="200" name="Rechthoek 199">
                    <a:extLst>
                      <a:ext uri="{FF2B5EF4-FFF2-40B4-BE49-F238E27FC236}">
                        <a16:creationId xmlns:a16="http://schemas.microsoft.com/office/drawing/2014/main" id="{B552436D-403B-465B-85B7-A7F3DF74108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01" name="Rechthoek 200">
                    <a:extLst>
                      <a:ext uri="{FF2B5EF4-FFF2-40B4-BE49-F238E27FC236}">
                        <a16:creationId xmlns:a16="http://schemas.microsoft.com/office/drawing/2014/main" id="{C6B502D7-9864-4009-8942-5479FBF527B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95" name="Rechthoek 194">
                <a:extLst>
                  <a:ext uri="{FF2B5EF4-FFF2-40B4-BE49-F238E27FC236}">
                    <a16:creationId xmlns:a16="http://schemas.microsoft.com/office/drawing/2014/main" id="{F961CEA9-5D42-4C3A-BAAF-DC8A06E7B3EC}"/>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96" name="Gelijkbenige driehoek 195">
                <a:extLst>
                  <a:ext uri="{FF2B5EF4-FFF2-40B4-BE49-F238E27FC236}">
                    <a16:creationId xmlns:a16="http://schemas.microsoft.com/office/drawing/2014/main" id="{F42E00B7-6D7E-4241-A222-4B6396D3AED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63" name="Groep 162">
              <a:extLst>
                <a:ext uri="{FF2B5EF4-FFF2-40B4-BE49-F238E27FC236}">
                  <a16:creationId xmlns:a16="http://schemas.microsoft.com/office/drawing/2014/main" id="{2734ECAF-7306-4B0B-AD58-41F099845C84}"/>
                </a:ext>
              </a:extLst>
            </p:cNvPr>
            <p:cNvGrpSpPr/>
            <p:nvPr userDrawn="1"/>
          </p:nvGrpSpPr>
          <p:grpSpPr>
            <a:xfrm>
              <a:off x="12916952" y="938392"/>
              <a:ext cx="294943" cy="318834"/>
              <a:chOff x="14466489" y="1001522"/>
              <a:chExt cx="290627" cy="314333"/>
            </a:xfrm>
          </p:grpSpPr>
          <p:sp>
            <p:nvSpPr>
              <p:cNvPr id="188" name="Rechthoek 187">
                <a:extLst>
                  <a:ext uri="{FF2B5EF4-FFF2-40B4-BE49-F238E27FC236}">
                    <a16:creationId xmlns:a16="http://schemas.microsoft.com/office/drawing/2014/main" id="{9AA85DB5-0979-49F0-8917-CE2FB13451F9}"/>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89" name="Ovaal 188">
                <a:extLst>
                  <a:ext uri="{FF2B5EF4-FFF2-40B4-BE49-F238E27FC236}">
                    <a16:creationId xmlns:a16="http://schemas.microsoft.com/office/drawing/2014/main" id="{1A1BF2D4-B336-46D5-A883-7DD8D5DA935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90" name="Vrije vorm: vorm 189">
                <a:extLst>
                  <a:ext uri="{FF2B5EF4-FFF2-40B4-BE49-F238E27FC236}">
                    <a16:creationId xmlns:a16="http://schemas.microsoft.com/office/drawing/2014/main" id="{A7FA6EC1-87E1-42E5-9041-DB514B5844C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91" name="Rechthoek: afgeronde hoeken 190">
                <a:extLst>
                  <a:ext uri="{FF2B5EF4-FFF2-40B4-BE49-F238E27FC236}">
                    <a16:creationId xmlns:a16="http://schemas.microsoft.com/office/drawing/2014/main" id="{85A4FE1D-A654-476B-A959-6E4D93C17EC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cxnSp>
            <p:nvCxnSpPr>
              <p:cNvPr id="192" name="Rechte verbindingslijn 191">
                <a:extLst>
                  <a:ext uri="{FF2B5EF4-FFF2-40B4-BE49-F238E27FC236}">
                    <a16:creationId xmlns:a16="http://schemas.microsoft.com/office/drawing/2014/main" id="{365DE9AE-55FE-4110-B581-B5954991EBF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3" name="Rechte verbindingslijn 192">
                <a:extLst>
                  <a:ext uri="{FF2B5EF4-FFF2-40B4-BE49-F238E27FC236}">
                    <a16:creationId xmlns:a16="http://schemas.microsoft.com/office/drawing/2014/main" id="{55D51EC6-6A84-44C7-AC0C-8545B488594A}"/>
                  </a:ext>
                </a:extLst>
              </p:cNvPr>
              <p:cNvCxnSpPr>
                <a:cxnSpLocks/>
                <a:stCxn id="33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4" name="Ovaal 163">
              <a:extLst>
                <a:ext uri="{FF2B5EF4-FFF2-40B4-BE49-F238E27FC236}">
                  <a16:creationId xmlns:a16="http://schemas.microsoft.com/office/drawing/2014/main" id="{C1ECCF21-4F26-4AFC-972C-B64F9083E102}"/>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65" name="Rechthoek 164">
              <a:extLst>
                <a:ext uri="{FF2B5EF4-FFF2-40B4-BE49-F238E27FC236}">
                  <a16:creationId xmlns:a16="http://schemas.microsoft.com/office/drawing/2014/main" id="{32E5C49D-93AB-4306-992F-8FE82DB8DC8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714A6606-AB33-4B50-8834-C963D4CA984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73" name="Groep 172">
              <a:extLst>
                <a:ext uri="{FF2B5EF4-FFF2-40B4-BE49-F238E27FC236}">
                  <a16:creationId xmlns:a16="http://schemas.microsoft.com/office/drawing/2014/main" id="{BCE58100-9A01-4291-BBA5-239996AFC6AB}"/>
                </a:ext>
              </a:extLst>
            </p:cNvPr>
            <p:cNvGrpSpPr/>
            <p:nvPr userDrawn="1"/>
          </p:nvGrpSpPr>
          <p:grpSpPr>
            <a:xfrm>
              <a:off x="12904732" y="4945834"/>
              <a:ext cx="1499406" cy="678267"/>
              <a:chOff x="12757283" y="3120781"/>
              <a:chExt cx="1499406" cy="678267"/>
            </a:xfrm>
          </p:grpSpPr>
          <p:sp>
            <p:nvSpPr>
              <p:cNvPr id="174" name="Rechthoek 173">
                <a:extLst>
                  <a:ext uri="{FF2B5EF4-FFF2-40B4-BE49-F238E27FC236}">
                    <a16:creationId xmlns:a16="http://schemas.microsoft.com/office/drawing/2014/main" id="{7467E81B-9E9A-464B-9A7A-BB35012868B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75" name="Rechthoek 174">
                <a:extLst>
                  <a:ext uri="{FF2B5EF4-FFF2-40B4-BE49-F238E27FC236}">
                    <a16:creationId xmlns:a16="http://schemas.microsoft.com/office/drawing/2014/main" id="{750FAD2D-A293-4369-94AC-38E885E2619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6" name="Tekstvak 175">
                <a:extLst>
                  <a:ext uri="{FF2B5EF4-FFF2-40B4-BE49-F238E27FC236}">
                    <a16:creationId xmlns:a16="http://schemas.microsoft.com/office/drawing/2014/main" id="{94612B9C-BD09-4D12-9B20-1B0C8C34E1AC}"/>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voorgrond</a:t>
                </a:r>
              </a:p>
            </p:txBody>
          </p:sp>
          <p:sp>
            <p:nvSpPr>
              <p:cNvPr id="177" name="Tekstvak 176">
                <a:extLst>
                  <a:ext uri="{FF2B5EF4-FFF2-40B4-BE49-F238E27FC236}">
                    <a16:creationId xmlns:a16="http://schemas.microsoft.com/office/drawing/2014/main" id="{5D8C0839-95DF-4E50-BE50-661BECF62E1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Naar achtergrond</a:t>
                </a:r>
              </a:p>
            </p:txBody>
          </p:sp>
          <p:pic>
            <p:nvPicPr>
              <p:cNvPr id="178" name="Picture 3">
                <a:extLst>
                  <a:ext uri="{FF2B5EF4-FFF2-40B4-BE49-F238E27FC236}">
                    <a16:creationId xmlns:a16="http://schemas.microsoft.com/office/drawing/2014/main" id="{630B73FC-FFAD-47F7-9449-7BF385250B8E}"/>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79" name="Gelijkbenige driehoek 178">
                <a:extLst>
                  <a:ext uri="{FF2B5EF4-FFF2-40B4-BE49-F238E27FC236}">
                    <a16:creationId xmlns:a16="http://schemas.microsoft.com/office/drawing/2014/main" id="{8506598E-5FA6-4252-A333-A1BFB769C87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80" name="Groep 179">
                <a:extLst>
                  <a:ext uri="{FF2B5EF4-FFF2-40B4-BE49-F238E27FC236}">
                    <a16:creationId xmlns:a16="http://schemas.microsoft.com/office/drawing/2014/main" id="{E414C6B5-357D-4A49-A87F-6192A6CA40A5}"/>
                  </a:ext>
                </a:extLst>
              </p:cNvPr>
              <p:cNvGrpSpPr/>
              <p:nvPr userDrawn="1"/>
            </p:nvGrpSpPr>
            <p:grpSpPr>
              <a:xfrm>
                <a:off x="12822311" y="3178534"/>
                <a:ext cx="182309" cy="163794"/>
                <a:chOff x="12832541" y="3162395"/>
                <a:chExt cx="219532" cy="197236"/>
              </a:xfrm>
            </p:grpSpPr>
            <p:sp>
              <p:nvSpPr>
                <p:cNvPr id="185" name="Rechthoek 184">
                  <a:extLst>
                    <a:ext uri="{FF2B5EF4-FFF2-40B4-BE49-F238E27FC236}">
                      <a16:creationId xmlns:a16="http://schemas.microsoft.com/office/drawing/2014/main" id="{86DED5AE-2140-4F53-88C1-16FBB43438E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86" name="Rechthoek 185">
                  <a:extLst>
                    <a:ext uri="{FF2B5EF4-FFF2-40B4-BE49-F238E27FC236}">
                      <a16:creationId xmlns:a16="http://schemas.microsoft.com/office/drawing/2014/main" id="{EE1F9974-BEA6-457B-9AC9-31B6ECCCC3D6}"/>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87" name="Rechthoek 186">
                  <a:extLst>
                    <a:ext uri="{FF2B5EF4-FFF2-40B4-BE49-F238E27FC236}">
                      <a16:creationId xmlns:a16="http://schemas.microsoft.com/office/drawing/2014/main" id="{1185D110-6BDF-4812-A0D6-9CA8D0067B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nvGrpSpPr>
              <p:cNvPr id="181" name="Groep 180">
                <a:extLst>
                  <a:ext uri="{FF2B5EF4-FFF2-40B4-BE49-F238E27FC236}">
                    <a16:creationId xmlns:a16="http://schemas.microsoft.com/office/drawing/2014/main" id="{C39BD6F8-32B4-4EF5-9373-3762F48114FB}"/>
                  </a:ext>
                </a:extLst>
              </p:cNvPr>
              <p:cNvGrpSpPr/>
              <p:nvPr userDrawn="1"/>
            </p:nvGrpSpPr>
            <p:grpSpPr>
              <a:xfrm>
                <a:off x="12822311" y="3480352"/>
                <a:ext cx="182309" cy="163794"/>
                <a:chOff x="12832541" y="3162395"/>
                <a:chExt cx="219532" cy="197236"/>
              </a:xfrm>
            </p:grpSpPr>
            <p:sp>
              <p:nvSpPr>
                <p:cNvPr id="182" name="Rechthoek 181">
                  <a:extLst>
                    <a:ext uri="{FF2B5EF4-FFF2-40B4-BE49-F238E27FC236}">
                      <a16:creationId xmlns:a16="http://schemas.microsoft.com/office/drawing/2014/main" id="{79D1BB5C-6EF4-492B-AD05-9F3E190FC99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83" name="Rechthoek 182">
                  <a:extLst>
                    <a:ext uri="{FF2B5EF4-FFF2-40B4-BE49-F238E27FC236}">
                      <a16:creationId xmlns:a16="http://schemas.microsoft.com/office/drawing/2014/main" id="{23BF8190-0238-4A19-A613-B866A57BE8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184" name="Rechthoek 183">
                  <a:extLst>
                    <a:ext uri="{FF2B5EF4-FFF2-40B4-BE49-F238E27FC236}">
                      <a16:creationId xmlns:a16="http://schemas.microsoft.com/office/drawing/2014/main" id="{52141C72-9133-44DE-A6A0-9571B41BA19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grpSp>
      </p:grpSp>
      <p:sp>
        <p:nvSpPr>
          <p:cNvPr id="425" name="Tijdelijke aanduiding voor verticale tekst 2">
            <a:extLst>
              <a:ext uri="{FF2B5EF4-FFF2-40B4-BE49-F238E27FC236}">
                <a16:creationId xmlns:a16="http://schemas.microsoft.com/office/drawing/2014/main" id="{BD4448C0-0F2C-4380-9EBE-4F9193ABBCF2}"/>
              </a:ext>
            </a:extLst>
          </p:cNvPr>
          <p:cNvSpPr>
            <a:spLocks noGrp="1"/>
          </p:cNvSpPr>
          <p:nvPr>
            <p:ph type="body" orient="vert" idx="1" hasCustomPrompt="1"/>
          </p:nvPr>
        </p:nvSpPr>
        <p:spPr>
          <a:xfrm>
            <a:off x="876000" y="1116707"/>
            <a:ext cx="6300655"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26" name="Tijdelijke aanduiding voor tekst 6">
            <a:extLst>
              <a:ext uri="{FF2B5EF4-FFF2-40B4-BE49-F238E27FC236}">
                <a16:creationId xmlns:a16="http://schemas.microsoft.com/office/drawing/2014/main" id="{C6DB7CB2-308D-4B06-AB03-0FC081B40FB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427" name="Tijdelijke aanduiding voor tekst 6">
            <a:extLst>
              <a:ext uri="{FF2B5EF4-FFF2-40B4-BE49-F238E27FC236}">
                <a16:creationId xmlns:a16="http://schemas.microsoft.com/office/drawing/2014/main" id="{A014B659-68AC-4F70-816A-AE39B026CEC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428" name="Tijdelijke aanduiding voor tekst 6">
            <a:extLst>
              <a:ext uri="{FF2B5EF4-FFF2-40B4-BE49-F238E27FC236}">
                <a16:creationId xmlns:a16="http://schemas.microsoft.com/office/drawing/2014/main" id="{9990C6ED-BD89-4A10-B226-DF354B847560}"/>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dirty="0"/>
              <a:t>UI</a:t>
            </a:r>
          </a:p>
        </p:txBody>
      </p:sp>
      <p:sp>
        <p:nvSpPr>
          <p:cNvPr id="429" name="Tijdelijke aanduiding voor tekst 6">
            <a:extLst>
              <a:ext uri="{FF2B5EF4-FFF2-40B4-BE49-F238E27FC236}">
                <a16:creationId xmlns:a16="http://schemas.microsoft.com/office/drawing/2014/main" id="{8696E2F2-CCD8-4DE0-BBCB-90536C240B0C}"/>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430" name="Tijdelijke aanduiding voor tekst 82">
            <a:extLst>
              <a:ext uri="{FF2B5EF4-FFF2-40B4-BE49-F238E27FC236}">
                <a16:creationId xmlns:a16="http://schemas.microsoft.com/office/drawing/2014/main" id="{B4389034-B1BA-4A98-92A1-8FF6A16A4648}"/>
              </a:ext>
            </a:extLst>
          </p:cNvPr>
          <p:cNvSpPr>
            <a:spLocks noGrp="1"/>
          </p:cNvSpPr>
          <p:nvPr>
            <p:ph type="body" sz="quarter" idx="26" hasCustomPrompt="1"/>
          </p:nvPr>
        </p:nvSpPr>
        <p:spPr>
          <a:xfrm>
            <a:off x="325438" y="285749"/>
            <a:ext cx="850900" cy="657225"/>
          </a:xfrm>
          <a:blipFill>
            <a:blip r:embed="rId5"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grpSp>
        <p:nvGrpSpPr>
          <p:cNvPr id="431" name="TEKSTINSTRUCTIES">
            <a:extLst>
              <a:ext uri="{FF2B5EF4-FFF2-40B4-BE49-F238E27FC236}">
                <a16:creationId xmlns:a16="http://schemas.microsoft.com/office/drawing/2014/main" id="{A39544C9-5352-42B2-9602-884360E6FEBA}"/>
              </a:ext>
            </a:extLst>
          </p:cNvPr>
          <p:cNvGrpSpPr/>
          <p:nvPr userDrawn="1"/>
        </p:nvGrpSpPr>
        <p:grpSpPr>
          <a:xfrm>
            <a:off x="-4297881" y="-718670"/>
            <a:ext cx="4140000" cy="7198669"/>
            <a:chOff x="-4297881" y="-718670"/>
            <a:chExt cx="4140000" cy="7198669"/>
          </a:xfrm>
        </p:grpSpPr>
        <p:sp>
          <p:nvSpPr>
            <p:cNvPr id="432" name="Rechthoek: afgeronde hoeken 431">
              <a:extLst>
                <a:ext uri="{FF2B5EF4-FFF2-40B4-BE49-F238E27FC236}">
                  <a16:creationId xmlns:a16="http://schemas.microsoft.com/office/drawing/2014/main" id="{C476F60A-BA0A-4037-A59C-469E376C6E3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433" name="Rechthoek: afgeronde hoeken 432">
              <a:extLst>
                <a:ext uri="{FF2B5EF4-FFF2-40B4-BE49-F238E27FC236}">
                  <a16:creationId xmlns:a16="http://schemas.microsoft.com/office/drawing/2014/main" id="{F59EA2B4-631F-480C-BBA0-E3378F7B71E0}"/>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434" name="Rechte verbindingslijn 433">
              <a:extLst>
                <a:ext uri="{FF2B5EF4-FFF2-40B4-BE49-F238E27FC236}">
                  <a16:creationId xmlns:a16="http://schemas.microsoft.com/office/drawing/2014/main" id="{6B974AF9-4C95-4D77-9E1F-DC460FD5415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35" name="Groep 434">
              <a:extLst>
                <a:ext uri="{FF2B5EF4-FFF2-40B4-BE49-F238E27FC236}">
                  <a16:creationId xmlns:a16="http://schemas.microsoft.com/office/drawing/2014/main" id="{08DC2F1D-F23F-42FE-9A6D-9CCA4BBEDD85}"/>
                </a:ext>
              </a:extLst>
            </p:cNvPr>
            <p:cNvGrpSpPr/>
            <p:nvPr userDrawn="1"/>
          </p:nvGrpSpPr>
          <p:grpSpPr>
            <a:xfrm>
              <a:off x="-3905190" y="127747"/>
              <a:ext cx="3354618" cy="786653"/>
              <a:chOff x="-3419346" y="368233"/>
              <a:chExt cx="3170491" cy="743862"/>
            </a:xfrm>
          </p:grpSpPr>
          <p:sp>
            <p:nvSpPr>
              <p:cNvPr id="456" name="Rechthoek 455">
                <a:extLst>
                  <a:ext uri="{FF2B5EF4-FFF2-40B4-BE49-F238E27FC236}">
                    <a16:creationId xmlns:a16="http://schemas.microsoft.com/office/drawing/2014/main" id="{87F05381-7D9F-4147-A971-983754A5546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457" name="Rechte verbindingslijn 456">
                <a:extLst>
                  <a:ext uri="{FF2B5EF4-FFF2-40B4-BE49-F238E27FC236}">
                    <a16:creationId xmlns:a16="http://schemas.microsoft.com/office/drawing/2014/main" id="{DF9FD584-F5B0-4E6F-91B4-334F653B82EF}"/>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8" name="Rechte verbindingslijn 457">
                <a:extLst>
                  <a:ext uri="{FF2B5EF4-FFF2-40B4-BE49-F238E27FC236}">
                    <a16:creationId xmlns:a16="http://schemas.microsoft.com/office/drawing/2014/main" id="{248D927B-BC72-4C5E-9CE8-FE872983861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9" name="Rechthoek 458">
                <a:extLst>
                  <a:ext uri="{FF2B5EF4-FFF2-40B4-BE49-F238E27FC236}">
                    <a16:creationId xmlns:a16="http://schemas.microsoft.com/office/drawing/2014/main" id="{5474D8D9-E912-46EA-9153-0FE0965BFB0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460" name="Groep 459">
                <a:extLst>
                  <a:ext uri="{FF2B5EF4-FFF2-40B4-BE49-F238E27FC236}">
                    <a16:creationId xmlns:a16="http://schemas.microsoft.com/office/drawing/2014/main" id="{B3BC0956-5455-4A32-AF39-F96670B382EC}"/>
                  </a:ext>
                </a:extLst>
              </p:cNvPr>
              <p:cNvGrpSpPr/>
              <p:nvPr userDrawn="1"/>
            </p:nvGrpSpPr>
            <p:grpSpPr>
              <a:xfrm>
                <a:off x="-3002834" y="720303"/>
                <a:ext cx="182598" cy="143759"/>
                <a:chOff x="-3310843" y="700986"/>
                <a:chExt cx="182598" cy="143759"/>
              </a:xfrm>
            </p:grpSpPr>
            <p:grpSp>
              <p:nvGrpSpPr>
                <p:cNvPr id="499" name="Groep 498">
                  <a:extLst>
                    <a:ext uri="{FF2B5EF4-FFF2-40B4-BE49-F238E27FC236}">
                      <a16:creationId xmlns:a16="http://schemas.microsoft.com/office/drawing/2014/main" id="{712145E1-C29F-4C89-A418-DA58AFBACEFC}"/>
                    </a:ext>
                  </a:extLst>
                </p:cNvPr>
                <p:cNvGrpSpPr/>
                <p:nvPr userDrawn="1"/>
              </p:nvGrpSpPr>
              <p:grpSpPr>
                <a:xfrm>
                  <a:off x="-3310843" y="700986"/>
                  <a:ext cx="182598" cy="143759"/>
                  <a:chOff x="-3310843" y="700986"/>
                  <a:chExt cx="182598" cy="143759"/>
                </a:xfrm>
              </p:grpSpPr>
              <p:cxnSp>
                <p:nvCxnSpPr>
                  <p:cNvPr id="503" name="Rechte verbindingslijn 502">
                    <a:extLst>
                      <a:ext uri="{FF2B5EF4-FFF2-40B4-BE49-F238E27FC236}">
                        <a16:creationId xmlns:a16="http://schemas.microsoft.com/office/drawing/2014/main" id="{EBA0EE56-B531-48FC-99BA-3E6CB5796093}"/>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04" name="Rechte verbindingslijn 503">
                    <a:extLst>
                      <a:ext uri="{FF2B5EF4-FFF2-40B4-BE49-F238E27FC236}">
                        <a16:creationId xmlns:a16="http://schemas.microsoft.com/office/drawing/2014/main" id="{8ECF9B3F-E757-43AE-8AE4-B95710E7A75E}"/>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05" name="Rechte verbindingslijn 504">
                    <a:extLst>
                      <a:ext uri="{FF2B5EF4-FFF2-40B4-BE49-F238E27FC236}">
                        <a16:creationId xmlns:a16="http://schemas.microsoft.com/office/drawing/2014/main" id="{AD6B5B27-431D-4EED-8C63-F79B4499798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06" name="Rechte verbindingslijn 505">
                    <a:extLst>
                      <a:ext uri="{FF2B5EF4-FFF2-40B4-BE49-F238E27FC236}">
                        <a16:creationId xmlns:a16="http://schemas.microsoft.com/office/drawing/2014/main" id="{E4BA138E-3C42-45B2-A9E7-02F530F20F1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7" name="Rechte verbindingslijn 506">
                    <a:extLst>
                      <a:ext uri="{FF2B5EF4-FFF2-40B4-BE49-F238E27FC236}">
                        <a16:creationId xmlns:a16="http://schemas.microsoft.com/office/drawing/2014/main" id="{971BCE0F-03FF-4991-B3EC-ACE0345DC443}"/>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500" name="Groep 499">
                  <a:extLst>
                    <a:ext uri="{FF2B5EF4-FFF2-40B4-BE49-F238E27FC236}">
                      <a16:creationId xmlns:a16="http://schemas.microsoft.com/office/drawing/2014/main" id="{B4F0B483-7378-4982-B0CE-1CA0C021CF82}"/>
                    </a:ext>
                  </a:extLst>
                </p:cNvPr>
                <p:cNvGrpSpPr/>
                <p:nvPr userDrawn="1"/>
              </p:nvGrpSpPr>
              <p:grpSpPr>
                <a:xfrm flipH="1">
                  <a:off x="-3310774" y="735854"/>
                  <a:ext cx="88801" cy="72568"/>
                  <a:chOff x="-2091059" y="1395403"/>
                  <a:chExt cx="157316" cy="128558"/>
                </a:xfrm>
              </p:grpSpPr>
              <p:sp>
                <p:nvSpPr>
                  <p:cNvPr id="501" name="Rechthoek 500">
                    <a:extLst>
                      <a:ext uri="{FF2B5EF4-FFF2-40B4-BE49-F238E27FC236}">
                        <a16:creationId xmlns:a16="http://schemas.microsoft.com/office/drawing/2014/main" id="{942CB3B4-BC25-4E46-BF57-8648B8F0566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502" name="Pijl: punthaak 501">
                    <a:extLst>
                      <a:ext uri="{FF2B5EF4-FFF2-40B4-BE49-F238E27FC236}">
                        <a16:creationId xmlns:a16="http://schemas.microsoft.com/office/drawing/2014/main" id="{B93CBAA5-6F1A-461E-A04E-34557A156C2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461" name="Groep 460">
                <a:extLst>
                  <a:ext uri="{FF2B5EF4-FFF2-40B4-BE49-F238E27FC236}">
                    <a16:creationId xmlns:a16="http://schemas.microsoft.com/office/drawing/2014/main" id="{2E8FD99C-FAFB-4934-AF62-9AF42E5BF471}"/>
                  </a:ext>
                </a:extLst>
              </p:cNvPr>
              <p:cNvGrpSpPr/>
              <p:nvPr userDrawn="1"/>
            </p:nvGrpSpPr>
            <p:grpSpPr>
              <a:xfrm>
                <a:off x="-3326107" y="720303"/>
                <a:ext cx="182598" cy="143759"/>
                <a:chOff x="-3634116" y="700986"/>
                <a:chExt cx="182598" cy="143759"/>
              </a:xfrm>
            </p:grpSpPr>
            <p:grpSp>
              <p:nvGrpSpPr>
                <p:cNvPr id="490" name="Groep 489">
                  <a:extLst>
                    <a:ext uri="{FF2B5EF4-FFF2-40B4-BE49-F238E27FC236}">
                      <a16:creationId xmlns:a16="http://schemas.microsoft.com/office/drawing/2014/main" id="{C0AA3134-4860-478F-B4F6-5AE92FDE5B39}"/>
                    </a:ext>
                  </a:extLst>
                </p:cNvPr>
                <p:cNvGrpSpPr/>
                <p:nvPr userDrawn="1"/>
              </p:nvGrpSpPr>
              <p:grpSpPr>
                <a:xfrm>
                  <a:off x="-3634116" y="700986"/>
                  <a:ext cx="182598" cy="143759"/>
                  <a:chOff x="-3634116" y="700986"/>
                  <a:chExt cx="182598" cy="143759"/>
                </a:xfrm>
              </p:grpSpPr>
              <p:cxnSp>
                <p:nvCxnSpPr>
                  <p:cNvPr id="494" name="Rechte verbindingslijn 493">
                    <a:extLst>
                      <a:ext uri="{FF2B5EF4-FFF2-40B4-BE49-F238E27FC236}">
                        <a16:creationId xmlns:a16="http://schemas.microsoft.com/office/drawing/2014/main" id="{4E7FD9A1-A8F3-4C01-9594-28EA0FD01A4D}"/>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95" name="Rechte verbindingslijn 494">
                    <a:extLst>
                      <a:ext uri="{FF2B5EF4-FFF2-40B4-BE49-F238E27FC236}">
                        <a16:creationId xmlns:a16="http://schemas.microsoft.com/office/drawing/2014/main" id="{644BA3B1-3D0F-4926-B713-5383683B3C8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96" name="Rechte verbindingslijn 495">
                    <a:extLst>
                      <a:ext uri="{FF2B5EF4-FFF2-40B4-BE49-F238E27FC236}">
                        <a16:creationId xmlns:a16="http://schemas.microsoft.com/office/drawing/2014/main" id="{7BE76D9F-3C4A-4FCE-8625-E81D3A0A470B}"/>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7" name="Rechte verbindingslijn 496">
                    <a:extLst>
                      <a:ext uri="{FF2B5EF4-FFF2-40B4-BE49-F238E27FC236}">
                        <a16:creationId xmlns:a16="http://schemas.microsoft.com/office/drawing/2014/main" id="{67B67C8D-EF6E-4796-8540-859A2256FDD9}"/>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8" name="Rechte verbindingslijn 497">
                    <a:extLst>
                      <a:ext uri="{FF2B5EF4-FFF2-40B4-BE49-F238E27FC236}">
                        <a16:creationId xmlns:a16="http://schemas.microsoft.com/office/drawing/2014/main" id="{DD17A0B2-8F8F-45AA-A204-69E9B4932E7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91" name="Groep 490">
                  <a:extLst>
                    <a:ext uri="{FF2B5EF4-FFF2-40B4-BE49-F238E27FC236}">
                      <a16:creationId xmlns:a16="http://schemas.microsoft.com/office/drawing/2014/main" id="{8C0BCA77-2276-4639-815B-A19369F5416F}"/>
                    </a:ext>
                  </a:extLst>
                </p:cNvPr>
                <p:cNvGrpSpPr/>
                <p:nvPr userDrawn="1"/>
              </p:nvGrpSpPr>
              <p:grpSpPr>
                <a:xfrm>
                  <a:off x="-3634047" y="735854"/>
                  <a:ext cx="88801" cy="72568"/>
                  <a:chOff x="-2091059" y="1395403"/>
                  <a:chExt cx="157316" cy="128558"/>
                </a:xfrm>
              </p:grpSpPr>
              <p:sp>
                <p:nvSpPr>
                  <p:cNvPr id="492" name="Rechthoek 491">
                    <a:extLst>
                      <a:ext uri="{FF2B5EF4-FFF2-40B4-BE49-F238E27FC236}">
                        <a16:creationId xmlns:a16="http://schemas.microsoft.com/office/drawing/2014/main" id="{C292FA84-3387-4E13-9994-B928D67A3C2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93" name="Pijl: punthaak 492">
                    <a:extLst>
                      <a:ext uri="{FF2B5EF4-FFF2-40B4-BE49-F238E27FC236}">
                        <a16:creationId xmlns:a16="http://schemas.microsoft.com/office/drawing/2014/main" id="{39B69AD5-C0B4-4C4E-96FC-EC713B66497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462" name="Rechte verbindingslijn 461">
                <a:extLst>
                  <a:ext uri="{FF2B5EF4-FFF2-40B4-BE49-F238E27FC236}">
                    <a16:creationId xmlns:a16="http://schemas.microsoft.com/office/drawing/2014/main" id="{764CED3A-03D1-44AF-BD21-01D62B34DD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63" name="Rechte verbindingslijn 462">
                <a:extLst>
                  <a:ext uri="{FF2B5EF4-FFF2-40B4-BE49-F238E27FC236}">
                    <a16:creationId xmlns:a16="http://schemas.microsoft.com/office/drawing/2014/main" id="{0382166F-4A59-45E4-BE00-9ABAF843F87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64" name="Groep 463">
                <a:extLst>
                  <a:ext uri="{FF2B5EF4-FFF2-40B4-BE49-F238E27FC236}">
                    <a16:creationId xmlns:a16="http://schemas.microsoft.com/office/drawing/2014/main" id="{FCFF3D79-2F71-4A7E-A8F6-2986CBF21278}"/>
                  </a:ext>
                </a:extLst>
              </p:cNvPr>
              <p:cNvGrpSpPr/>
              <p:nvPr userDrawn="1"/>
            </p:nvGrpSpPr>
            <p:grpSpPr>
              <a:xfrm>
                <a:off x="-2425037" y="370226"/>
                <a:ext cx="357690" cy="330595"/>
                <a:chOff x="-2721817" y="347336"/>
                <a:chExt cx="432805" cy="400021"/>
              </a:xfrm>
            </p:grpSpPr>
            <p:sp>
              <p:nvSpPr>
                <p:cNvPr id="479" name="Rechthoek 478">
                  <a:extLst>
                    <a:ext uri="{FF2B5EF4-FFF2-40B4-BE49-F238E27FC236}">
                      <a16:creationId xmlns:a16="http://schemas.microsoft.com/office/drawing/2014/main" id="{C354241D-0119-4145-B92B-DD8C07CB4A3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80" name="Groep 479">
                  <a:extLst>
                    <a:ext uri="{FF2B5EF4-FFF2-40B4-BE49-F238E27FC236}">
                      <a16:creationId xmlns:a16="http://schemas.microsoft.com/office/drawing/2014/main" id="{9B18827A-6674-42B3-9812-3BFC11969CA8}"/>
                    </a:ext>
                  </a:extLst>
                </p:cNvPr>
                <p:cNvGrpSpPr/>
                <p:nvPr userDrawn="1"/>
              </p:nvGrpSpPr>
              <p:grpSpPr>
                <a:xfrm>
                  <a:off x="-2652453" y="431583"/>
                  <a:ext cx="294076" cy="231526"/>
                  <a:chOff x="-3634116" y="700986"/>
                  <a:chExt cx="182598" cy="143759"/>
                </a:xfrm>
              </p:grpSpPr>
              <p:grpSp>
                <p:nvGrpSpPr>
                  <p:cNvPr id="481" name="Groep 480">
                    <a:extLst>
                      <a:ext uri="{FF2B5EF4-FFF2-40B4-BE49-F238E27FC236}">
                        <a16:creationId xmlns:a16="http://schemas.microsoft.com/office/drawing/2014/main" id="{198FCD36-E905-4607-8A34-571726EBDC28}"/>
                      </a:ext>
                    </a:extLst>
                  </p:cNvPr>
                  <p:cNvGrpSpPr/>
                  <p:nvPr userDrawn="1"/>
                </p:nvGrpSpPr>
                <p:grpSpPr>
                  <a:xfrm>
                    <a:off x="-3634116" y="700986"/>
                    <a:ext cx="182598" cy="143759"/>
                    <a:chOff x="-3634116" y="700986"/>
                    <a:chExt cx="182598" cy="143759"/>
                  </a:xfrm>
                </p:grpSpPr>
                <p:cxnSp>
                  <p:nvCxnSpPr>
                    <p:cNvPr id="485" name="Rechte verbindingslijn 484">
                      <a:extLst>
                        <a:ext uri="{FF2B5EF4-FFF2-40B4-BE49-F238E27FC236}">
                          <a16:creationId xmlns:a16="http://schemas.microsoft.com/office/drawing/2014/main" id="{961725F6-36CA-48DF-A5C7-DE1C978ECEB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86" name="Rechte verbindingslijn 485">
                      <a:extLst>
                        <a:ext uri="{FF2B5EF4-FFF2-40B4-BE49-F238E27FC236}">
                          <a16:creationId xmlns:a16="http://schemas.microsoft.com/office/drawing/2014/main" id="{325102A4-B91C-450B-A09C-026E024D17E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7" name="Rechte verbindingslijn 486">
                      <a:extLst>
                        <a:ext uri="{FF2B5EF4-FFF2-40B4-BE49-F238E27FC236}">
                          <a16:creationId xmlns:a16="http://schemas.microsoft.com/office/drawing/2014/main" id="{DD9D3746-7DE6-42D5-B053-BC370655E06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8" name="Rechte verbindingslijn 487">
                      <a:extLst>
                        <a:ext uri="{FF2B5EF4-FFF2-40B4-BE49-F238E27FC236}">
                          <a16:creationId xmlns:a16="http://schemas.microsoft.com/office/drawing/2014/main" id="{610719E9-050D-43F4-B4DA-04DA4367D8F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BF13302F-BE1F-4DE9-A582-2A14EB47631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82" name="Groep 481">
                    <a:extLst>
                      <a:ext uri="{FF2B5EF4-FFF2-40B4-BE49-F238E27FC236}">
                        <a16:creationId xmlns:a16="http://schemas.microsoft.com/office/drawing/2014/main" id="{96884A69-A851-4CE7-8BA2-B08A461935ED}"/>
                      </a:ext>
                    </a:extLst>
                  </p:cNvPr>
                  <p:cNvGrpSpPr/>
                  <p:nvPr userDrawn="1"/>
                </p:nvGrpSpPr>
                <p:grpSpPr>
                  <a:xfrm>
                    <a:off x="-3634047" y="735854"/>
                    <a:ext cx="88801" cy="72568"/>
                    <a:chOff x="-2091059" y="1395403"/>
                    <a:chExt cx="157316" cy="128558"/>
                  </a:xfrm>
                </p:grpSpPr>
                <p:sp>
                  <p:nvSpPr>
                    <p:cNvPr id="483" name="Rechthoek 482">
                      <a:extLst>
                        <a:ext uri="{FF2B5EF4-FFF2-40B4-BE49-F238E27FC236}">
                          <a16:creationId xmlns:a16="http://schemas.microsoft.com/office/drawing/2014/main" id="{7E80D271-E531-435B-A4F9-33BFB0FD58F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84" name="Pijl: punthaak 483">
                      <a:extLst>
                        <a:ext uri="{FF2B5EF4-FFF2-40B4-BE49-F238E27FC236}">
                          <a16:creationId xmlns:a16="http://schemas.microsoft.com/office/drawing/2014/main" id="{923297D4-E74D-4837-994B-2BC0140CAB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465" name="Groep 464">
                <a:extLst>
                  <a:ext uri="{FF2B5EF4-FFF2-40B4-BE49-F238E27FC236}">
                    <a16:creationId xmlns:a16="http://schemas.microsoft.com/office/drawing/2014/main" id="{488A4A54-65A3-47D7-ABA3-CE0C76620991}"/>
                  </a:ext>
                </a:extLst>
              </p:cNvPr>
              <p:cNvGrpSpPr/>
              <p:nvPr userDrawn="1"/>
            </p:nvGrpSpPr>
            <p:grpSpPr>
              <a:xfrm>
                <a:off x="-2425037" y="781500"/>
                <a:ext cx="357690" cy="330595"/>
                <a:chOff x="-2721817" y="782525"/>
                <a:chExt cx="432805" cy="400021"/>
              </a:xfrm>
            </p:grpSpPr>
            <p:sp>
              <p:nvSpPr>
                <p:cNvPr id="468" name="Rechthoek 467">
                  <a:extLst>
                    <a:ext uri="{FF2B5EF4-FFF2-40B4-BE49-F238E27FC236}">
                      <a16:creationId xmlns:a16="http://schemas.microsoft.com/office/drawing/2014/main" id="{F759C525-4C9B-42CB-AA96-D2F66396FF37}"/>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69" name="Groep 468">
                  <a:extLst>
                    <a:ext uri="{FF2B5EF4-FFF2-40B4-BE49-F238E27FC236}">
                      <a16:creationId xmlns:a16="http://schemas.microsoft.com/office/drawing/2014/main" id="{6BE9AF51-BFAE-4D78-894D-CBD8CA109811}"/>
                    </a:ext>
                  </a:extLst>
                </p:cNvPr>
                <p:cNvGrpSpPr/>
                <p:nvPr userDrawn="1"/>
              </p:nvGrpSpPr>
              <p:grpSpPr>
                <a:xfrm>
                  <a:off x="-2652453" y="866772"/>
                  <a:ext cx="294076" cy="231526"/>
                  <a:chOff x="-3310843" y="700986"/>
                  <a:chExt cx="182598" cy="143759"/>
                </a:xfrm>
              </p:grpSpPr>
              <p:grpSp>
                <p:nvGrpSpPr>
                  <p:cNvPr id="470" name="Groep 469">
                    <a:extLst>
                      <a:ext uri="{FF2B5EF4-FFF2-40B4-BE49-F238E27FC236}">
                        <a16:creationId xmlns:a16="http://schemas.microsoft.com/office/drawing/2014/main" id="{76B5CAC8-576D-42EE-8926-20F3AA748EFC}"/>
                      </a:ext>
                    </a:extLst>
                  </p:cNvPr>
                  <p:cNvGrpSpPr/>
                  <p:nvPr userDrawn="1"/>
                </p:nvGrpSpPr>
                <p:grpSpPr>
                  <a:xfrm>
                    <a:off x="-3310843" y="700986"/>
                    <a:ext cx="182598" cy="143759"/>
                    <a:chOff x="-3310843" y="700986"/>
                    <a:chExt cx="182598" cy="143759"/>
                  </a:xfrm>
                </p:grpSpPr>
                <p:cxnSp>
                  <p:nvCxnSpPr>
                    <p:cNvPr id="474" name="Rechte verbindingslijn 473">
                      <a:extLst>
                        <a:ext uri="{FF2B5EF4-FFF2-40B4-BE49-F238E27FC236}">
                          <a16:creationId xmlns:a16="http://schemas.microsoft.com/office/drawing/2014/main" id="{BA23A69C-701A-4AD4-A28E-40C7C69CF43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75" name="Rechte verbindingslijn 474">
                      <a:extLst>
                        <a:ext uri="{FF2B5EF4-FFF2-40B4-BE49-F238E27FC236}">
                          <a16:creationId xmlns:a16="http://schemas.microsoft.com/office/drawing/2014/main" id="{F981F71E-3A6A-4AC7-919F-D82EF23CFCE5}"/>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76" name="Rechte verbindingslijn 475">
                      <a:extLst>
                        <a:ext uri="{FF2B5EF4-FFF2-40B4-BE49-F238E27FC236}">
                          <a16:creationId xmlns:a16="http://schemas.microsoft.com/office/drawing/2014/main" id="{832200EA-30E2-4092-B668-C685686198B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7" name="Rechte verbindingslijn 476">
                      <a:extLst>
                        <a:ext uri="{FF2B5EF4-FFF2-40B4-BE49-F238E27FC236}">
                          <a16:creationId xmlns:a16="http://schemas.microsoft.com/office/drawing/2014/main" id="{5B048E36-9308-463C-BBB9-FF9EE06A52E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8" name="Rechte verbindingslijn 477">
                      <a:extLst>
                        <a:ext uri="{FF2B5EF4-FFF2-40B4-BE49-F238E27FC236}">
                          <a16:creationId xmlns:a16="http://schemas.microsoft.com/office/drawing/2014/main" id="{B1FEF0A9-BC6E-499D-8D4A-C71D993A221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71" name="Groep 470">
                    <a:extLst>
                      <a:ext uri="{FF2B5EF4-FFF2-40B4-BE49-F238E27FC236}">
                        <a16:creationId xmlns:a16="http://schemas.microsoft.com/office/drawing/2014/main" id="{F674E652-3619-40D0-A3A9-968E58F9A0C6}"/>
                      </a:ext>
                    </a:extLst>
                  </p:cNvPr>
                  <p:cNvGrpSpPr/>
                  <p:nvPr userDrawn="1"/>
                </p:nvGrpSpPr>
                <p:grpSpPr>
                  <a:xfrm flipH="1">
                    <a:off x="-3310774" y="735854"/>
                    <a:ext cx="88801" cy="72568"/>
                    <a:chOff x="-2091059" y="1395403"/>
                    <a:chExt cx="157316" cy="128558"/>
                  </a:xfrm>
                </p:grpSpPr>
                <p:sp>
                  <p:nvSpPr>
                    <p:cNvPr id="472" name="Rechthoek 471">
                      <a:extLst>
                        <a:ext uri="{FF2B5EF4-FFF2-40B4-BE49-F238E27FC236}">
                          <a16:creationId xmlns:a16="http://schemas.microsoft.com/office/drawing/2014/main" id="{6B94D685-9FCC-4470-8CB6-BB609EAA3AE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73" name="Pijl: punthaak 472">
                      <a:extLst>
                        <a:ext uri="{FF2B5EF4-FFF2-40B4-BE49-F238E27FC236}">
                          <a16:creationId xmlns:a16="http://schemas.microsoft.com/office/drawing/2014/main" id="{5115F41B-64C4-47E6-AC86-97402D032B6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466" name="Rechthoek 465">
                <a:extLst>
                  <a:ext uri="{FF2B5EF4-FFF2-40B4-BE49-F238E27FC236}">
                    <a16:creationId xmlns:a16="http://schemas.microsoft.com/office/drawing/2014/main" id="{5F5B86AE-A3F8-4816-9B1D-6CEEB3508658}"/>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467" name="Rechthoek 466">
                <a:extLst>
                  <a:ext uri="{FF2B5EF4-FFF2-40B4-BE49-F238E27FC236}">
                    <a16:creationId xmlns:a16="http://schemas.microsoft.com/office/drawing/2014/main" id="{06F42B99-D310-4625-95C5-224CD464041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436" name="Rechte verbindingslijn 435">
              <a:extLst>
                <a:ext uri="{FF2B5EF4-FFF2-40B4-BE49-F238E27FC236}">
                  <a16:creationId xmlns:a16="http://schemas.microsoft.com/office/drawing/2014/main" id="{6757BEF4-E4BA-4B1C-829C-E8967D0AF5BD}"/>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7" name="Rechthoek 436">
              <a:extLst>
                <a:ext uri="{FF2B5EF4-FFF2-40B4-BE49-F238E27FC236}">
                  <a16:creationId xmlns:a16="http://schemas.microsoft.com/office/drawing/2014/main" id="{333251E5-AFF2-4F97-817F-3303E3F3B0FC}"/>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438" name="Rechthoek 437">
              <a:extLst>
                <a:ext uri="{FF2B5EF4-FFF2-40B4-BE49-F238E27FC236}">
                  <a16:creationId xmlns:a16="http://schemas.microsoft.com/office/drawing/2014/main" id="{C814E6DC-7E22-4E7B-91A9-ED32D441EE9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439" name="Ovaal 438">
              <a:extLst>
                <a:ext uri="{FF2B5EF4-FFF2-40B4-BE49-F238E27FC236}">
                  <a16:creationId xmlns:a16="http://schemas.microsoft.com/office/drawing/2014/main" id="{FB104293-2D98-4829-8796-8F8AFE40291F}"/>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440" name="Ovaal 439">
              <a:extLst>
                <a:ext uri="{FF2B5EF4-FFF2-40B4-BE49-F238E27FC236}">
                  <a16:creationId xmlns:a16="http://schemas.microsoft.com/office/drawing/2014/main" id="{7E56832F-8EE0-40F5-812E-F746253DB9C8}"/>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441" name="Ovaal 440">
              <a:extLst>
                <a:ext uri="{FF2B5EF4-FFF2-40B4-BE49-F238E27FC236}">
                  <a16:creationId xmlns:a16="http://schemas.microsoft.com/office/drawing/2014/main" id="{A15D1FFE-FCC9-4846-A90D-F8311F2A8904}"/>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442" name="Ovaal 441">
              <a:extLst>
                <a:ext uri="{FF2B5EF4-FFF2-40B4-BE49-F238E27FC236}">
                  <a16:creationId xmlns:a16="http://schemas.microsoft.com/office/drawing/2014/main" id="{8D4BCD30-7FF9-429B-9E85-401E16E0D271}"/>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443" name="Ovaal 442">
              <a:extLst>
                <a:ext uri="{FF2B5EF4-FFF2-40B4-BE49-F238E27FC236}">
                  <a16:creationId xmlns:a16="http://schemas.microsoft.com/office/drawing/2014/main" id="{315A8513-BDBC-40EB-BB00-7F0F4F69D996}"/>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444" name="Ovaal 443">
              <a:extLst>
                <a:ext uri="{FF2B5EF4-FFF2-40B4-BE49-F238E27FC236}">
                  <a16:creationId xmlns:a16="http://schemas.microsoft.com/office/drawing/2014/main" id="{A255902F-6C45-409C-A774-830092A7E045}"/>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445" name="Ovaal 444">
              <a:extLst>
                <a:ext uri="{FF2B5EF4-FFF2-40B4-BE49-F238E27FC236}">
                  <a16:creationId xmlns:a16="http://schemas.microsoft.com/office/drawing/2014/main" id="{203698E1-F77F-4AB5-83D0-2D61C44CC68C}"/>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446" name="Ovaal 445">
              <a:extLst>
                <a:ext uri="{FF2B5EF4-FFF2-40B4-BE49-F238E27FC236}">
                  <a16:creationId xmlns:a16="http://schemas.microsoft.com/office/drawing/2014/main" id="{9DFDE9A4-5725-4646-BAA2-CE60FCF82FD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447" name="Ovaal 446">
              <a:extLst>
                <a:ext uri="{FF2B5EF4-FFF2-40B4-BE49-F238E27FC236}">
                  <a16:creationId xmlns:a16="http://schemas.microsoft.com/office/drawing/2014/main" id="{6E1D2769-F5E8-4B66-BA84-BADAA394A62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448" name="Rechthoek 447">
              <a:extLst>
                <a:ext uri="{FF2B5EF4-FFF2-40B4-BE49-F238E27FC236}">
                  <a16:creationId xmlns:a16="http://schemas.microsoft.com/office/drawing/2014/main" id="{FFF42E44-B14D-402D-93F0-AA410B7A7CB3}"/>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449" name="Rechthoek 448">
              <a:extLst>
                <a:ext uri="{FF2B5EF4-FFF2-40B4-BE49-F238E27FC236}">
                  <a16:creationId xmlns:a16="http://schemas.microsoft.com/office/drawing/2014/main" id="{DB5830CA-930B-4E13-AC11-7DADBC0D5643}"/>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450" name="Rechthoek 449">
              <a:extLst>
                <a:ext uri="{FF2B5EF4-FFF2-40B4-BE49-F238E27FC236}">
                  <a16:creationId xmlns:a16="http://schemas.microsoft.com/office/drawing/2014/main" id="{3B5E9EC4-4439-4D1A-8642-A4B0363487F5}"/>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451" name="Rechthoek 450">
              <a:extLst>
                <a:ext uri="{FF2B5EF4-FFF2-40B4-BE49-F238E27FC236}">
                  <a16:creationId xmlns:a16="http://schemas.microsoft.com/office/drawing/2014/main" id="{AAC5FFD7-B235-43EF-81A5-596A6966C24E}"/>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452" name="Rechthoek 451">
              <a:extLst>
                <a:ext uri="{FF2B5EF4-FFF2-40B4-BE49-F238E27FC236}">
                  <a16:creationId xmlns:a16="http://schemas.microsoft.com/office/drawing/2014/main" id="{2791E3E0-85E9-4EC8-A52F-C1B93967CD2A}"/>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453" name="Rechthoek 452">
              <a:extLst>
                <a:ext uri="{FF2B5EF4-FFF2-40B4-BE49-F238E27FC236}">
                  <a16:creationId xmlns:a16="http://schemas.microsoft.com/office/drawing/2014/main" id="{3F860196-22D2-4185-8EED-FE77C089842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454" name="Rechthoek 453">
              <a:extLst>
                <a:ext uri="{FF2B5EF4-FFF2-40B4-BE49-F238E27FC236}">
                  <a16:creationId xmlns:a16="http://schemas.microsoft.com/office/drawing/2014/main" id="{499E2AF2-E9D4-44B0-8AE0-09FA2D2673B6}"/>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455" name="Rechthoek 454">
              <a:extLst>
                <a:ext uri="{FF2B5EF4-FFF2-40B4-BE49-F238E27FC236}">
                  <a16:creationId xmlns:a16="http://schemas.microsoft.com/office/drawing/2014/main" id="{52CEF9BE-66BF-42A8-BBB9-57E9C5DAC246}"/>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4919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edia (beeldvullend)">
    <p:spTree>
      <p:nvGrpSpPr>
        <p:cNvPr id="1" name=""/>
        <p:cNvGrpSpPr/>
        <p:nvPr/>
      </p:nvGrpSpPr>
      <p:grpSpPr>
        <a:xfrm>
          <a:off x="0" y="0"/>
          <a:ext cx="0" cy="0"/>
          <a:chOff x="0" y="0"/>
          <a:chExt cx="0" cy="0"/>
        </a:xfrm>
      </p:grpSpPr>
      <p:sp>
        <p:nvSpPr>
          <p:cNvPr id="116" name="Rechthoek 115">
            <a:extLst>
              <a:ext uri="{FF2B5EF4-FFF2-40B4-BE49-F238E27FC236}">
                <a16:creationId xmlns:a16="http://schemas.microsoft.com/office/drawing/2014/main" id="{361A5DAB-49D8-4345-8132-605EC4F6ADB8}"/>
              </a:ext>
            </a:extLst>
          </p:cNvPr>
          <p:cNvSpPr/>
          <p:nvPr/>
        </p:nvSpPr>
        <p:spPr>
          <a:xfrm>
            <a:off x="0" y="-399601"/>
            <a:ext cx="720000" cy="360000"/>
          </a:xfrm>
          <a:prstGeom prst="rect">
            <a:avLst/>
          </a:prstGeom>
        </p:spPr>
        <p:txBody>
          <a:bodyPr wrap="none" lIns="0" tIns="0" rIns="0" bIns="0">
            <a:noAutofit/>
          </a:bodyPr>
          <a:lstStyle/>
          <a:p>
            <a:r>
              <a:rPr lang="nl-NL" dirty="0"/>
              <a:t>Media (beeldvullend)</a:t>
            </a:r>
          </a:p>
        </p:txBody>
      </p:sp>
      <p:grpSp>
        <p:nvGrpSpPr>
          <p:cNvPr id="132" name="INSTRUCTIES">
            <a:extLst>
              <a:ext uri="{FF2B5EF4-FFF2-40B4-BE49-F238E27FC236}">
                <a16:creationId xmlns:a16="http://schemas.microsoft.com/office/drawing/2014/main" id="{54B5843B-0CA5-4CC5-8C28-7AD9E842D5CA}"/>
              </a:ext>
            </a:extLst>
          </p:cNvPr>
          <p:cNvGrpSpPr/>
          <p:nvPr/>
        </p:nvGrpSpPr>
        <p:grpSpPr>
          <a:xfrm>
            <a:off x="12395374" y="-718670"/>
            <a:ext cx="4140000" cy="5257065"/>
            <a:chOff x="12395374" y="-718670"/>
            <a:chExt cx="4140000" cy="5257065"/>
          </a:xfrm>
        </p:grpSpPr>
        <p:sp>
          <p:nvSpPr>
            <p:cNvPr id="133" name="Rechthoek: afgeronde hoeken 132">
              <a:extLst>
                <a:ext uri="{FF2B5EF4-FFF2-40B4-BE49-F238E27FC236}">
                  <a16:creationId xmlns:a16="http://schemas.microsoft.com/office/drawing/2014/main" id="{47FD6DA6-6EFE-468F-8497-2C7194BCB12C}"/>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Video invoegen of de bestaande video aanpassen / veranderen.</a:t>
              </a:r>
            </a:p>
          </p:txBody>
        </p:sp>
        <p:sp>
          <p:nvSpPr>
            <p:cNvPr id="134" name="Rechthoek: afgeronde hoeken 133">
              <a:extLst>
                <a:ext uri="{FF2B5EF4-FFF2-40B4-BE49-F238E27FC236}">
                  <a16:creationId xmlns:a16="http://schemas.microsoft.com/office/drawing/2014/main" id="{FF632F28-E248-4A30-B134-D5C12F3D0D2F}"/>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35" name="Ovaal 134">
              <a:extLst>
                <a:ext uri="{FF2B5EF4-FFF2-40B4-BE49-F238E27FC236}">
                  <a16:creationId xmlns:a16="http://schemas.microsoft.com/office/drawing/2014/main" id="{EBA8AC0D-3D26-4CD0-9576-A6EC515B32C5}"/>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36" name="Rechte verbindingslijn 135">
              <a:extLst>
                <a:ext uri="{FF2B5EF4-FFF2-40B4-BE49-F238E27FC236}">
                  <a16:creationId xmlns:a16="http://schemas.microsoft.com/office/drawing/2014/main" id="{7C74E631-1443-437C-93DE-B266CBE0380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37" name="Rechthoek 136">
              <a:extLst>
                <a:ext uri="{FF2B5EF4-FFF2-40B4-BE49-F238E27FC236}">
                  <a16:creationId xmlns:a16="http://schemas.microsoft.com/office/drawing/2014/main" id="{81641299-B329-40F0-9F6E-3EE57D4EC135}"/>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38" name="Ovaal 137">
              <a:extLst>
                <a:ext uri="{FF2B5EF4-FFF2-40B4-BE49-F238E27FC236}">
                  <a16:creationId xmlns:a16="http://schemas.microsoft.com/office/drawing/2014/main" id="{6E35F9F1-7717-4EEF-A2DF-DDE03E90A36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39" name="Rechthoek 138">
              <a:extLst>
                <a:ext uri="{FF2B5EF4-FFF2-40B4-BE49-F238E27FC236}">
                  <a16:creationId xmlns:a16="http://schemas.microsoft.com/office/drawing/2014/main" id="{F6F4C67F-5B7C-441E-BD68-F1E07DA2C361}"/>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9DF6B579-312A-4C5B-948E-1AD6D25ADE2F}"/>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41" name="Rechthoek 140">
              <a:extLst>
                <a:ext uri="{FF2B5EF4-FFF2-40B4-BE49-F238E27FC236}">
                  <a16:creationId xmlns:a16="http://schemas.microsoft.com/office/drawing/2014/main" id="{73E18B4C-547B-4408-9045-77CB973D898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42" name="Rechte verbindingslijn 141">
              <a:extLst>
                <a:ext uri="{FF2B5EF4-FFF2-40B4-BE49-F238E27FC236}">
                  <a16:creationId xmlns:a16="http://schemas.microsoft.com/office/drawing/2014/main" id="{F42CB830-CCFC-47CE-BF43-B0519E931A7B}"/>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3" name="Groep 142">
              <a:extLst>
                <a:ext uri="{FF2B5EF4-FFF2-40B4-BE49-F238E27FC236}">
                  <a16:creationId xmlns:a16="http://schemas.microsoft.com/office/drawing/2014/main" id="{051E2EDD-8504-4B65-86F3-DEA12A566063}"/>
                </a:ext>
              </a:extLst>
            </p:cNvPr>
            <p:cNvGrpSpPr/>
            <p:nvPr userDrawn="1"/>
          </p:nvGrpSpPr>
          <p:grpSpPr>
            <a:xfrm>
              <a:off x="12916952" y="1996210"/>
              <a:ext cx="825930" cy="209550"/>
              <a:chOff x="13504624" y="2482850"/>
              <a:chExt cx="825500" cy="209550"/>
            </a:xfrm>
          </p:grpSpPr>
          <p:sp>
            <p:nvSpPr>
              <p:cNvPr id="165" name="Rechthoek 164">
                <a:extLst>
                  <a:ext uri="{FF2B5EF4-FFF2-40B4-BE49-F238E27FC236}">
                    <a16:creationId xmlns:a16="http://schemas.microsoft.com/office/drawing/2014/main" id="{77068F99-6AFD-44FB-A5B9-83B67F42465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166" name="Rechte verbindingslijn 165">
                <a:extLst>
                  <a:ext uri="{FF2B5EF4-FFF2-40B4-BE49-F238E27FC236}">
                    <a16:creationId xmlns:a16="http://schemas.microsoft.com/office/drawing/2014/main" id="{BA8AE027-7D82-4FC5-AD09-3B7EBC0959B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67" name="Gelijkbenige driehoek 166">
                <a:extLst>
                  <a:ext uri="{FF2B5EF4-FFF2-40B4-BE49-F238E27FC236}">
                    <a16:creationId xmlns:a16="http://schemas.microsoft.com/office/drawing/2014/main" id="{CFCDDD09-9B81-457D-8A50-11B04306BBF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44" name="Video icoon">
              <a:extLst>
                <a:ext uri="{FF2B5EF4-FFF2-40B4-BE49-F238E27FC236}">
                  <a16:creationId xmlns:a16="http://schemas.microsoft.com/office/drawing/2014/main" id="{36A088CA-462F-4213-98F8-D539E1074D0E}"/>
                </a:ext>
              </a:extLst>
            </p:cNvPr>
            <p:cNvGrpSpPr/>
            <p:nvPr userDrawn="1"/>
          </p:nvGrpSpPr>
          <p:grpSpPr>
            <a:xfrm>
              <a:off x="12903812" y="922574"/>
              <a:ext cx="326257" cy="328143"/>
              <a:chOff x="8066315" y="1676399"/>
              <a:chExt cx="1371600" cy="1380253"/>
            </a:xfrm>
          </p:grpSpPr>
          <p:sp>
            <p:nvSpPr>
              <p:cNvPr id="162" name="Rechthoek 161">
                <a:extLst>
                  <a:ext uri="{FF2B5EF4-FFF2-40B4-BE49-F238E27FC236}">
                    <a16:creationId xmlns:a16="http://schemas.microsoft.com/office/drawing/2014/main" id="{4E489487-1531-4B8A-891F-6C8F4E03BA92}"/>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163" name="Vrije vorm 112">
                <a:extLst>
                  <a:ext uri="{FF2B5EF4-FFF2-40B4-BE49-F238E27FC236}">
                    <a16:creationId xmlns:a16="http://schemas.microsoft.com/office/drawing/2014/main" id="{787B63C0-A4D3-4173-85C1-F89184741882}"/>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164" name="Vrije vorm 113">
                <a:extLst>
                  <a:ext uri="{FF2B5EF4-FFF2-40B4-BE49-F238E27FC236}">
                    <a16:creationId xmlns:a16="http://schemas.microsoft.com/office/drawing/2014/main" id="{E7B170F4-9F21-4007-814C-F4A081E3850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grpSp>
          <p:nvGrpSpPr>
            <p:cNvPr id="145" name="Groep 144">
              <a:extLst>
                <a:ext uri="{FF2B5EF4-FFF2-40B4-BE49-F238E27FC236}">
                  <a16:creationId xmlns:a16="http://schemas.microsoft.com/office/drawing/2014/main" id="{0C35D360-84CF-4FC1-9C51-6F43AA6B981B}"/>
                </a:ext>
              </a:extLst>
            </p:cNvPr>
            <p:cNvGrpSpPr/>
            <p:nvPr userDrawn="1"/>
          </p:nvGrpSpPr>
          <p:grpSpPr>
            <a:xfrm>
              <a:off x="12861978" y="3626002"/>
              <a:ext cx="514552" cy="612918"/>
              <a:chOff x="12682980" y="3403241"/>
              <a:chExt cx="622284" cy="741632"/>
            </a:xfrm>
          </p:grpSpPr>
          <p:grpSp>
            <p:nvGrpSpPr>
              <p:cNvPr id="146" name="Groep 145">
                <a:extLst>
                  <a:ext uri="{FF2B5EF4-FFF2-40B4-BE49-F238E27FC236}">
                    <a16:creationId xmlns:a16="http://schemas.microsoft.com/office/drawing/2014/main" id="{A65EEE08-3ED8-4B11-8186-A7491E5D44E0}"/>
                  </a:ext>
                </a:extLst>
              </p:cNvPr>
              <p:cNvGrpSpPr/>
              <p:nvPr userDrawn="1"/>
            </p:nvGrpSpPr>
            <p:grpSpPr>
              <a:xfrm>
                <a:off x="12771568" y="3403241"/>
                <a:ext cx="467138" cy="448489"/>
                <a:chOff x="12782195" y="3403241"/>
                <a:chExt cx="467138" cy="448489"/>
              </a:xfrm>
            </p:grpSpPr>
            <p:grpSp>
              <p:nvGrpSpPr>
                <p:cNvPr id="149" name="Groep 148">
                  <a:extLst>
                    <a:ext uri="{FF2B5EF4-FFF2-40B4-BE49-F238E27FC236}">
                      <a16:creationId xmlns:a16="http://schemas.microsoft.com/office/drawing/2014/main" id="{63C4A435-182A-4C48-B4B0-3EAE33FFD00B}"/>
                    </a:ext>
                  </a:extLst>
                </p:cNvPr>
                <p:cNvGrpSpPr/>
                <p:nvPr userDrawn="1"/>
              </p:nvGrpSpPr>
              <p:grpSpPr>
                <a:xfrm>
                  <a:off x="12782195" y="3403241"/>
                  <a:ext cx="412967" cy="393907"/>
                  <a:chOff x="13554906" y="3320109"/>
                  <a:chExt cx="443906" cy="423419"/>
                </a:xfrm>
              </p:grpSpPr>
              <p:grpSp>
                <p:nvGrpSpPr>
                  <p:cNvPr id="156" name="Groep 155">
                    <a:extLst>
                      <a:ext uri="{FF2B5EF4-FFF2-40B4-BE49-F238E27FC236}">
                        <a16:creationId xmlns:a16="http://schemas.microsoft.com/office/drawing/2014/main" id="{3F29C39E-2052-4EB3-9F90-8C94B11432BC}"/>
                      </a:ext>
                    </a:extLst>
                  </p:cNvPr>
                  <p:cNvGrpSpPr/>
                  <p:nvPr userDrawn="1"/>
                </p:nvGrpSpPr>
                <p:grpSpPr>
                  <a:xfrm>
                    <a:off x="13554906" y="3320109"/>
                    <a:ext cx="443906" cy="423419"/>
                    <a:chOff x="12909684" y="1276143"/>
                    <a:chExt cx="443906" cy="423419"/>
                  </a:xfrm>
                </p:grpSpPr>
                <p:sp>
                  <p:nvSpPr>
                    <p:cNvPr id="159" name="Rechthoek 158">
                      <a:extLst>
                        <a:ext uri="{FF2B5EF4-FFF2-40B4-BE49-F238E27FC236}">
                          <a16:creationId xmlns:a16="http://schemas.microsoft.com/office/drawing/2014/main" id="{94CF0AB4-C3AC-40E6-B6C5-3A611CF175E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60" name="Rechthoek 159">
                      <a:extLst>
                        <a:ext uri="{FF2B5EF4-FFF2-40B4-BE49-F238E27FC236}">
                          <a16:creationId xmlns:a16="http://schemas.microsoft.com/office/drawing/2014/main" id="{B62DF717-E5C1-4A2C-AF62-D5C45870B8B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61" name="Ovaal 160">
                      <a:extLst>
                        <a:ext uri="{FF2B5EF4-FFF2-40B4-BE49-F238E27FC236}">
                          <a16:creationId xmlns:a16="http://schemas.microsoft.com/office/drawing/2014/main" id="{5B7F4351-4256-495E-B708-FD04E9B03B5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57" name="Afbeelding 156">
                    <a:extLst>
                      <a:ext uri="{FF2B5EF4-FFF2-40B4-BE49-F238E27FC236}">
                        <a16:creationId xmlns:a16="http://schemas.microsoft.com/office/drawing/2014/main" id="{8CD4CF05-85E3-44D6-BEF4-34F2DAFBE63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58" name="Afbeelding 157">
                    <a:extLst>
                      <a:ext uri="{FF2B5EF4-FFF2-40B4-BE49-F238E27FC236}">
                        <a16:creationId xmlns:a16="http://schemas.microsoft.com/office/drawing/2014/main" id="{BE5664F0-C3F7-4179-B314-A79480A79CE0}"/>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50" name="Groep 149">
                  <a:extLst>
                    <a:ext uri="{FF2B5EF4-FFF2-40B4-BE49-F238E27FC236}">
                      <a16:creationId xmlns:a16="http://schemas.microsoft.com/office/drawing/2014/main" id="{D1CECD21-6489-4EAF-8932-FF1C852F92C6}"/>
                    </a:ext>
                  </a:extLst>
                </p:cNvPr>
                <p:cNvGrpSpPr/>
                <p:nvPr userDrawn="1"/>
              </p:nvGrpSpPr>
              <p:grpSpPr>
                <a:xfrm>
                  <a:off x="13103513" y="3705268"/>
                  <a:ext cx="145820" cy="146462"/>
                  <a:chOff x="13096169" y="3602278"/>
                  <a:chExt cx="145820" cy="146462"/>
                </a:xfrm>
              </p:grpSpPr>
              <p:sp>
                <p:nvSpPr>
                  <p:cNvPr id="154" name="Rechthoek 153">
                    <a:extLst>
                      <a:ext uri="{FF2B5EF4-FFF2-40B4-BE49-F238E27FC236}">
                        <a16:creationId xmlns:a16="http://schemas.microsoft.com/office/drawing/2014/main" id="{1E7E5357-38DC-4130-B75F-326712FF718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55" name="Rechthoek 154">
                    <a:extLst>
                      <a:ext uri="{FF2B5EF4-FFF2-40B4-BE49-F238E27FC236}">
                        <a16:creationId xmlns:a16="http://schemas.microsoft.com/office/drawing/2014/main" id="{20C0C598-9DBC-48AC-9470-8FD070DEEE9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51" name="Groep 150">
                  <a:extLst>
                    <a:ext uri="{FF2B5EF4-FFF2-40B4-BE49-F238E27FC236}">
                      <a16:creationId xmlns:a16="http://schemas.microsoft.com/office/drawing/2014/main" id="{8F3C6D64-D798-422E-873E-DBFD57E8A599}"/>
                    </a:ext>
                  </a:extLst>
                </p:cNvPr>
                <p:cNvGrpSpPr/>
                <p:nvPr userDrawn="1"/>
              </p:nvGrpSpPr>
              <p:grpSpPr>
                <a:xfrm rot="10800000">
                  <a:off x="13061402" y="3665637"/>
                  <a:ext cx="145820" cy="146462"/>
                  <a:chOff x="13096169" y="3602278"/>
                  <a:chExt cx="145820" cy="146462"/>
                </a:xfrm>
              </p:grpSpPr>
              <p:sp>
                <p:nvSpPr>
                  <p:cNvPr id="152" name="Rechthoek 151">
                    <a:extLst>
                      <a:ext uri="{FF2B5EF4-FFF2-40B4-BE49-F238E27FC236}">
                        <a16:creationId xmlns:a16="http://schemas.microsoft.com/office/drawing/2014/main" id="{20BD3433-8602-4CD7-B33D-42A5A1B37D6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53" name="Rechthoek 152">
                    <a:extLst>
                      <a:ext uri="{FF2B5EF4-FFF2-40B4-BE49-F238E27FC236}">
                        <a16:creationId xmlns:a16="http://schemas.microsoft.com/office/drawing/2014/main" id="{3EBC441A-227B-4D42-9DA0-7845B3E3ED9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47" name="Rechthoek 146">
                <a:extLst>
                  <a:ext uri="{FF2B5EF4-FFF2-40B4-BE49-F238E27FC236}">
                    <a16:creationId xmlns:a16="http://schemas.microsoft.com/office/drawing/2014/main" id="{D0505B39-ACF7-4B5C-979F-0AD117CA8300}"/>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48" name="Gelijkbenige driehoek 147">
                <a:extLst>
                  <a:ext uri="{FF2B5EF4-FFF2-40B4-BE49-F238E27FC236}">
                    <a16:creationId xmlns:a16="http://schemas.microsoft.com/office/drawing/2014/main" id="{AACE8BEC-9AA2-48A8-9311-5FE3DE4F71EB}"/>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46" name="Tijdelijke aanduiding voor media 28">
            <a:extLst>
              <a:ext uri="{FF2B5EF4-FFF2-40B4-BE49-F238E27FC236}">
                <a16:creationId xmlns:a16="http://schemas.microsoft.com/office/drawing/2014/main" id="{922F9F2C-8E00-491E-9890-50DC2C8810A4}"/>
              </a:ext>
            </a:extLst>
          </p:cNvPr>
          <p:cNvSpPr>
            <a:spLocks noGrp="1"/>
          </p:cNvSpPr>
          <p:nvPr>
            <p:ph type="media" sz="quarter" idx="19"/>
          </p:nvPr>
        </p:nvSpPr>
        <p:spPr>
          <a:xfrm>
            <a:off x="0" y="2"/>
            <a:ext cx="12198350" cy="6857999"/>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dirty="0"/>
              <a:t>Klik op het pictogram als u media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5309291"/>
            <a:ext cx="10440000" cy="432000"/>
          </a:xfrm>
        </p:spPr>
        <p:txBody>
          <a:bodyPr vert="horz"/>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ln w="9525">
                  <a:solidFill>
                    <a:schemeClr val="bg1"/>
                  </a:solidFill>
                  <a:miter lim="800000"/>
                </a:ln>
                <a:solidFill>
                  <a:schemeClr val="bg1"/>
                </a:solidFill>
              </a:defRPr>
            </a:lvl5pPr>
            <a:lvl6pPr>
              <a:defRPr>
                <a:ln w="9525">
                  <a:solidFill>
                    <a:schemeClr val="bg1"/>
                  </a:solidFill>
                  <a:miter lim="800000"/>
                </a:ln>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ECCD3D91-3F75-4887-B3F8-4C532DA4B07A}"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188" name="Tijdelijke aanduiding voor tekst 6">
            <a:extLst>
              <a:ext uri="{FF2B5EF4-FFF2-40B4-BE49-F238E27FC236}">
                <a16:creationId xmlns:a16="http://schemas.microsoft.com/office/drawing/2014/main" id="{E9E93197-270E-4316-9648-C0D05F28943E}"/>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89" name="Tijdelijke aanduiding voor tekst 6">
            <a:extLst>
              <a:ext uri="{FF2B5EF4-FFF2-40B4-BE49-F238E27FC236}">
                <a16:creationId xmlns:a16="http://schemas.microsoft.com/office/drawing/2014/main" id="{FCF42B84-15F1-4073-824F-5B5E3E7B269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0" name="Tijdelijke aanduiding voor tekst 6">
            <a:extLst>
              <a:ext uri="{FF2B5EF4-FFF2-40B4-BE49-F238E27FC236}">
                <a16:creationId xmlns:a16="http://schemas.microsoft.com/office/drawing/2014/main" id="{26EC68F5-EAC7-4051-B0A4-4D77988B1DA2}"/>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191" name="Tijdelijke aanduiding voor tekst 6">
            <a:extLst>
              <a:ext uri="{FF2B5EF4-FFF2-40B4-BE49-F238E27FC236}">
                <a16:creationId xmlns:a16="http://schemas.microsoft.com/office/drawing/2014/main" id="{B294E230-E216-410E-9A7B-1542AA4F0A5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dirty="0"/>
              <a:t>UI</a:t>
            </a:r>
          </a:p>
        </p:txBody>
      </p:sp>
      <p:sp>
        <p:nvSpPr>
          <p:cNvPr id="271" name="Tijdelijke aanduiding voor tekst 6">
            <a:extLst>
              <a:ext uri="{FF2B5EF4-FFF2-40B4-BE49-F238E27FC236}">
                <a16:creationId xmlns:a16="http://schemas.microsoft.com/office/drawing/2014/main" id="{69548FA0-4919-4F92-AA0F-0D852C443163}"/>
              </a:ext>
            </a:extLst>
          </p:cNvPr>
          <p:cNvSpPr>
            <a:spLocks noGrp="1"/>
          </p:cNvSpPr>
          <p:nvPr>
            <p:ph type="body" sz="quarter" idx="29" hasCustomPrompt="1"/>
          </p:nvPr>
        </p:nvSpPr>
        <p:spPr>
          <a:xfrm>
            <a:off x="5360381" y="2702485"/>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dirty="0"/>
              <a:t>UI</a:t>
            </a:r>
          </a:p>
        </p:txBody>
      </p:sp>
      <p:sp>
        <p:nvSpPr>
          <p:cNvPr id="272" name="Tijdelijke aanduiding voor tekst 6">
            <a:extLst>
              <a:ext uri="{FF2B5EF4-FFF2-40B4-BE49-F238E27FC236}">
                <a16:creationId xmlns:a16="http://schemas.microsoft.com/office/drawing/2014/main" id="{9EDE7235-981A-4134-AC5A-B52B7C95077F}"/>
              </a:ext>
            </a:extLst>
          </p:cNvPr>
          <p:cNvSpPr>
            <a:spLocks noGrp="1"/>
          </p:cNvSpPr>
          <p:nvPr>
            <p:ph type="body" sz="quarter" idx="30" hasCustomPrompt="1"/>
          </p:nvPr>
        </p:nvSpPr>
        <p:spPr>
          <a:xfrm rot="5400000">
            <a:off x="5798659" y="3042456"/>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dirty="0"/>
              <a:t>UI</a:t>
            </a:r>
          </a:p>
        </p:txBody>
      </p:sp>
      <p:sp>
        <p:nvSpPr>
          <p:cNvPr id="192" name="Tijdelijke aanduiding voor tekst 82">
            <a:extLst>
              <a:ext uri="{FF2B5EF4-FFF2-40B4-BE49-F238E27FC236}">
                <a16:creationId xmlns:a16="http://schemas.microsoft.com/office/drawing/2014/main" id="{618E64E8-8694-472E-9AAA-42E1E9C0E10E}"/>
              </a:ext>
            </a:extLst>
          </p:cNvPr>
          <p:cNvSpPr>
            <a:spLocks noGrp="1"/>
          </p:cNvSpPr>
          <p:nvPr>
            <p:ph type="body" sz="quarter" idx="26" hasCustomPrompt="1"/>
          </p:nvPr>
        </p:nvSpPr>
        <p:spPr>
          <a:xfrm>
            <a:off x="325438" y="285749"/>
            <a:ext cx="850900" cy="657225"/>
          </a:xfrm>
          <a: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31" name="Rechthoek 130">
            <a:extLst>
              <a:ext uri="{FF2B5EF4-FFF2-40B4-BE49-F238E27FC236}">
                <a16:creationId xmlns:a16="http://schemas.microsoft.com/office/drawing/2014/main" id="{939E0403-6614-4B02-B5CE-9011095CD67F}"/>
              </a:ext>
            </a:extLst>
          </p:cNvPr>
          <p:cNvSpPr/>
          <p:nvPr userDrawn="1"/>
        </p:nvSpPr>
        <p:spPr>
          <a:xfrm>
            <a:off x="0" y="-399601"/>
            <a:ext cx="720000" cy="360000"/>
          </a:xfrm>
          <a:prstGeom prst="rect">
            <a:avLst/>
          </a:prstGeom>
        </p:spPr>
        <p:txBody>
          <a:bodyPr wrap="none" lIns="0" tIns="0" rIns="0" bIns="0">
            <a:noAutofit/>
          </a:bodyPr>
          <a:lstStyle/>
          <a:p>
            <a:r>
              <a:rPr lang="nl-NL" dirty="0"/>
              <a:t>Media (beeldvullend)</a:t>
            </a:r>
          </a:p>
        </p:txBody>
      </p:sp>
      <p:grpSp>
        <p:nvGrpSpPr>
          <p:cNvPr id="168" name="INSTRUCTIES">
            <a:extLst>
              <a:ext uri="{FF2B5EF4-FFF2-40B4-BE49-F238E27FC236}">
                <a16:creationId xmlns:a16="http://schemas.microsoft.com/office/drawing/2014/main" id="{52F0415C-1C6F-469F-B38F-8A7FAC2FE51D}"/>
              </a:ext>
            </a:extLst>
          </p:cNvPr>
          <p:cNvGrpSpPr/>
          <p:nvPr userDrawn="1"/>
        </p:nvGrpSpPr>
        <p:grpSpPr>
          <a:xfrm>
            <a:off x="12395374" y="-718670"/>
            <a:ext cx="4140000" cy="5257065"/>
            <a:chOff x="12395374" y="-718670"/>
            <a:chExt cx="4140000" cy="5257065"/>
          </a:xfrm>
        </p:grpSpPr>
        <p:sp>
          <p:nvSpPr>
            <p:cNvPr id="169" name="Rechthoek: afgeronde hoeken 168">
              <a:extLst>
                <a:ext uri="{FF2B5EF4-FFF2-40B4-BE49-F238E27FC236}">
                  <a16:creationId xmlns:a16="http://schemas.microsoft.com/office/drawing/2014/main" id="{7AF41315-6F07-4ED5-8669-253CBCDFC9A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Video invoegen of de bestaande video aanpassen / veranderen.</a:t>
              </a:r>
            </a:p>
          </p:txBody>
        </p:sp>
        <p:sp>
          <p:nvSpPr>
            <p:cNvPr id="170" name="Rechthoek: afgeronde hoeken 169">
              <a:extLst>
                <a:ext uri="{FF2B5EF4-FFF2-40B4-BE49-F238E27FC236}">
                  <a16:creationId xmlns:a16="http://schemas.microsoft.com/office/drawing/2014/main" id="{5657069A-064C-496A-8C07-C3E507A1EEE3}"/>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71" name="Ovaal 170">
              <a:extLst>
                <a:ext uri="{FF2B5EF4-FFF2-40B4-BE49-F238E27FC236}">
                  <a16:creationId xmlns:a16="http://schemas.microsoft.com/office/drawing/2014/main" id="{F3C29400-A0EF-4FC0-ADB0-E072C424F0FF}"/>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72" name="Rechte verbindingslijn 171">
              <a:extLst>
                <a:ext uri="{FF2B5EF4-FFF2-40B4-BE49-F238E27FC236}">
                  <a16:creationId xmlns:a16="http://schemas.microsoft.com/office/drawing/2014/main" id="{AB7BB056-2409-45B7-B182-827927DC83FC}"/>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73" name="Rechthoek 172">
              <a:extLst>
                <a:ext uri="{FF2B5EF4-FFF2-40B4-BE49-F238E27FC236}">
                  <a16:creationId xmlns:a16="http://schemas.microsoft.com/office/drawing/2014/main" id="{CA9CCE0D-CEA1-4FE3-92C2-158F34DE972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74" name="Ovaal 173">
              <a:extLst>
                <a:ext uri="{FF2B5EF4-FFF2-40B4-BE49-F238E27FC236}">
                  <a16:creationId xmlns:a16="http://schemas.microsoft.com/office/drawing/2014/main" id="{E2D272BF-9AD7-4EF8-9254-7805FAF3ABD9}"/>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75" name="Rechthoek 174">
              <a:extLst>
                <a:ext uri="{FF2B5EF4-FFF2-40B4-BE49-F238E27FC236}">
                  <a16:creationId xmlns:a16="http://schemas.microsoft.com/office/drawing/2014/main" id="{0B22314F-AA59-4076-B2D8-A4587814BF9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76" name="Ovaal 175">
              <a:extLst>
                <a:ext uri="{FF2B5EF4-FFF2-40B4-BE49-F238E27FC236}">
                  <a16:creationId xmlns:a16="http://schemas.microsoft.com/office/drawing/2014/main" id="{6D2B773E-8060-43B4-9835-B93386CA2164}"/>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A1C94B1C-5058-418F-955F-4645215F55EE}"/>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BE985355-719D-4B8D-AE3F-EFEA2C4BC559}"/>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79" name="Groep 178">
              <a:extLst>
                <a:ext uri="{FF2B5EF4-FFF2-40B4-BE49-F238E27FC236}">
                  <a16:creationId xmlns:a16="http://schemas.microsoft.com/office/drawing/2014/main" id="{3C7D7323-FBE3-41D4-AF00-C67D41A8285B}"/>
                </a:ext>
              </a:extLst>
            </p:cNvPr>
            <p:cNvGrpSpPr/>
            <p:nvPr userDrawn="1"/>
          </p:nvGrpSpPr>
          <p:grpSpPr>
            <a:xfrm>
              <a:off x="12916952" y="1996210"/>
              <a:ext cx="825930" cy="209550"/>
              <a:chOff x="13504624" y="2482850"/>
              <a:chExt cx="825500" cy="209550"/>
            </a:xfrm>
          </p:grpSpPr>
          <p:sp>
            <p:nvSpPr>
              <p:cNvPr id="286" name="Rechthoek 285">
                <a:extLst>
                  <a:ext uri="{FF2B5EF4-FFF2-40B4-BE49-F238E27FC236}">
                    <a16:creationId xmlns:a16="http://schemas.microsoft.com/office/drawing/2014/main" id="{227ACBCE-9F77-4466-81FA-327AF8E8644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87" name="Rechte verbindingslijn 286">
                <a:extLst>
                  <a:ext uri="{FF2B5EF4-FFF2-40B4-BE49-F238E27FC236}">
                    <a16:creationId xmlns:a16="http://schemas.microsoft.com/office/drawing/2014/main" id="{EB934EAB-DAF7-4D5B-9B9A-3B1F25D4C23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8" name="Gelijkbenige driehoek 287">
                <a:extLst>
                  <a:ext uri="{FF2B5EF4-FFF2-40B4-BE49-F238E27FC236}">
                    <a16:creationId xmlns:a16="http://schemas.microsoft.com/office/drawing/2014/main" id="{7EB45F42-855E-43B9-940E-432879961D4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0" name="Video icoon">
              <a:extLst>
                <a:ext uri="{FF2B5EF4-FFF2-40B4-BE49-F238E27FC236}">
                  <a16:creationId xmlns:a16="http://schemas.microsoft.com/office/drawing/2014/main" id="{2AA0C676-B8E4-450E-8BE6-907D26EE2A0B}"/>
                </a:ext>
              </a:extLst>
            </p:cNvPr>
            <p:cNvGrpSpPr/>
            <p:nvPr userDrawn="1"/>
          </p:nvGrpSpPr>
          <p:grpSpPr>
            <a:xfrm>
              <a:off x="12903812" y="922574"/>
              <a:ext cx="326257" cy="328143"/>
              <a:chOff x="8066315" y="1676399"/>
              <a:chExt cx="1371600" cy="1380253"/>
            </a:xfrm>
          </p:grpSpPr>
          <p:sp>
            <p:nvSpPr>
              <p:cNvPr id="283" name="Rechthoek 282">
                <a:extLst>
                  <a:ext uri="{FF2B5EF4-FFF2-40B4-BE49-F238E27FC236}">
                    <a16:creationId xmlns:a16="http://schemas.microsoft.com/office/drawing/2014/main" id="{812634A7-FB49-4727-BFD5-F8DE2AAF2BF6}"/>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284" name="Vrije vorm 112">
                <a:extLst>
                  <a:ext uri="{FF2B5EF4-FFF2-40B4-BE49-F238E27FC236}">
                    <a16:creationId xmlns:a16="http://schemas.microsoft.com/office/drawing/2014/main" id="{E52043B8-67F7-43DA-9235-AA23ED41E27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285" name="Vrije vorm 113">
                <a:extLst>
                  <a:ext uri="{FF2B5EF4-FFF2-40B4-BE49-F238E27FC236}">
                    <a16:creationId xmlns:a16="http://schemas.microsoft.com/office/drawing/2014/main" id="{53F04A43-F5FE-4E58-B805-CF5F4A89E0B4}"/>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grpSp>
          <p:nvGrpSpPr>
            <p:cNvPr id="181" name="Groep 180">
              <a:extLst>
                <a:ext uri="{FF2B5EF4-FFF2-40B4-BE49-F238E27FC236}">
                  <a16:creationId xmlns:a16="http://schemas.microsoft.com/office/drawing/2014/main" id="{598CBEB5-C707-49AB-AFBE-2963177CADB4}"/>
                </a:ext>
              </a:extLst>
            </p:cNvPr>
            <p:cNvGrpSpPr/>
            <p:nvPr userDrawn="1"/>
          </p:nvGrpSpPr>
          <p:grpSpPr>
            <a:xfrm>
              <a:off x="12861978" y="3626002"/>
              <a:ext cx="514552" cy="612918"/>
              <a:chOff x="12682980" y="3403241"/>
              <a:chExt cx="622284" cy="741632"/>
            </a:xfrm>
          </p:grpSpPr>
          <p:grpSp>
            <p:nvGrpSpPr>
              <p:cNvPr id="182" name="Groep 181">
                <a:extLst>
                  <a:ext uri="{FF2B5EF4-FFF2-40B4-BE49-F238E27FC236}">
                    <a16:creationId xmlns:a16="http://schemas.microsoft.com/office/drawing/2014/main" id="{A7C1C536-7874-4125-ABE9-42519A790C3E}"/>
                  </a:ext>
                </a:extLst>
              </p:cNvPr>
              <p:cNvGrpSpPr/>
              <p:nvPr userDrawn="1"/>
            </p:nvGrpSpPr>
            <p:grpSpPr>
              <a:xfrm>
                <a:off x="12771568" y="3403241"/>
                <a:ext cx="467138" cy="448489"/>
                <a:chOff x="12782195" y="3403241"/>
                <a:chExt cx="467138" cy="448489"/>
              </a:xfrm>
            </p:grpSpPr>
            <p:grpSp>
              <p:nvGrpSpPr>
                <p:cNvPr id="185" name="Groep 184">
                  <a:extLst>
                    <a:ext uri="{FF2B5EF4-FFF2-40B4-BE49-F238E27FC236}">
                      <a16:creationId xmlns:a16="http://schemas.microsoft.com/office/drawing/2014/main" id="{EEE0EEAD-8BDB-48F2-B554-98F3794595BB}"/>
                    </a:ext>
                  </a:extLst>
                </p:cNvPr>
                <p:cNvGrpSpPr/>
                <p:nvPr userDrawn="1"/>
              </p:nvGrpSpPr>
              <p:grpSpPr>
                <a:xfrm>
                  <a:off x="12782195" y="3403241"/>
                  <a:ext cx="412967" cy="393907"/>
                  <a:chOff x="13554906" y="3320109"/>
                  <a:chExt cx="443906" cy="423419"/>
                </a:xfrm>
              </p:grpSpPr>
              <p:grpSp>
                <p:nvGrpSpPr>
                  <p:cNvPr id="277" name="Groep 276">
                    <a:extLst>
                      <a:ext uri="{FF2B5EF4-FFF2-40B4-BE49-F238E27FC236}">
                        <a16:creationId xmlns:a16="http://schemas.microsoft.com/office/drawing/2014/main" id="{42712086-A72C-418C-B20A-E250DDA790F3}"/>
                      </a:ext>
                    </a:extLst>
                  </p:cNvPr>
                  <p:cNvGrpSpPr/>
                  <p:nvPr userDrawn="1"/>
                </p:nvGrpSpPr>
                <p:grpSpPr>
                  <a:xfrm>
                    <a:off x="13554906" y="3320109"/>
                    <a:ext cx="443906" cy="423419"/>
                    <a:chOff x="12909684" y="1276143"/>
                    <a:chExt cx="443906" cy="423419"/>
                  </a:xfrm>
                </p:grpSpPr>
                <p:sp>
                  <p:nvSpPr>
                    <p:cNvPr id="280" name="Rechthoek 279">
                      <a:extLst>
                        <a:ext uri="{FF2B5EF4-FFF2-40B4-BE49-F238E27FC236}">
                          <a16:creationId xmlns:a16="http://schemas.microsoft.com/office/drawing/2014/main" id="{52F6ECDC-853E-4C0C-A79D-441F2EAA16E9}"/>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81" name="Rechthoek 280">
                      <a:extLst>
                        <a:ext uri="{FF2B5EF4-FFF2-40B4-BE49-F238E27FC236}">
                          <a16:creationId xmlns:a16="http://schemas.microsoft.com/office/drawing/2014/main" id="{BB52E769-3A1C-4314-A276-7BC72E34D7B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82" name="Ovaal 281">
                      <a:extLst>
                        <a:ext uri="{FF2B5EF4-FFF2-40B4-BE49-F238E27FC236}">
                          <a16:creationId xmlns:a16="http://schemas.microsoft.com/office/drawing/2014/main" id="{9BB7059C-32AD-43AD-B848-32E201825CB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278" name="Afbeelding 277">
                    <a:extLst>
                      <a:ext uri="{FF2B5EF4-FFF2-40B4-BE49-F238E27FC236}">
                        <a16:creationId xmlns:a16="http://schemas.microsoft.com/office/drawing/2014/main" id="{0B1759B5-0E42-4006-ACF7-E0CCE1F0FEF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279" name="Afbeelding 278">
                    <a:extLst>
                      <a:ext uri="{FF2B5EF4-FFF2-40B4-BE49-F238E27FC236}">
                        <a16:creationId xmlns:a16="http://schemas.microsoft.com/office/drawing/2014/main" id="{C3A821D0-B15B-4409-B407-A77ABD6E6FD6}"/>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86" name="Groep 185">
                  <a:extLst>
                    <a:ext uri="{FF2B5EF4-FFF2-40B4-BE49-F238E27FC236}">
                      <a16:creationId xmlns:a16="http://schemas.microsoft.com/office/drawing/2014/main" id="{E26398F6-4739-4654-BAA0-13B14758520A}"/>
                    </a:ext>
                  </a:extLst>
                </p:cNvPr>
                <p:cNvGrpSpPr/>
                <p:nvPr userDrawn="1"/>
              </p:nvGrpSpPr>
              <p:grpSpPr>
                <a:xfrm>
                  <a:off x="13103513" y="3705268"/>
                  <a:ext cx="145820" cy="146462"/>
                  <a:chOff x="13096169" y="3602278"/>
                  <a:chExt cx="145820" cy="146462"/>
                </a:xfrm>
              </p:grpSpPr>
              <p:sp>
                <p:nvSpPr>
                  <p:cNvPr id="275" name="Rechthoek 274">
                    <a:extLst>
                      <a:ext uri="{FF2B5EF4-FFF2-40B4-BE49-F238E27FC236}">
                        <a16:creationId xmlns:a16="http://schemas.microsoft.com/office/drawing/2014/main" id="{D5C94654-6016-4746-B769-87B1DD9CF10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76" name="Rechthoek 275">
                    <a:extLst>
                      <a:ext uri="{FF2B5EF4-FFF2-40B4-BE49-F238E27FC236}">
                        <a16:creationId xmlns:a16="http://schemas.microsoft.com/office/drawing/2014/main" id="{EBE17ED3-FD74-45E7-B145-E2D552E8009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7" name="Groep 186">
                  <a:extLst>
                    <a:ext uri="{FF2B5EF4-FFF2-40B4-BE49-F238E27FC236}">
                      <a16:creationId xmlns:a16="http://schemas.microsoft.com/office/drawing/2014/main" id="{A616F911-5658-4443-A479-40E054FCEC43}"/>
                    </a:ext>
                  </a:extLst>
                </p:cNvPr>
                <p:cNvGrpSpPr/>
                <p:nvPr userDrawn="1"/>
              </p:nvGrpSpPr>
              <p:grpSpPr>
                <a:xfrm rot="10800000">
                  <a:off x="13061402" y="3665637"/>
                  <a:ext cx="145820" cy="146462"/>
                  <a:chOff x="13096169" y="3602278"/>
                  <a:chExt cx="145820" cy="146462"/>
                </a:xfrm>
              </p:grpSpPr>
              <p:sp>
                <p:nvSpPr>
                  <p:cNvPr id="273" name="Rechthoek 272">
                    <a:extLst>
                      <a:ext uri="{FF2B5EF4-FFF2-40B4-BE49-F238E27FC236}">
                        <a16:creationId xmlns:a16="http://schemas.microsoft.com/office/drawing/2014/main" id="{AA2BBC51-61A3-4FF0-8FC5-160B2F28567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74" name="Rechthoek 273">
                    <a:extLst>
                      <a:ext uri="{FF2B5EF4-FFF2-40B4-BE49-F238E27FC236}">
                        <a16:creationId xmlns:a16="http://schemas.microsoft.com/office/drawing/2014/main" id="{1B7320D8-DB8F-4C1B-B556-2C5DC9C98BC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83" name="Rechthoek 182">
                <a:extLst>
                  <a:ext uri="{FF2B5EF4-FFF2-40B4-BE49-F238E27FC236}">
                    <a16:creationId xmlns:a16="http://schemas.microsoft.com/office/drawing/2014/main" id="{C03CBBD9-11D7-4B9E-ABF0-D546A182D92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84" name="Gelijkbenige driehoek 183">
                <a:extLst>
                  <a:ext uri="{FF2B5EF4-FFF2-40B4-BE49-F238E27FC236}">
                    <a16:creationId xmlns:a16="http://schemas.microsoft.com/office/drawing/2014/main" id="{A45EF260-81EA-4720-9263-7F1034CE6E3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67" name="TEKSTINSTRUCTIES">
            <a:extLst>
              <a:ext uri="{FF2B5EF4-FFF2-40B4-BE49-F238E27FC236}">
                <a16:creationId xmlns:a16="http://schemas.microsoft.com/office/drawing/2014/main" id="{5127E65F-CDB5-4E66-BD9F-C1BF71CB185F}"/>
              </a:ext>
            </a:extLst>
          </p:cNvPr>
          <p:cNvGrpSpPr/>
          <p:nvPr userDrawn="1"/>
        </p:nvGrpSpPr>
        <p:grpSpPr>
          <a:xfrm>
            <a:off x="-4297881" y="-718670"/>
            <a:ext cx="4140000" cy="7198669"/>
            <a:chOff x="-4297881" y="-718670"/>
            <a:chExt cx="4140000" cy="7198669"/>
          </a:xfrm>
        </p:grpSpPr>
        <p:sp>
          <p:nvSpPr>
            <p:cNvPr id="368" name="Rechthoek: afgeronde hoeken 367">
              <a:extLst>
                <a:ext uri="{FF2B5EF4-FFF2-40B4-BE49-F238E27FC236}">
                  <a16:creationId xmlns:a16="http://schemas.microsoft.com/office/drawing/2014/main" id="{02D385CB-FCBE-4621-A259-068A5AA254D1}"/>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369" name="Rechthoek: afgeronde hoeken 368">
              <a:extLst>
                <a:ext uri="{FF2B5EF4-FFF2-40B4-BE49-F238E27FC236}">
                  <a16:creationId xmlns:a16="http://schemas.microsoft.com/office/drawing/2014/main" id="{08EB0DF3-E382-431C-B29B-6A892A2C5A91}"/>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370" name="Rechthoek: afgeronde hoeken 369">
              <a:extLst>
                <a:ext uri="{FF2B5EF4-FFF2-40B4-BE49-F238E27FC236}">
                  <a16:creationId xmlns:a16="http://schemas.microsoft.com/office/drawing/2014/main" id="{FAB284D0-B55F-4F49-B490-4813D0DEFC99}"/>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371" name="Rechte verbindingslijn 370">
              <a:extLst>
                <a:ext uri="{FF2B5EF4-FFF2-40B4-BE49-F238E27FC236}">
                  <a16:creationId xmlns:a16="http://schemas.microsoft.com/office/drawing/2014/main" id="{9EABC28B-705C-46A7-8EBB-0B1A30A57583}"/>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72" name="Groep 371">
              <a:extLst>
                <a:ext uri="{FF2B5EF4-FFF2-40B4-BE49-F238E27FC236}">
                  <a16:creationId xmlns:a16="http://schemas.microsoft.com/office/drawing/2014/main" id="{A677EFBE-6889-41D1-B3BD-8D358FA7FA4C}"/>
                </a:ext>
              </a:extLst>
            </p:cNvPr>
            <p:cNvGrpSpPr/>
            <p:nvPr userDrawn="1"/>
          </p:nvGrpSpPr>
          <p:grpSpPr>
            <a:xfrm>
              <a:off x="-3905190" y="127747"/>
              <a:ext cx="3354618" cy="786653"/>
              <a:chOff x="-3419346" y="368233"/>
              <a:chExt cx="3170491" cy="743862"/>
            </a:xfrm>
          </p:grpSpPr>
          <p:sp>
            <p:nvSpPr>
              <p:cNvPr id="393" name="Rechthoek 392">
                <a:extLst>
                  <a:ext uri="{FF2B5EF4-FFF2-40B4-BE49-F238E27FC236}">
                    <a16:creationId xmlns:a16="http://schemas.microsoft.com/office/drawing/2014/main" id="{8F9474AF-18D6-4410-B61E-4151DBD4736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394" name="Rechte verbindingslijn 393">
                <a:extLst>
                  <a:ext uri="{FF2B5EF4-FFF2-40B4-BE49-F238E27FC236}">
                    <a16:creationId xmlns:a16="http://schemas.microsoft.com/office/drawing/2014/main" id="{4CED7363-2B00-4561-BFE0-EE97973F1F2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5" name="Rechte verbindingslijn 394">
                <a:extLst>
                  <a:ext uri="{FF2B5EF4-FFF2-40B4-BE49-F238E27FC236}">
                    <a16:creationId xmlns:a16="http://schemas.microsoft.com/office/drawing/2014/main" id="{49B46D53-05CA-4101-8809-4BF57303B243}"/>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6" name="Rechthoek 395">
                <a:extLst>
                  <a:ext uri="{FF2B5EF4-FFF2-40B4-BE49-F238E27FC236}">
                    <a16:creationId xmlns:a16="http://schemas.microsoft.com/office/drawing/2014/main" id="{AC6AAC94-C8ED-4D39-97A0-EE1F7ADD4D1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97" name="Groep 396">
                <a:extLst>
                  <a:ext uri="{FF2B5EF4-FFF2-40B4-BE49-F238E27FC236}">
                    <a16:creationId xmlns:a16="http://schemas.microsoft.com/office/drawing/2014/main" id="{A0E978F0-30F9-4929-B354-3D89DD34C417}"/>
                  </a:ext>
                </a:extLst>
              </p:cNvPr>
              <p:cNvGrpSpPr/>
              <p:nvPr userDrawn="1"/>
            </p:nvGrpSpPr>
            <p:grpSpPr>
              <a:xfrm>
                <a:off x="-3002834" y="720303"/>
                <a:ext cx="182598" cy="143759"/>
                <a:chOff x="-3310843" y="700986"/>
                <a:chExt cx="182598" cy="143759"/>
              </a:xfrm>
            </p:grpSpPr>
            <p:grpSp>
              <p:nvGrpSpPr>
                <p:cNvPr id="436" name="Groep 435">
                  <a:extLst>
                    <a:ext uri="{FF2B5EF4-FFF2-40B4-BE49-F238E27FC236}">
                      <a16:creationId xmlns:a16="http://schemas.microsoft.com/office/drawing/2014/main" id="{A2FE399E-7A52-4A26-85B3-3CBF7EB727EA}"/>
                    </a:ext>
                  </a:extLst>
                </p:cNvPr>
                <p:cNvGrpSpPr/>
                <p:nvPr userDrawn="1"/>
              </p:nvGrpSpPr>
              <p:grpSpPr>
                <a:xfrm>
                  <a:off x="-3310843" y="700986"/>
                  <a:ext cx="182598" cy="143759"/>
                  <a:chOff x="-3310843" y="700986"/>
                  <a:chExt cx="182598" cy="143759"/>
                </a:xfrm>
              </p:grpSpPr>
              <p:cxnSp>
                <p:nvCxnSpPr>
                  <p:cNvPr id="440" name="Rechte verbindingslijn 439">
                    <a:extLst>
                      <a:ext uri="{FF2B5EF4-FFF2-40B4-BE49-F238E27FC236}">
                        <a16:creationId xmlns:a16="http://schemas.microsoft.com/office/drawing/2014/main" id="{30F27B3D-5699-4801-BEB5-4D424FC686D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41" name="Rechte verbindingslijn 440">
                    <a:extLst>
                      <a:ext uri="{FF2B5EF4-FFF2-40B4-BE49-F238E27FC236}">
                        <a16:creationId xmlns:a16="http://schemas.microsoft.com/office/drawing/2014/main" id="{CFB01C69-1A46-4F44-A2E7-4C2057D976B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42" name="Rechte verbindingslijn 441">
                    <a:extLst>
                      <a:ext uri="{FF2B5EF4-FFF2-40B4-BE49-F238E27FC236}">
                        <a16:creationId xmlns:a16="http://schemas.microsoft.com/office/drawing/2014/main" id="{10A0A12B-702D-4E3F-A060-898DF85D95F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43" name="Rechte verbindingslijn 442">
                    <a:extLst>
                      <a:ext uri="{FF2B5EF4-FFF2-40B4-BE49-F238E27FC236}">
                        <a16:creationId xmlns:a16="http://schemas.microsoft.com/office/drawing/2014/main" id="{6F895FCB-C5C3-4456-A70F-A7BC8BAD390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44" name="Rechte verbindingslijn 443">
                    <a:extLst>
                      <a:ext uri="{FF2B5EF4-FFF2-40B4-BE49-F238E27FC236}">
                        <a16:creationId xmlns:a16="http://schemas.microsoft.com/office/drawing/2014/main" id="{86C5AB12-E88E-4010-BA76-3AB51D425D0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37" name="Groep 436">
                  <a:extLst>
                    <a:ext uri="{FF2B5EF4-FFF2-40B4-BE49-F238E27FC236}">
                      <a16:creationId xmlns:a16="http://schemas.microsoft.com/office/drawing/2014/main" id="{F11056E7-EF79-4D96-B6AC-B415C4E29E36}"/>
                    </a:ext>
                  </a:extLst>
                </p:cNvPr>
                <p:cNvGrpSpPr/>
                <p:nvPr userDrawn="1"/>
              </p:nvGrpSpPr>
              <p:grpSpPr>
                <a:xfrm flipH="1">
                  <a:off x="-3310774" y="735854"/>
                  <a:ext cx="88801" cy="72568"/>
                  <a:chOff x="-2091059" y="1395403"/>
                  <a:chExt cx="157316" cy="128558"/>
                </a:xfrm>
              </p:grpSpPr>
              <p:sp>
                <p:nvSpPr>
                  <p:cNvPr id="438" name="Rechthoek 437">
                    <a:extLst>
                      <a:ext uri="{FF2B5EF4-FFF2-40B4-BE49-F238E27FC236}">
                        <a16:creationId xmlns:a16="http://schemas.microsoft.com/office/drawing/2014/main" id="{92A66D99-02A1-4787-9EE5-904E67D982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39" name="Pijl: punthaak 438">
                    <a:extLst>
                      <a:ext uri="{FF2B5EF4-FFF2-40B4-BE49-F238E27FC236}">
                        <a16:creationId xmlns:a16="http://schemas.microsoft.com/office/drawing/2014/main" id="{61AE37DD-BB94-451C-88D5-B46B425F804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98" name="Groep 397">
                <a:extLst>
                  <a:ext uri="{FF2B5EF4-FFF2-40B4-BE49-F238E27FC236}">
                    <a16:creationId xmlns:a16="http://schemas.microsoft.com/office/drawing/2014/main" id="{6645E323-B6FB-43EA-85F3-FE10C5A2AC36}"/>
                  </a:ext>
                </a:extLst>
              </p:cNvPr>
              <p:cNvGrpSpPr/>
              <p:nvPr userDrawn="1"/>
            </p:nvGrpSpPr>
            <p:grpSpPr>
              <a:xfrm>
                <a:off x="-3326107" y="720303"/>
                <a:ext cx="182598" cy="143759"/>
                <a:chOff x="-3634116" y="700986"/>
                <a:chExt cx="182598" cy="143759"/>
              </a:xfrm>
            </p:grpSpPr>
            <p:grpSp>
              <p:nvGrpSpPr>
                <p:cNvPr id="427" name="Groep 426">
                  <a:extLst>
                    <a:ext uri="{FF2B5EF4-FFF2-40B4-BE49-F238E27FC236}">
                      <a16:creationId xmlns:a16="http://schemas.microsoft.com/office/drawing/2014/main" id="{8DF66E99-8474-435A-92B6-18E8509688C8}"/>
                    </a:ext>
                  </a:extLst>
                </p:cNvPr>
                <p:cNvGrpSpPr/>
                <p:nvPr userDrawn="1"/>
              </p:nvGrpSpPr>
              <p:grpSpPr>
                <a:xfrm>
                  <a:off x="-3634116" y="700986"/>
                  <a:ext cx="182598" cy="143759"/>
                  <a:chOff x="-3634116" y="700986"/>
                  <a:chExt cx="182598" cy="143759"/>
                </a:xfrm>
              </p:grpSpPr>
              <p:cxnSp>
                <p:nvCxnSpPr>
                  <p:cNvPr id="431" name="Rechte verbindingslijn 430">
                    <a:extLst>
                      <a:ext uri="{FF2B5EF4-FFF2-40B4-BE49-F238E27FC236}">
                        <a16:creationId xmlns:a16="http://schemas.microsoft.com/office/drawing/2014/main" id="{DB751B47-E5B0-43F7-AA18-45F11271048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32" name="Rechte verbindingslijn 431">
                    <a:extLst>
                      <a:ext uri="{FF2B5EF4-FFF2-40B4-BE49-F238E27FC236}">
                        <a16:creationId xmlns:a16="http://schemas.microsoft.com/office/drawing/2014/main" id="{7F3085CA-10B0-416F-B19A-D7AA1416B45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33" name="Rechte verbindingslijn 432">
                    <a:extLst>
                      <a:ext uri="{FF2B5EF4-FFF2-40B4-BE49-F238E27FC236}">
                        <a16:creationId xmlns:a16="http://schemas.microsoft.com/office/drawing/2014/main" id="{F9A3F1BF-F44C-4A3E-9DEA-971ABE7E146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34" name="Rechte verbindingslijn 433">
                    <a:extLst>
                      <a:ext uri="{FF2B5EF4-FFF2-40B4-BE49-F238E27FC236}">
                        <a16:creationId xmlns:a16="http://schemas.microsoft.com/office/drawing/2014/main" id="{151F4814-5690-4696-8B8C-593768D1960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35" name="Rechte verbindingslijn 434">
                    <a:extLst>
                      <a:ext uri="{FF2B5EF4-FFF2-40B4-BE49-F238E27FC236}">
                        <a16:creationId xmlns:a16="http://schemas.microsoft.com/office/drawing/2014/main" id="{96B12C58-F1BA-4B14-AB43-DD8F630B855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28" name="Groep 427">
                  <a:extLst>
                    <a:ext uri="{FF2B5EF4-FFF2-40B4-BE49-F238E27FC236}">
                      <a16:creationId xmlns:a16="http://schemas.microsoft.com/office/drawing/2014/main" id="{A7E4AC91-9184-4E0B-9534-9C0AF28A3E2B}"/>
                    </a:ext>
                  </a:extLst>
                </p:cNvPr>
                <p:cNvGrpSpPr/>
                <p:nvPr userDrawn="1"/>
              </p:nvGrpSpPr>
              <p:grpSpPr>
                <a:xfrm>
                  <a:off x="-3634047" y="735854"/>
                  <a:ext cx="88801" cy="72568"/>
                  <a:chOff x="-2091059" y="1395403"/>
                  <a:chExt cx="157316" cy="128558"/>
                </a:xfrm>
              </p:grpSpPr>
              <p:sp>
                <p:nvSpPr>
                  <p:cNvPr id="429" name="Rechthoek 428">
                    <a:extLst>
                      <a:ext uri="{FF2B5EF4-FFF2-40B4-BE49-F238E27FC236}">
                        <a16:creationId xmlns:a16="http://schemas.microsoft.com/office/drawing/2014/main" id="{9BE11625-3348-4625-B082-3D9CB3544C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30" name="Pijl: punthaak 429">
                    <a:extLst>
                      <a:ext uri="{FF2B5EF4-FFF2-40B4-BE49-F238E27FC236}">
                        <a16:creationId xmlns:a16="http://schemas.microsoft.com/office/drawing/2014/main" id="{49902B92-F815-4444-97E7-89C10633FC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399" name="Rechte verbindingslijn 398">
                <a:extLst>
                  <a:ext uri="{FF2B5EF4-FFF2-40B4-BE49-F238E27FC236}">
                    <a16:creationId xmlns:a16="http://schemas.microsoft.com/office/drawing/2014/main" id="{06BE994A-AC66-4033-AFAE-94BC45325C4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00" name="Rechte verbindingslijn 399">
                <a:extLst>
                  <a:ext uri="{FF2B5EF4-FFF2-40B4-BE49-F238E27FC236}">
                    <a16:creationId xmlns:a16="http://schemas.microsoft.com/office/drawing/2014/main" id="{8318CC59-79C0-4328-810D-E585CEC700E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01" name="Groep 400">
                <a:extLst>
                  <a:ext uri="{FF2B5EF4-FFF2-40B4-BE49-F238E27FC236}">
                    <a16:creationId xmlns:a16="http://schemas.microsoft.com/office/drawing/2014/main" id="{B2950023-589C-4109-8490-CC3DAE345C80}"/>
                  </a:ext>
                </a:extLst>
              </p:cNvPr>
              <p:cNvGrpSpPr/>
              <p:nvPr userDrawn="1"/>
            </p:nvGrpSpPr>
            <p:grpSpPr>
              <a:xfrm>
                <a:off x="-2425037" y="370226"/>
                <a:ext cx="357690" cy="330595"/>
                <a:chOff x="-2721817" y="347336"/>
                <a:chExt cx="432805" cy="400021"/>
              </a:xfrm>
            </p:grpSpPr>
            <p:sp>
              <p:nvSpPr>
                <p:cNvPr id="416" name="Rechthoek 415">
                  <a:extLst>
                    <a:ext uri="{FF2B5EF4-FFF2-40B4-BE49-F238E27FC236}">
                      <a16:creationId xmlns:a16="http://schemas.microsoft.com/office/drawing/2014/main" id="{B3383865-C3D1-48F6-88FF-C665AD57A5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17" name="Groep 416">
                  <a:extLst>
                    <a:ext uri="{FF2B5EF4-FFF2-40B4-BE49-F238E27FC236}">
                      <a16:creationId xmlns:a16="http://schemas.microsoft.com/office/drawing/2014/main" id="{7A3DB128-DD2B-497C-B462-37443D4F0268}"/>
                    </a:ext>
                  </a:extLst>
                </p:cNvPr>
                <p:cNvGrpSpPr/>
                <p:nvPr userDrawn="1"/>
              </p:nvGrpSpPr>
              <p:grpSpPr>
                <a:xfrm>
                  <a:off x="-2652453" y="431583"/>
                  <a:ext cx="294076" cy="231526"/>
                  <a:chOff x="-3634116" y="700986"/>
                  <a:chExt cx="182598" cy="143759"/>
                </a:xfrm>
              </p:grpSpPr>
              <p:grpSp>
                <p:nvGrpSpPr>
                  <p:cNvPr id="418" name="Groep 417">
                    <a:extLst>
                      <a:ext uri="{FF2B5EF4-FFF2-40B4-BE49-F238E27FC236}">
                        <a16:creationId xmlns:a16="http://schemas.microsoft.com/office/drawing/2014/main" id="{3AF5496F-8394-4583-9D0B-AF9C44E0FC0E}"/>
                      </a:ext>
                    </a:extLst>
                  </p:cNvPr>
                  <p:cNvGrpSpPr/>
                  <p:nvPr userDrawn="1"/>
                </p:nvGrpSpPr>
                <p:grpSpPr>
                  <a:xfrm>
                    <a:off x="-3634116" y="700986"/>
                    <a:ext cx="182598" cy="143759"/>
                    <a:chOff x="-3634116" y="700986"/>
                    <a:chExt cx="182598" cy="143759"/>
                  </a:xfrm>
                </p:grpSpPr>
                <p:cxnSp>
                  <p:nvCxnSpPr>
                    <p:cNvPr id="422" name="Rechte verbindingslijn 421">
                      <a:extLst>
                        <a:ext uri="{FF2B5EF4-FFF2-40B4-BE49-F238E27FC236}">
                          <a16:creationId xmlns:a16="http://schemas.microsoft.com/office/drawing/2014/main" id="{90024352-73AC-4B41-95EB-A55C78F2239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F9E2A4E0-E32B-4FF1-B2E2-D1E5095A382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24" name="Rechte verbindingslijn 423">
                      <a:extLst>
                        <a:ext uri="{FF2B5EF4-FFF2-40B4-BE49-F238E27FC236}">
                          <a16:creationId xmlns:a16="http://schemas.microsoft.com/office/drawing/2014/main" id="{3E25325F-14E1-43B0-AB57-4702E57FDC3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25" name="Rechte verbindingslijn 424">
                      <a:extLst>
                        <a:ext uri="{FF2B5EF4-FFF2-40B4-BE49-F238E27FC236}">
                          <a16:creationId xmlns:a16="http://schemas.microsoft.com/office/drawing/2014/main" id="{326D700D-D95C-40B5-81DE-96A33A2DEA8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26" name="Rechte verbindingslijn 425">
                      <a:extLst>
                        <a:ext uri="{FF2B5EF4-FFF2-40B4-BE49-F238E27FC236}">
                          <a16:creationId xmlns:a16="http://schemas.microsoft.com/office/drawing/2014/main" id="{909E5A5B-73F8-489D-9B57-0B49878D3CE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19" name="Groep 418">
                    <a:extLst>
                      <a:ext uri="{FF2B5EF4-FFF2-40B4-BE49-F238E27FC236}">
                        <a16:creationId xmlns:a16="http://schemas.microsoft.com/office/drawing/2014/main" id="{DEBD1E46-1C4D-4D5A-A2C9-0D464F6C488F}"/>
                      </a:ext>
                    </a:extLst>
                  </p:cNvPr>
                  <p:cNvGrpSpPr/>
                  <p:nvPr userDrawn="1"/>
                </p:nvGrpSpPr>
                <p:grpSpPr>
                  <a:xfrm>
                    <a:off x="-3634047" y="735854"/>
                    <a:ext cx="88801" cy="72568"/>
                    <a:chOff x="-2091059" y="1395403"/>
                    <a:chExt cx="157316" cy="128558"/>
                  </a:xfrm>
                </p:grpSpPr>
                <p:sp>
                  <p:nvSpPr>
                    <p:cNvPr id="420" name="Rechthoek 419">
                      <a:extLst>
                        <a:ext uri="{FF2B5EF4-FFF2-40B4-BE49-F238E27FC236}">
                          <a16:creationId xmlns:a16="http://schemas.microsoft.com/office/drawing/2014/main" id="{2557B885-DF59-4647-874B-D642DD37B1D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21" name="Pijl: punthaak 420">
                      <a:extLst>
                        <a:ext uri="{FF2B5EF4-FFF2-40B4-BE49-F238E27FC236}">
                          <a16:creationId xmlns:a16="http://schemas.microsoft.com/office/drawing/2014/main" id="{609428D7-74E3-4F12-8EE6-FE2543F765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402" name="Groep 401">
                <a:extLst>
                  <a:ext uri="{FF2B5EF4-FFF2-40B4-BE49-F238E27FC236}">
                    <a16:creationId xmlns:a16="http://schemas.microsoft.com/office/drawing/2014/main" id="{F032BB43-F110-4D46-A60A-E7B32F4028DC}"/>
                  </a:ext>
                </a:extLst>
              </p:cNvPr>
              <p:cNvGrpSpPr/>
              <p:nvPr userDrawn="1"/>
            </p:nvGrpSpPr>
            <p:grpSpPr>
              <a:xfrm>
                <a:off x="-2425037" y="781500"/>
                <a:ext cx="357690" cy="330595"/>
                <a:chOff x="-2721817" y="782525"/>
                <a:chExt cx="432805" cy="400021"/>
              </a:xfrm>
            </p:grpSpPr>
            <p:sp>
              <p:nvSpPr>
                <p:cNvPr id="405" name="Rechthoek 404">
                  <a:extLst>
                    <a:ext uri="{FF2B5EF4-FFF2-40B4-BE49-F238E27FC236}">
                      <a16:creationId xmlns:a16="http://schemas.microsoft.com/office/drawing/2014/main" id="{31F26F9C-6D89-4EC3-8727-CBCDD99FC4C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06" name="Groep 405">
                  <a:extLst>
                    <a:ext uri="{FF2B5EF4-FFF2-40B4-BE49-F238E27FC236}">
                      <a16:creationId xmlns:a16="http://schemas.microsoft.com/office/drawing/2014/main" id="{CCD8321A-F184-420E-A739-FDDAA0BAF099}"/>
                    </a:ext>
                  </a:extLst>
                </p:cNvPr>
                <p:cNvGrpSpPr/>
                <p:nvPr userDrawn="1"/>
              </p:nvGrpSpPr>
              <p:grpSpPr>
                <a:xfrm>
                  <a:off x="-2652453" y="866772"/>
                  <a:ext cx="294076" cy="231526"/>
                  <a:chOff x="-3310843" y="700986"/>
                  <a:chExt cx="182598" cy="143759"/>
                </a:xfrm>
              </p:grpSpPr>
              <p:grpSp>
                <p:nvGrpSpPr>
                  <p:cNvPr id="407" name="Groep 406">
                    <a:extLst>
                      <a:ext uri="{FF2B5EF4-FFF2-40B4-BE49-F238E27FC236}">
                        <a16:creationId xmlns:a16="http://schemas.microsoft.com/office/drawing/2014/main" id="{961F8C98-96C2-432F-BD79-563D1CF5F756}"/>
                      </a:ext>
                    </a:extLst>
                  </p:cNvPr>
                  <p:cNvGrpSpPr/>
                  <p:nvPr userDrawn="1"/>
                </p:nvGrpSpPr>
                <p:grpSpPr>
                  <a:xfrm>
                    <a:off x="-3310843" y="700986"/>
                    <a:ext cx="182598" cy="143759"/>
                    <a:chOff x="-3310843" y="700986"/>
                    <a:chExt cx="182598" cy="143759"/>
                  </a:xfrm>
                </p:grpSpPr>
                <p:cxnSp>
                  <p:nvCxnSpPr>
                    <p:cNvPr id="411" name="Rechte verbindingslijn 410">
                      <a:extLst>
                        <a:ext uri="{FF2B5EF4-FFF2-40B4-BE49-F238E27FC236}">
                          <a16:creationId xmlns:a16="http://schemas.microsoft.com/office/drawing/2014/main" id="{B2EC3D5F-DF9F-40AC-8149-099F58F7EBF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8A2966D5-7835-48A5-BDF5-8CB8B072551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1243AB94-8074-4EC2-9F2C-E39DE0CA1E7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14" name="Rechte verbindingslijn 413">
                      <a:extLst>
                        <a:ext uri="{FF2B5EF4-FFF2-40B4-BE49-F238E27FC236}">
                          <a16:creationId xmlns:a16="http://schemas.microsoft.com/office/drawing/2014/main" id="{86BEF97D-4724-4F35-8638-866EB92ACDE2}"/>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15" name="Rechte verbindingslijn 414">
                      <a:extLst>
                        <a:ext uri="{FF2B5EF4-FFF2-40B4-BE49-F238E27FC236}">
                          <a16:creationId xmlns:a16="http://schemas.microsoft.com/office/drawing/2014/main" id="{E9762142-3B75-4182-B76B-93A90691D9C5}"/>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08" name="Groep 407">
                    <a:extLst>
                      <a:ext uri="{FF2B5EF4-FFF2-40B4-BE49-F238E27FC236}">
                        <a16:creationId xmlns:a16="http://schemas.microsoft.com/office/drawing/2014/main" id="{B5AAA5E2-AA15-4C43-89B3-0A46CAF14BEA}"/>
                      </a:ext>
                    </a:extLst>
                  </p:cNvPr>
                  <p:cNvGrpSpPr/>
                  <p:nvPr userDrawn="1"/>
                </p:nvGrpSpPr>
                <p:grpSpPr>
                  <a:xfrm flipH="1">
                    <a:off x="-3310774" y="735854"/>
                    <a:ext cx="88801" cy="72568"/>
                    <a:chOff x="-2091059" y="1395403"/>
                    <a:chExt cx="157316" cy="128558"/>
                  </a:xfrm>
                </p:grpSpPr>
                <p:sp>
                  <p:nvSpPr>
                    <p:cNvPr id="409" name="Rechthoek 408">
                      <a:extLst>
                        <a:ext uri="{FF2B5EF4-FFF2-40B4-BE49-F238E27FC236}">
                          <a16:creationId xmlns:a16="http://schemas.microsoft.com/office/drawing/2014/main" id="{A9752131-94DC-4A1E-B6F9-DE49214D082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10" name="Pijl: punthaak 409">
                      <a:extLst>
                        <a:ext uri="{FF2B5EF4-FFF2-40B4-BE49-F238E27FC236}">
                          <a16:creationId xmlns:a16="http://schemas.microsoft.com/office/drawing/2014/main" id="{970C89C7-97B4-4520-BBE0-F9AC183639F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403" name="Rechthoek 402">
                <a:extLst>
                  <a:ext uri="{FF2B5EF4-FFF2-40B4-BE49-F238E27FC236}">
                    <a16:creationId xmlns:a16="http://schemas.microsoft.com/office/drawing/2014/main" id="{916D0F5F-8BBF-40C3-B0BC-8D41F7EB926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404" name="Rechthoek 403">
                <a:extLst>
                  <a:ext uri="{FF2B5EF4-FFF2-40B4-BE49-F238E27FC236}">
                    <a16:creationId xmlns:a16="http://schemas.microsoft.com/office/drawing/2014/main" id="{8D518CCA-ACA0-4502-8A8C-108E4BCCAE98}"/>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373" name="Rechte verbindingslijn 372">
              <a:extLst>
                <a:ext uri="{FF2B5EF4-FFF2-40B4-BE49-F238E27FC236}">
                  <a16:creationId xmlns:a16="http://schemas.microsoft.com/office/drawing/2014/main" id="{D52533D9-ED8B-4FAF-91C9-6B7C65947BD5}"/>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74" name="Rechthoek 373">
              <a:extLst>
                <a:ext uri="{FF2B5EF4-FFF2-40B4-BE49-F238E27FC236}">
                  <a16:creationId xmlns:a16="http://schemas.microsoft.com/office/drawing/2014/main" id="{77754FD9-6BB5-4A74-9F72-02C7720474F1}"/>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chemeClr val="bg1"/>
                  </a:solidFill>
                  <a:effectLst/>
                  <a:uLnTx/>
                  <a:uFillTx/>
                  <a:latin typeface="+mn-lt"/>
                  <a:ea typeface="+mn-ea"/>
                  <a:cs typeface="+mn-cs"/>
                </a:rPr>
                <a:t>Subtitel met streep</a:t>
              </a:r>
            </a:p>
          </p:txBody>
        </p:sp>
        <p:sp>
          <p:nvSpPr>
            <p:cNvPr id="375" name="Rechthoek 374">
              <a:extLst>
                <a:ext uri="{FF2B5EF4-FFF2-40B4-BE49-F238E27FC236}">
                  <a16:creationId xmlns:a16="http://schemas.microsoft.com/office/drawing/2014/main" id="{00060901-2178-446B-A795-63A6B1C70F4E}"/>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376" name="Ovaal 375">
              <a:extLst>
                <a:ext uri="{FF2B5EF4-FFF2-40B4-BE49-F238E27FC236}">
                  <a16:creationId xmlns:a16="http://schemas.microsoft.com/office/drawing/2014/main" id="{55F147CF-A14F-41C3-8E7B-1A9EB1E4A6E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377" name="Ovaal 376">
              <a:extLst>
                <a:ext uri="{FF2B5EF4-FFF2-40B4-BE49-F238E27FC236}">
                  <a16:creationId xmlns:a16="http://schemas.microsoft.com/office/drawing/2014/main" id="{7BAD92B4-C4BD-4C72-8D3D-8F62DBF5C314}"/>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78" name="Ovaal 377">
              <a:extLst>
                <a:ext uri="{FF2B5EF4-FFF2-40B4-BE49-F238E27FC236}">
                  <a16:creationId xmlns:a16="http://schemas.microsoft.com/office/drawing/2014/main" id="{454F516A-F72D-403C-85F2-8B0266DECCC5}"/>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79" name="Ovaal 378">
              <a:extLst>
                <a:ext uri="{FF2B5EF4-FFF2-40B4-BE49-F238E27FC236}">
                  <a16:creationId xmlns:a16="http://schemas.microsoft.com/office/drawing/2014/main" id="{F8D829F3-C477-41DC-BA59-233E91A16331}"/>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80" name="Ovaal 379">
              <a:extLst>
                <a:ext uri="{FF2B5EF4-FFF2-40B4-BE49-F238E27FC236}">
                  <a16:creationId xmlns:a16="http://schemas.microsoft.com/office/drawing/2014/main" id="{EA0D74CF-19CB-40F3-89B7-9E75492B70B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381" name="Ovaal 380">
              <a:extLst>
                <a:ext uri="{FF2B5EF4-FFF2-40B4-BE49-F238E27FC236}">
                  <a16:creationId xmlns:a16="http://schemas.microsoft.com/office/drawing/2014/main" id="{97B2D95D-8C5F-4865-B87C-1A8C05B19B9D}"/>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382" name="Ovaal 381">
              <a:extLst>
                <a:ext uri="{FF2B5EF4-FFF2-40B4-BE49-F238E27FC236}">
                  <a16:creationId xmlns:a16="http://schemas.microsoft.com/office/drawing/2014/main" id="{7D5B2E82-D5CB-4C07-A719-4EAB4478AC4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383" name="Ovaal 382">
              <a:extLst>
                <a:ext uri="{FF2B5EF4-FFF2-40B4-BE49-F238E27FC236}">
                  <a16:creationId xmlns:a16="http://schemas.microsoft.com/office/drawing/2014/main" id="{42BE3A76-5FC9-4ED7-8093-99FBD96C4AB5}"/>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384" name="Ovaal 383">
              <a:extLst>
                <a:ext uri="{FF2B5EF4-FFF2-40B4-BE49-F238E27FC236}">
                  <a16:creationId xmlns:a16="http://schemas.microsoft.com/office/drawing/2014/main" id="{6D79407F-6736-424E-BEF6-F6DACA8D972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385" name="Rechthoek 384">
              <a:extLst>
                <a:ext uri="{FF2B5EF4-FFF2-40B4-BE49-F238E27FC236}">
                  <a16:creationId xmlns:a16="http://schemas.microsoft.com/office/drawing/2014/main" id="{17EC738F-6247-41EA-8A50-5C8B9B0B0585}"/>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Bullets</a:t>
              </a:r>
            </a:p>
          </p:txBody>
        </p:sp>
        <p:sp>
          <p:nvSpPr>
            <p:cNvPr id="386" name="Rechthoek 385">
              <a:extLst>
                <a:ext uri="{FF2B5EF4-FFF2-40B4-BE49-F238E27FC236}">
                  <a16:creationId xmlns:a16="http://schemas.microsoft.com/office/drawing/2014/main" id="{ED9898B9-6F24-4D20-8DB8-3D7AA67031A6}"/>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Sub-bullets</a:t>
              </a:r>
            </a:p>
          </p:txBody>
        </p:sp>
        <p:sp>
          <p:nvSpPr>
            <p:cNvPr id="387" name="Rechthoek 386">
              <a:extLst>
                <a:ext uri="{FF2B5EF4-FFF2-40B4-BE49-F238E27FC236}">
                  <a16:creationId xmlns:a16="http://schemas.microsoft.com/office/drawing/2014/main" id="{65E00632-2846-46D5-9CEC-8774D6C9E2EB}"/>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chemeClr val="bg1"/>
                  </a:solidFill>
                  <a:effectLst/>
                  <a:uLnTx/>
                  <a:uFillTx/>
                  <a:latin typeface="+mn-lt"/>
                  <a:ea typeface="+mn-ea"/>
                  <a:cs typeface="+mn-cs"/>
                </a:rPr>
                <a:t>Leestekst</a:t>
              </a:r>
            </a:p>
          </p:txBody>
        </p:sp>
        <p:sp>
          <p:nvSpPr>
            <p:cNvPr id="388" name="Rechthoek 387">
              <a:extLst>
                <a:ext uri="{FF2B5EF4-FFF2-40B4-BE49-F238E27FC236}">
                  <a16:creationId xmlns:a16="http://schemas.microsoft.com/office/drawing/2014/main" id="{4FF0BAAC-54FF-4E45-90F2-850C9669827C}"/>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chemeClr val="bg1"/>
                    </a:solidFill>
                    <a:miter lim="800000"/>
                  </a:ln>
                  <a:solidFill>
                    <a:schemeClr val="bg1"/>
                  </a:solidFill>
                  <a:effectLst/>
                  <a:uLnTx/>
                  <a:uFillTx/>
                  <a:latin typeface="+mn-lt"/>
                  <a:ea typeface="+mn-ea"/>
                  <a:cs typeface="+mn-cs"/>
                </a:rPr>
                <a:t>Hoofdtitel 01</a:t>
              </a:r>
            </a:p>
          </p:txBody>
        </p:sp>
        <p:sp>
          <p:nvSpPr>
            <p:cNvPr id="389" name="Rechthoek 388">
              <a:extLst>
                <a:ext uri="{FF2B5EF4-FFF2-40B4-BE49-F238E27FC236}">
                  <a16:creationId xmlns:a16="http://schemas.microsoft.com/office/drawing/2014/main" id="{A7805C98-5FC0-4DF5-BA63-EA2747382913}"/>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chemeClr val="bg1"/>
                    </a:solidFill>
                    <a:miter lim="800000"/>
                  </a:ln>
                  <a:solidFill>
                    <a:schemeClr val="bg1"/>
                  </a:solidFill>
                  <a:effectLst/>
                  <a:uLnTx/>
                  <a:uFillTx/>
                  <a:latin typeface="+mn-lt"/>
                  <a:ea typeface="+mn-ea"/>
                  <a:cs typeface="+mn-cs"/>
                </a:rPr>
                <a:t>Hoofdtitel 02</a:t>
              </a:r>
            </a:p>
          </p:txBody>
        </p:sp>
        <p:sp>
          <p:nvSpPr>
            <p:cNvPr id="390" name="Rechthoek 389">
              <a:extLst>
                <a:ext uri="{FF2B5EF4-FFF2-40B4-BE49-F238E27FC236}">
                  <a16:creationId xmlns:a16="http://schemas.microsoft.com/office/drawing/2014/main" id="{C924BACE-914D-4143-805D-25A34E7A8757}"/>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Numerieke bullets</a:t>
              </a:r>
            </a:p>
          </p:txBody>
        </p:sp>
        <p:sp>
          <p:nvSpPr>
            <p:cNvPr id="391" name="Rechthoek 390">
              <a:extLst>
                <a:ext uri="{FF2B5EF4-FFF2-40B4-BE49-F238E27FC236}">
                  <a16:creationId xmlns:a16="http://schemas.microsoft.com/office/drawing/2014/main" id="{7FA07E41-ABBD-4542-B0D3-2DD05FAFB49A}"/>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Bullets</a:t>
              </a:r>
            </a:p>
          </p:txBody>
        </p:sp>
        <p:sp>
          <p:nvSpPr>
            <p:cNvPr id="392" name="Rechthoek 391">
              <a:extLst>
                <a:ext uri="{FF2B5EF4-FFF2-40B4-BE49-F238E27FC236}">
                  <a16:creationId xmlns:a16="http://schemas.microsoft.com/office/drawing/2014/main" id="{B2C3D499-EA93-48E2-A9F6-277B3A543B6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139511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kst en media">
    <p:spTree>
      <p:nvGrpSpPr>
        <p:cNvPr id="1" name=""/>
        <p:cNvGrpSpPr/>
        <p:nvPr/>
      </p:nvGrpSpPr>
      <p:grpSpPr>
        <a:xfrm>
          <a:off x="0" y="0"/>
          <a:ext cx="0" cy="0"/>
          <a:chOff x="0" y="0"/>
          <a:chExt cx="0" cy="0"/>
        </a:xfrm>
      </p:grpSpPr>
      <p:sp>
        <p:nvSpPr>
          <p:cNvPr id="155" name="Rechthoek 154">
            <a:extLst>
              <a:ext uri="{FF2B5EF4-FFF2-40B4-BE49-F238E27FC236}">
                <a16:creationId xmlns:a16="http://schemas.microsoft.com/office/drawing/2014/main" id="{9F11B3CD-5098-44F9-BA39-05834E5FC4AB}"/>
              </a:ext>
            </a:extLst>
          </p:cNvPr>
          <p:cNvSpPr/>
          <p:nvPr/>
        </p:nvSpPr>
        <p:spPr>
          <a:xfrm>
            <a:off x="0" y="-399601"/>
            <a:ext cx="720000" cy="360000"/>
          </a:xfrm>
          <a:prstGeom prst="rect">
            <a:avLst/>
          </a:prstGeom>
        </p:spPr>
        <p:txBody>
          <a:bodyPr wrap="none" lIns="0" tIns="0" rIns="0" bIns="0">
            <a:noAutofit/>
          </a:bodyPr>
          <a:lstStyle/>
          <a:p>
            <a:r>
              <a:rPr lang="nl-NL" dirty="0"/>
              <a:t>Tekst en media</a:t>
            </a:r>
          </a:p>
        </p:txBody>
      </p:sp>
      <p:grpSp>
        <p:nvGrpSpPr>
          <p:cNvPr id="156" name="INSTRUCTIES">
            <a:extLst>
              <a:ext uri="{FF2B5EF4-FFF2-40B4-BE49-F238E27FC236}">
                <a16:creationId xmlns:a16="http://schemas.microsoft.com/office/drawing/2014/main" id="{767539DB-EE7F-4212-9719-74AAF2888392}"/>
              </a:ext>
            </a:extLst>
          </p:cNvPr>
          <p:cNvGrpSpPr/>
          <p:nvPr/>
        </p:nvGrpSpPr>
        <p:grpSpPr>
          <a:xfrm>
            <a:off x="12395374" y="-718670"/>
            <a:ext cx="4140000" cy="5257065"/>
            <a:chOff x="12395374" y="-718670"/>
            <a:chExt cx="4140000" cy="5257065"/>
          </a:xfrm>
        </p:grpSpPr>
        <p:sp>
          <p:nvSpPr>
            <p:cNvPr id="157" name="Rechthoek: afgeronde hoeken 156">
              <a:extLst>
                <a:ext uri="{FF2B5EF4-FFF2-40B4-BE49-F238E27FC236}">
                  <a16:creationId xmlns:a16="http://schemas.microsoft.com/office/drawing/2014/main" id="{7CF8B6EE-C7EE-4433-9B82-52216874ECB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Video invoegen of de bestaande video aanpassen / veranderen.</a:t>
              </a:r>
            </a:p>
          </p:txBody>
        </p:sp>
        <p:sp>
          <p:nvSpPr>
            <p:cNvPr id="158" name="Rechthoek: afgeronde hoeken 157">
              <a:extLst>
                <a:ext uri="{FF2B5EF4-FFF2-40B4-BE49-F238E27FC236}">
                  <a16:creationId xmlns:a16="http://schemas.microsoft.com/office/drawing/2014/main" id="{7156B2B6-70AA-42D1-B0C4-BF351BC23A52}"/>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59" name="Ovaal 158">
              <a:extLst>
                <a:ext uri="{FF2B5EF4-FFF2-40B4-BE49-F238E27FC236}">
                  <a16:creationId xmlns:a16="http://schemas.microsoft.com/office/drawing/2014/main" id="{8F6A0191-D17B-4974-BCA4-4846FCC3BF9C}"/>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60" name="Rechte verbindingslijn 159">
              <a:extLst>
                <a:ext uri="{FF2B5EF4-FFF2-40B4-BE49-F238E27FC236}">
                  <a16:creationId xmlns:a16="http://schemas.microsoft.com/office/drawing/2014/main" id="{9918456D-4F2D-4C29-987F-F3CAFA95D913}"/>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1" name="Rechthoek 160">
              <a:extLst>
                <a:ext uri="{FF2B5EF4-FFF2-40B4-BE49-F238E27FC236}">
                  <a16:creationId xmlns:a16="http://schemas.microsoft.com/office/drawing/2014/main" id="{7B73A51E-59CB-4AC4-A4D9-B671F0B3F39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62" name="Ovaal 161">
              <a:extLst>
                <a:ext uri="{FF2B5EF4-FFF2-40B4-BE49-F238E27FC236}">
                  <a16:creationId xmlns:a16="http://schemas.microsoft.com/office/drawing/2014/main" id="{A74BFDBC-EFBE-433D-81A2-CB8AD082CACD}"/>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63" name="Rechthoek 162">
              <a:extLst>
                <a:ext uri="{FF2B5EF4-FFF2-40B4-BE49-F238E27FC236}">
                  <a16:creationId xmlns:a16="http://schemas.microsoft.com/office/drawing/2014/main" id="{77D948A1-D5DC-4D5C-A3A2-0FB1E744FEB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64" name="Ovaal 163">
              <a:extLst>
                <a:ext uri="{FF2B5EF4-FFF2-40B4-BE49-F238E27FC236}">
                  <a16:creationId xmlns:a16="http://schemas.microsoft.com/office/drawing/2014/main" id="{08C6DAB5-6889-4362-842A-43DBAA3584D1}"/>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5" name="Rechthoek 164">
              <a:extLst>
                <a:ext uri="{FF2B5EF4-FFF2-40B4-BE49-F238E27FC236}">
                  <a16:creationId xmlns:a16="http://schemas.microsoft.com/office/drawing/2014/main" id="{D72CCA38-9A06-4B71-90F8-EBF1E5AD2401}"/>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66" name="Rechte verbindingslijn 165">
              <a:extLst>
                <a:ext uri="{FF2B5EF4-FFF2-40B4-BE49-F238E27FC236}">
                  <a16:creationId xmlns:a16="http://schemas.microsoft.com/office/drawing/2014/main" id="{3CEE1DCD-C061-4C2E-B989-371EF261CC77}"/>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7" name="Groep 166">
              <a:extLst>
                <a:ext uri="{FF2B5EF4-FFF2-40B4-BE49-F238E27FC236}">
                  <a16:creationId xmlns:a16="http://schemas.microsoft.com/office/drawing/2014/main" id="{C0C7DBCE-A5CB-43E2-8418-4F5516898711}"/>
                </a:ext>
              </a:extLst>
            </p:cNvPr>
            <p:cNvGrpSpPr/>
            <p:nvPr userDrawn="1"/>
          </p:nvGrpSpPr>
          <p:grpSpPr>
            <a:xfrm>
              <a:off x="12916952" y="1996210"/>
              <a:ext cx="825930" cy="209550"/>
              <a:chOff x="13504624" y="2482850"/>
              <a:chExt cx="825500" cy="209550"/>
            </a:xfrm>
          </p:grpSpPr>
          <p:sp>
            <p:nvSpPr>
              <p:cNvPr id="189" name="Rechthoek 188">
                <a:extLst>
                  <a:ext uri="{FF2B5EF4-FFF2-40B4-BE49-F238E27FC236}">
                    <a16:creationId xmlns:a16="http://schemas.microsoft.com/office/drawing/2014/main" id="{252DC666-449E-4D53-8E44-EE4CA434964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190" name="Rechte verbindingslijn 189">
                <a:extLst>
                  <a:ext uri="{FF2B5EF4-FFF2-40B4-BE49-F238E27FC236}">
                    <a16:creationId xmlns:a16="http://schemas.microsoft.com/office/drawing/2014/main" id="{0A327E70-7F39-42B9-8B32-8F69C258300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1" name="Gelijkbenige driehoek 190">
                <a:extLst>
                  <a:ext uri="{FF2B5EF4-FFF2-40B4-BE49-F238E27FC236}">
                    <a16:creationId xmlns:a16="http://schemas.microsoft.com/office/drawing/2014/main" id="{46CB38C2-7F08-434C-9881-9C08B280DB5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68" name="Video icoon">
              <a:extLst>
                <a:ext uri="{FF2B5EF4-FFF2-40B4-BE49-F238E27FC236}">
                  <a16:creationId xmlns:a16="http://schemas.microsoft.com/office/drawing/2014/main" id="{03137714-8843-48E9-9918-1B46EAC0DDFD}"/>
                </a:ext>
              </a:extLst>
            </p:cNvPr>
            <p:cNvGrpSpPr/>
            <p:nvPr userDrawn="1"/>
          </p:nvGrpSpPr>
          <p:grpSpPr>
            <a:xfrm>
              <a:off x="12903812" y="922574"/>
              <a:ext cx="326257" cy="328143"/>
              <a:chOff x="8066315" y="1676399"/>
              <a:chExt cx="1371600" cy="1380253"/>
            </a:xfrm>
          </p:grpSpPr>
          <p:sp>
            <p:nvSpPr>
              <p:cNvPr id="186" name="Rechthoek 185">
                <a:extLst>
                  <a:ext uri="{FF2B5EF4-FFF2-40B4-BE49-F238E27FC236}">
                    <a16:creationId xmlns:a16="http://schemas.microsoft.com/office/drawing/2014/main" id="{A3F32C79-81EF-4A74-A039-766FEB384225}"/>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187" name="Vrije vorm 112">
                <a:extLst>
                  <a:ext uri="{FF2B5EF4-FFF2-40B4-BE49-F238E27FC236}">
                    <a16:creationId xmlns:a16="http://schemas.microsoft.com/office/drawing/2014/main" id="{31D9BD72-8244-4BD3-9AE3-CB618DA75A2C}"/>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188" name="Vrije vorm 113">
                <a:extLst>
                  <a:ext uri="{FF2B5EF4-FFF2-40B4-BE49-F238E27FC236}">
                    <a16:creationId xmlns:a16="http://schemas.microsoft.com/office/drawing/2014/main" id="{F82963FD-473B-42C2-A7AA-C2F81065A71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grpSp>
          <p:nvGrpSpPr>
            <p:cNvPr id="169" name="Groep 168">
              <a:extLst>
                <a:ext uri="{FF2B5EF4-FFF2-40B4-BE49-F238E27FC236}">
                  <a16:creationId xmlns:a16="http://schemas.microsoft.com/office/drawing/2014/main" id="{1E719289-AFD8-4417-93E4-D08EE8A4472C}"/>
                </a:ext>
              </a:extLst>
            </p:cNvPr>
            <p:cNvGrpSpPr/>
            <p:nvPr userDrawn="1"/>
          </p:nvGrpSpPr>
          <p:grpSpPr>
            <a:xfrm>
              <a:off x="12861978" y="3626002"/>
              <a:ext cx="514552" cy="612918"/>
              <a:chOff x="12682980" y="3403241"/>
              <a:chExt cx="622284" cy="741632"/>
            </a:xfrm>
          </p:grpSpPr>
          <p:grpSp>
            <p:nvGrpSpPr>
              <p:cNvPr id="170" name="Groep 169">
                <a:extLst>
                  <a:ext uri="{FF2B5EF4-FFF2-40B4-BE49-F238E27FC236}">
                    <a16:creationId xmlns:a16="http://schemas.microsoft.com/office/drawing/2014/main" id="{2C7F7FF3-201C-4EB3-8830-E3485122A2B9}"/>
                  </a:ext>
                </a:extLst>
              </p:cNvPr>
              <p:cNvGrpSpPr/>
              <p:nvPr userDrawn="1"/>
            </p:nvGrpSpPr>
            <p:grpSpPr>
              <a:xfrm>
                <a:off x="12771568" y="3403241"/>
                <a:ext cx="467138" cy="448489"/>
                <a:chOff x="12782195" y="3403241"/>
                <a:chExt cx="467138" cy="448489"/>
              </a:xfrm>
            </p:grpSpPr>
            <p:grpSp>
              <p:nvGrpSpPr>
                <p:cNvPr id="173" name="Groep 172">
                  <a:extLst>
                    <a:ext uri="{FF2B5EF4-FFF2-40B4-BE49-F238E27FC236}">
                      <a16:creationId xmlns:a16="http://schemas.microsoft.com/office/drawing/2014/main" id="{7B0EEC12-C60A-4F8E-952C-8C35CEEA7C6C}"/>
                    </a:ext>
                  </a:extLst>
                </p:cNvPr>
                <p:cNvGrpSpPr/>
                <p:nvPr userDrawn="1"/>
              </p:nvGrpSpPr>
              <p:grpSpPr>
                <a:xfrm>
                  <a:off x="12782195" y="3403241"/>
                  <a:ext cx="412967" cy="393907"/>
                  <a:chOff x="13554906" y="3320109"/>
                  <a:chExt cx="443906" cy="423419"/>
                </a:xfrm>
              </p:grpSpPr>
              <p:grpSp>
                <p:nvGrpSpPr>
                  <p:cNvPr id="180" name="Groep 179">
                    <a:extLst>
                      <a:ext uri="{FF2B5EF4-FFF2-40B4-BE49-F238E27FC236}">
                        <a16:creationId xmlns:a16="http://schemas.microsoft.com/office/drawing/2014/main" id="{94AA78BC-21D2-40CD-A2EA-34CFAD9E0EF9}"/>
                      </a:ext>
                    </a:extLst>
                  </p:cNvPr>
                  <p:cNvGrpSpPr/>
                  <p:nvPr userDrawn="1"/>
                </p:nvGrpSpPr>
                <p:grpSpPr>
                  <a:xfrm>
                    <a:off x="13554906" y="3320109"/>
                    <a:ext cx="443906" cy="423419"/>
                    <a:chOff x="12909684" y="1276143"/>
                    <a:chExt cx="443906" cy="423419"/>
                  </a:xfrm>
                </p:grpSpPr>
                <p:sp>
                  <p:nvSpPr>
                    <p:cNvPr id="183" name="Rechthoek 182">
                      <a:extLst>
                        <a:ext uri="{FF2B5EF4-FFF2-40B4-BE49-F238E27FC236}">
                          <a16:creationId xmlns:a16="http://schemas.microsoft.com/office/drawing/2014/main" id="{0BE085BB-AE60-44AB-8F92-259CAAF67F3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84" name="Rechthoek 183">
                      <a:extLst>
                        <a:ext uri="{FF2B5EF4-FFF2-40B4-BE49-F238E27FC236}">
                          <a16:creationId xmlns:a16="http://schemas.microsoft.com/office/drawing/2014/main" id="{9630039C-8199-4116-8A51-5293B886A56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185" name="Ovaal 184">
                      <a:extLst>
                        <a:ext uri="{FF2B5EF4-FFF2-40B4-BE49-F238E27FC236}">
                          <a16:creationId xmlns:a16="http://schemas.microsoft.com/office/drawing/2014/main" id="{4216E263-DBEA-49A5-BBFC-6BB93D21D6B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81" name="Afbeelding 180">
                    <a:extLst>
                      <a:ext uri="{FF2B5EF4-FFF2-40B4-BE49-F238E27FC236}">
                        <a16:creationId xmlns:a16="http://schemas.microsoft.com/office/drawing/2014/main" id="{0C361078-B3A9-4EC8-9185-0A5BA4BA930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82" name="Afbeelding 181">
                    <a:extLst>
                      <a:ext uri="{FF2B5EF4-FFF2-40B4-BE49-F238E27FC236}">
                        <a16:creationId xmlns:a16="http://schemas.microsoft.com/office/drawing/2014/main" id="{BBAD88F0-F887-4D5C-BBB9-18F0092528A1}"/>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74" name="Groep 173">
                  <a:extLst>
                    <a:ext uri="{FF2B5EF4-FFF2-40B4-BE49-F238E27FC236}">
                      <a16:creationId xmlns:a16="http://schemas.microsoft.com/office/drawing/2014/main" id="{C24B846D-9882-4220-8B01-944F94DF06F0}"/>
                    </a:ext>
                  </a:extLst>
                </p:cNvPr>
                <p:cNvGrpSpPr/>
                <p:nvPr userDrawn="1"/>
              </p:nvGrpSpPr>
              <p:grpSpPr>
                <a:xfrm>
                  <a:off x="13103513" y="3705268"/>
                  <a:ext cx="145820" cy="146462"/>
                  <a:chOff x="13096169" y="3602278"/>
                  <a:chExt cx="145820" cy="146462"/>
                </a:xfrm>
              </p:grpSpPr>
              <p:sp>
                <p:nvSpPr>
                  <p:cNvPr id="178" name="Rechthoek 177">
                    <a:extLst>
                      <a:ext uri="{FF2B5EF4-FFF2-40B4-BE49-F238E27FC236}">
                        <a16:creationId xmlns:a16="http://schemas.microsoft.com/office/drawing/2014/main" id="{F367EE91-DCDB-4FBD-9BD7-B6B94F14E6C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9" name="Rechthoek 178">
                    <a:extLst>
                      <a:ext uri="{FF2B5EF4-FFF2-40B4-BE49-F238E27FC236}">
                        <a16:creationId xmlns:a16="http://schemas.microsoft.com/office/drawing/2014/main" id="{9D09DA2A-3823-4512-B5AB-DE361B6FCD0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75" name="Groep 174">
                  <a:extLst>
                    <a:ext uri="{FF2B5EF4-FFF2-40B4-BE49-F238E27FC236}">
                      <a16:creationId xmlns:a16="http://schemas.microsoft.com/office/drawing/2014/main" id="{10BF5B0D-A768-44D0-905F-81E1F2A4BBC9}"/>
                    </a:ext>
                  </a:extLst>
                </p:cNvPr>
                <p:cNvGrpSpPr/>
                <p:nvPr userDrawn="1"/>
              </p:nvGrpSpPr>
              <p:grpSpPr>
                <a:xfrm rot="10800000">
                  <a:off x="13061402" y="3665637"/>
                  <a:ext cx="145820" cy="146462"/>
                  <a:chOff x="13096169" y="3602278"/>
                  <a:chExt cx="145820" cy="146462"/>
                </a:xfrm>
              </p:grpSpPr>
              <p:sp>
                <p:nvSpPr>
                  <p:cNvPr id="176" name="Rechthoek 175">
                    <a:extLst>
                      <a:ext uri="{FF2B5EF4-FFF2-40B4-BE49-F238E27FC236}">
                        <a16:creationId xmlns:a16="http://schemas.microsoft.com/office/drawing/2014/main" id="{383D3291-599B-4CB7-834B-4A6F0F0BA99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77" name="Rechthoek 176">
                    <a:extLst>
                      <a:ext uri="{FF2B5EF4-FFF2-40B4-BE49-F238E27FC236}">
                        <a16:creationId xmlns:a16="http://schemas.microsoft.com/office/drawing/2014/main" id="{5833846A-915F-4749-BF08-7F5C6572BF7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71" name="Rechthoek 170">
                <a:extLst>
                  <a:ext uri="{FF2B5EF4-FFF2-40B4-BE49-F238E27FC236}">
                    <a16:creationId xmlns:a16="http://schemas.microsoft.com/office/drawing/2014/main" id="{6FC9BC61-3CBC-49A7-BE3B-46602246EC2A}"/>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72" name="Gelijkbenige driehoek 171">
                <a:extLst>
                  <a:ext uri="{FF2B5EF4-FFF2-40B4-BE49-F238E27FC236}">
                    <a16:creationId xmlns:a16="http://schemas.microsoft.com/office/drawing/2014/main" id="{EDFDBA73-B6DF-4C43-846A-27B03DC5DE30}"/>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83" name="Tijdelijke aanduiding voor tekst 8">
            <a:extLst>
              <a:ext uri="{FF2B5EF4-FFF2-40B4-BE49-F238E27FC236}">
                <a16:creationId xmlns:a16="http://schemas.microsoft.com/office/drawing/2014/main" id="{5FDF1DE9-FB2A-4BC7-AFB4-C37DADEAF438}"/>
              </a:ext>
            </a:extLst>
          </p:cNvPr>
          <p:cNvSpPr>
            <a:spLocks noGrp="1"/>
          </p:cNvSpPr>
          <p:nvPr>
            <p:ph type="body" sz="quarter" idx="24" hasCustomPrompt="1"/>
          </p:nvPr>
        </p:nvSpPr>
        <p:spPr>
          <a:xfrm>
            <a:off x="5288748" y="1545834"/>
            <a:ext cx="6774088" cy="4083328"/>
          </a:xfrm>
          <a:prstGeom prst="rect">
            <a:avLst/>
          </a:prstGeom>
          <a:blipFill>
            <a:blip r:embed="rId4" cstate="print">
              <a:extLst>
                <a:ext uri="{28A0092B-C50C-407E-A947-70E740481C1C}">
                  <a14:useLocalDpi xmlns:a14="http://schemas.microsoft.com/office/drawing/2010/main"/>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dirty="0"/>
              <a:t>TV</a:t>
            </a:r>
          </a:p>
        </p:txBody>
      </p:sp>
      <p:sp>
        <p:nvSpPr>
          <p:cNvPr id="84" name="Tijdelijke aanduiding voor media 28">
            <a:extLst>
              <a:ext uri="{FF2B5EF4-FFF2-40B4-BE49-F238E27FC236}">
                <a16:creationId xmlns:a16="http://schemas.microsoft.com/office/drawing/2014/main" id="{BBC986D9-782F-48FB-8469-9869DCDFDD8A}"/>
              </a:ext>
            </a:extLst>
          </p:cNvPr>
          <p:cNvSpPr>
            <a:spLocks noGrp="1"/>
          </p:cNvSpPr>
          <p:nvPr>
            <p:ph type="media" sz="quarter" idx="19"/>
          </p:nvPr>
        </p:nvSpPr>
        <p:spPr>
          <a:xfrm>
            <a:off x="5783176" y="1748861"/>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dirty="0"/>
              <a:t>Klik op het pictogram als u media wilt toevoegen</a:t>
            </a:r>
          </a:p>
        </p:txBody>
      </p:sp>
      <p:sp>
        <p:nvSpPr>
          <p:cNvPr id="85" name="Tijdelijke aanduiding voor tekst 8">
            <a:extLst>
              <a:ext uri="{FF2B5EF4-FFF2-40B4-BE49-F238E27FC236}">
                <a16:creationId xmlns:a16="http://schemas.microsoft.com/office/drawing/2014/main" id="{436359AF-8CFB-460F-B826-6259556FBA48}"/>
              </a:ext>
            </a:extLst>
          </p:cNvPr>
          <p:cNvSpPr>
            <a:spLocks noGrp="1"/>
          </p:cNvSpPr>
          <p:nvPr>
            <p:ph type="body" sz="quarter" idx="25" hasCustomPrompt="1"/>
          </p:nvPr>
        </p:nvSpPr>
        <p:spPr>
          <a:xfrm>
            <a:off x="5546517" y="1606289"/>
            <a:ext cx="6313142" cy="3632390"/>
          </a:xfrm>
          <a:prstGeom prst="rect">
            <a:avLst/>
          </a:prstGeom>
          <a:blipFill>
            <a:blip r:embed="rId5" cstate="print">
              <a:extLst>
                <a:ext uri="{28A0092B-C50C-407E-A947-70E740481C1C}">
                  <a14:useLocalDpi xmlns:a14="http://schemas.microsoft.com/office/drawing/2010/main"/>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dirty="0"/>
              <a:t>TV</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432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2BE9E2E8-CB30-4851-9E24-E7CBE51482A4}"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225" name="Tijdelijke aanduiding voor tekst 6">
            <a:extLst>
              <a:ext uri="{FF2B5EF4-FFF2-40B4-BE49-F238E27FC236}">
                <a16:creationId xmlns:a16="http://schemas.microsoft.com/office/drawing/2014/main" id="{3D3D431F-7FAE-49CF-A7EE-D66A581AE67F}"/>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26" name="Tijdelijke aanduiding voor tekst 6">
            <a:extLst>
              <a:ext uri="{FF2B5EF4-FFF2-40B4-BE49-F238E27FC236}">
                <a16:creationId xmlns:a16="http://schemas.microsoft.com/office/drawing/2014/main" id="{37935235-0901-4385-A2DA-DF2F94F5F03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27" name="Tijdelijke aanduiding voor tekst 6">
            <a:extLst>
              <a:ext uri="{FF2B5EF4-FFF2-40B4-BE49-F238E27FC236}">
                <a16:creationId xmlns:a16="http://schemas.microsoft.com/office/drawing/2014/main" id="{180BD5F1-CC37-4A80-9855-0C6D3AF47768}"/>
              </a:ext>
            </a:extLst>
          </p:cNvPr>
          <p:cNvSpPr>
            <a:spLocks noGrp="1"/>
          </p:cNvSpPr>
          <p:nvPr>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28" name="Tijdelijke aanduiding voor tekst 6">
            <a:extLst>
              <a:ext uri="{FF2B5EF4-FFF2-40B4-BE49-F238E27FC236}">
                <a16:creationId xmlns:a16="http://schemas.microsoft.com/office/drawing/2014/main" id="{D18963F5-FDC0-4169-A501-4F76E1C062EB}"/>
              </a:ext>
            </a:extLst>
          </p:cNvPr>
          <p:cNvSpPr>
            <a:spLocks noGrp="1"/>
          </p:cNvSpPr>
          <p:nvPr>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274" name="Tijdelijke aanduiding voor tekst 6">
            <a:extLst>
              <a:ext uri="{FF2B5EF4-FFF2-40B4-BE49-F238E27FC236}">
                <a16:creationId xmlns:a16="http://schemas.microsoft.com/office/drawing/2014/main" id="{94E4C319-E6AC-49FB-B496-BA801A33A58D}"/>
              </a:ext>
            </a:extLst>
          </p:cNvPr>
          <p:cNvSpPr>
            <a:spLocks noGrp="1"/>
          </p:cNvSpPr>
          <p:nvPr>
            <p:ph type="body" sz="quarter" idx="29" hasCustomPrompt="1"/>
          </p:nvPr>
        </p:nvSpPr>
        <p:spPr>
          <a:xfrm>
            <a:off x="7983088" y="2702484"/>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dirty="0"/>
              <a:t>UI</a:t>
            </a:r>
          </a:p>
        </p:txBody>
      </p:sp>
      <p:sp>
        <p:nvSpPr>
          <p:cNvPr id="275" name="Tijdelijke aanduiding voor tekst 6">
            <a:extLst>
              <a:ext uri="{FF2B5EF4-FFF2-40B4-BE49-F238E27FC236}">
                <a16:creationId xmlns:a16="http://schemas.microsoft.com/office/drawing/2014/main" id="{E54452FB-126A-4C94-A120-9BB4B41C978D}"/>
              </a:ext>
            </a:extLst>
          </p:cNvPr>
          <p:cNvSpPr>
            <a:spLocks noGrp="1"/>
          </p:cNvSpPr>
          <p:nvPr>
            <p:ph type="body" sz="quarter" idx="30" hasCustomPrompt="1"/>
          </p:nvPr>
        </p:nvSpPr>
        <p:spPr>
          <a:xfrm rot="5400000">
            <a:off x="8421366" y="3042455"/>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dirty="0"/>
              <a:t>UI</a:t>
            </a:r>
          </a:p>
        </p:txBody>
      </p:sp>
      <p:sp>
        <p:nvSpPr>
          <p:cNvPr id="122" name="Tijdelijke aanduiding voor tekst 82">
            <a:extLst>
              <a:ext uri="{FF2B5EF4-FFF2-40B4-BE49-F238E27FC236}">
                <a16:creationId xmlns:a16="http://schemas.microsoft.com/office/drawing/2014/main" id="{DEA2BD42-7804-4C8F-9114-0141EE86E49C}"/>
              </a:ext>
            </a:extLst>
          </p:cNvPr>
          <p:cNvSpPr>
            <a:spLocks noGrp="1"/>
          </p:cNvSpPr>
          <p:nvPr>
            <p:ph type="body" sz="quarter" idx="28" hasCustomPrompt="1"/>
          </p:nvPr>
        </p:nvSpPr>
        <p:spPr>
          <a:xfrm>
            <a:off x="325438" y="285749"/>
            <a:ext cx="850900" cy="657225"/>
          </a:xfrm>
          <a:blipFill>
            <a:blip r:embed="rId6"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92" name="Rechthoek 191">
            <a:extLst>
              <a:ext uri="{FF2B5EF4-FFF2-40B4-BE49-F238E27FC236}">
                <a16:creationId xmlns:a16="http://schemas.microsoft.com/office/drawing/2014/main" id="{73D9BA44-066E-4D44-A358-0EF29F223CF8}"/>
              </a:ext>
            </a:extLst>
          </p:cNvPr>
          <p:cNvSpPr/>
          <p:nvPr userDrawn="1"/>
        </p:nvSpPr>
        <p:spPr>
          <a:xfrm>
            <a:off x="0" y="-399601"/>
            <a:ext cx="720000" cy="360000"/>
          </a:xfrm>
          <a:prstGeom prst="rect">
            <a:avLst/>
          </a:prstGeom>
        </p:spPr>
        <p:txBody>
          <a:bodyPr wrap="none" lIns="0" tIns="0" rIns="0" bIns="0">
            <a:noAutofit/>
          </a:bodyPr>
          <a:lstStyle/>
          <a:p>
            <a:r>
              <a:rPr lang="nl-NL" dirty="0"/>
              <a:t>Tekst en media</a:t>
            </a:r>
          </a:p>
        </p:txBody>
      </p:sp>
      <p:grpSp>
        <p:nvGrpSpPr>
          <p:cNvPr id="193" name="INSTRUCTIES">
            <a:extLst>
              <a:ext uri="{FF2B5EF4-FFF2-40B4-BE49-F238E27FC236}">
                <a16:creationId xmlns:a16="http://schemas.microsoft.com/office/drawing/2014/main" id="{AD7C0BB3-714A-4495-9301-F23473473BEB}"/>
              </a:ext>
            </a:extLst>
          </p:cNvPr>
          <p:cNvGrpSpPr/>
          <p:nvPr userDrawn="1"/>
        </p:nvGrpSpPr>
        <p:grpSpPr>
          <a:xfrm>
            <a:off x="12395374" y="-718670"/>
            <a:ext cx="4140000" cy="5257065"/>
            <a:chOff x="12395374" y="-718670"/>
            <a:chExt cx="4140000" cy="5257065"/>
          </a:xfrm>
        </p:grpSpPr>
        <p:sp>
          <p:nvSpPr>
            <p:cNvPr id="194" name="Rechthoek: afgeronde hoeken 193">
              <a:extLst>
                <a:ext uri="{FF2B5EF4-FFF2-40B4-BE49-F238E27FC236}">
                  <a16:creationId xmlns:a16="http://schemas.microsoft.com/office/drawing/2014/main" id="{AA2C7D83-298D-4601-96B0-4769AC681532}"/>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Video invoegen of de bestaande video aanpassen / veranderen.</a:t>
              </a:r>
            </a:p>
          </p:txBody>
        </p:sp>
        <p:sp>
          <p:nvSpPr>
            <p:cNvPr id="195" name="Rechthoek: afgeronde hoeken 194">
              <a:extLst>
                <a:ext uri="{FF2B5EF4-FFF2-40B4-BE49-F238E27FC236}">
                  <a16:creationId xmlns:a16="http://schemas.microsoft.com/office/drawing/2014/main" id="{2C17A2BB-C842-48F2-A2BA-587AC66A3F7D}"/>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96" name="Ovaal 195">
              <a:extLst>
                <a:ext uri="{FF2B5EF4-FFF2-40B4-BE49-F238E27FC236}">
                  <a16:creationId xmlns:a16="http://schemas.microsoft.com/office/drawing/2014/main" id="{8F1F0DD9-2147-4905-9122-08458314B7B8}"/>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97" name="Rechte verbindingslijn 196">
              <a:extLst>
                <a:ext uri="{FF2B5EF4-FFF2-40B4-BE49-F238E27FC236}">
                  <a16:creationId xmlns:a16="http://schemas.microsoft.com/office/drawing/2014/main" id="{B5AC2C53-86D3-4E41-8953-A277DF433FA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98" name="Rechthoek 197">
              <a:extLst>
                <a:ext uri="{FF2B5EF4-FFF2-40B4-BE49-F238E27FC236}">
                  <a16:creationId xmlns:a16="http://schemas.microsoft.com/office/drawing/2014/main" id="{96B8ECB0-65A8-4403-A5E2-762F87EB2D9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99" name="Ovaal 198">
              <a:extLst>
                <a:ext uri="{FF2B5EF4-FFF2-40B4-BE49-F238E27FC236}">
                  <a16:creationId xmlns:a16="http://schemas.microsoft.com/office/drawing/2014/main" id="{910ABDF5-BBE9-4EF6-A5B0-61EDDEF975B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00" name="Rechthoek 199">
              <a:extLst>
                <a:ext uri="{FF2B5EF4-FFF2-40B4-BE49-F238E27FC236}">
                  <a16:creationId xmlns:a16="http://schemas.microsoft.com/office/drawing/2014/main" id="{B222E744-207F-46E6-AFFD-47C3EFD124CD}"/>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201" name="Ovaal 200">
              <a:extLst>
                <a:ext uri="{FF2B5EF4-FFF2-40B4-BE49-F238E27FC236}">
                  <a16:creationId xmlns:a16="http://schemas.microsoft.com/office/drawing/2014/main" id="{17D74817-C022-4A00-8DEC-3E749B39813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02" name="Rechthoek 201">
              <a:extLst>
                <a:ext uri="{FF2B5EF4-FFF2-40B4-BE49-F238E27FC236}">
                  <a16:creationId xmlns:a16="http://schemas.microsoft.com/office/drawing/2014/main" id="{4D99EF1F-7496-4E2B-B2C8-8C5C29AF9522}"/>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03" name="Rechte verbindingslijn 202">
              <a:extLst>
                <a:ext uri="{FF2B5EF4-FFF2-40B4-BE49-F238E27FC236}">
                  <a16:creationId xmlns:a16="http://schemas.microsoft.com/office/drawing/2014/main" id="{C5427719-FD7C-4492-A7B3-201989743A0D}"/>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04" name="Groep 203">
              <a:extLst>
                <a:ext uri="{FF2B5EF4-FFF2-40B4-BE49-F238E27FC236}">
                  <a16:creationId xmlns:a16="http://schemas.microsoft.com/office/drawing/2014/main" id="{75356AC5-7A1C-4A8B-A2ED-350F89F01AEA}"/>
                </a:ext>
              </a:extLst>
            </p:cNvPr>
            <p:cNvGrpSpPr/>
            <p:nvPr userDrawn="1"/>
          </p:nvGrpSpPr>
          <p:grpSpPr>
            <a:xfrm>
              <a:off x="12916952" y="1996210"/>
              <a:ext cx="825930" cy="209550"/>
              <a:chOff x="13504624" y="2482850"/>
              <a:chExt cx="825500" cy="209550"/>
            </a:xfrm>
          </p:grpSpPr>
          <p:sp>
            <p:nvSpPr>
              <p:cNvPr id="277" name="Rechthoek 276">
                <a:extLst>
                  <a:ext uri="{FF2B5EF4-FFF2-40B4-BE49-F238E27FC236}">
                    <a16:creationId xmlns:a16="http://schemas.microsoft.com/office/drawing/2014/main" id="{DB81C1E1-11D4-4BD9-AAD5-3AB5E1EF5AC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78" name="Rechte verbindingslijn 277">
                <a:extLst>
                  <a:ext uri="{FF2B5EF4-FFF2-40B4-BE49-F238E27FC236}">
                    <a16:creationId xmlns:a16="http://schemas.microsoft.com/office/drawing/2014/main" id="{3EAD0CE2-FD7A-4C9D-9589-1A670ECA274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9" name="Gelijkbenige driehoek 278">
                <a:extLst>
                  <a:ext uri="{FF2B5EF4-FFF2-40B4-BE49-F238E27FC236}">
                    <a16:creationId xmlns:a16="http://schemas.microsoft.com/office/drawing/2014/main" id="{6F2444C1-4C59-48B3-A86A-9627C320755F}"/>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05" name="Video icoon">
              <a:extLst>
                <a:ext uri="{FF2B5EF4-FFF2-40B4-BE49-F238E27FC236}">
                  <a16:creationId xmlns:a16="http://schemas.microsoft.com/office/drawing/2014/main" id="{AE3A995C-0C3A-46CD-9D04-6975588A4DD6}"/>
                </a:ext>
              </a:extLst>
            </p:cNvPr>
            <p:cNvGrpSpPr/>
            <p:nvPr userDrawn="1"/>
          </p:nvGrpSpPr>
          <p:grpSpPr>
            <a:xfrm>
              <a:off x="12903812" y="922574"/>
              <a:ext cx="326257" cy="328143"/>
              <a:chOff x="8066315" y="1676399"/>
              <a:chExt cx="1371600" cy="1380253"/>
            </a:xfrm>
          </p:grpSpPr>
          <p:sp>
            <p:nvSpPr>
              <p:cNvPr id="223" name="Rechthoek 222">
                <a:extLst>
                  <a:ext uri="{FF2B5EF4-FFF2-40B4-BE49-F238E27FC236}">
                    <a16:creationId xmlns:a16="http://schemas.microsoft.com/office/drawing/2014/main" id="{8C8D8433-FF1F-4AD6-AA1B-909F9266DAE9}"/>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224" name="Vrije vorm 112">
                <a:extLst>
                  <a:ext uri="{FF2B5EF4-FFF2-40B4-BE49-F238E27FC236}">
                    <a16:creationId xmlns:a16="http://schemas.microsoft.com/office/drawing/2014/main" id="{E248D8FF-89B1-4549-B0B9-E7C71BC66B7D}"/>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276" name="Vrije vorm 113">
                <a:extLst>
                  <a:ext uri="{FF2B5EF4-FFF2-40B4-BE49-F238E27FC236}">
                    <a16:creationId xmlns:a16="http://schemas.microsoft.com/office/drawing/2014/main" id="{5137CA05-BD72-40CF-991A-725C71633B6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grpSp>
          <p:nvGrpSpPr>
            <p:cNvPr id="206" name="Groep 205">
              <a:extLst>
                <a:ext uri="{FF2B5EF4-FFF2-40B4-BE49-F238E27FC236}">
                  <a16:creationId xmlns:a16="http://schemas.microsoft.com/office/drawing/2014/main" id="{D207980E-ACAB-4DC4-BC7E-114306A31E15}"/>
                </a:ext>
              </a:extLst>
            </p:cNvPr>
            <p:cNvGrpSpPr/>
            <p:nvPr userDrawn="1"/>
          </p:nvGrpSpPr>
          <p:grpSpPr>
            <a:xfrm>
              <a:off x="12861978" y="3626002"/>
              <a:ext cx="514552" cy="612918"/>
              <a:chOff x="12682980" y="3403241"/>
              <a:chExt cx="622284" cy="741632"/>
            </a:xfrm>
          </p:grpSpPr>
          <p:grpSp>
            <p:nvGrpSpPr>
              <p:cNvPr id="207" name="Groep 206">
                <a:extLst>
                  <a:ext uri="{FF2B5EF4-FFF2-40B4-BE49-F238E27FC236}">
                    <a16:creationId xmlns:a16="http://schemas.microsoft.com/office/drawing/2014/main" id="{0CDE30FA-5BAE-4091-BCA8-48B07B29A846}"/>
                  </a:ext>
                </a:extLst>
              </p:cNvPr>
              <p:cNvGrpSpPr/>
              <p:nvPr userDrawn="1"/>
            </p:nvGrpSpPr>
            <p:grpSpPr>
              <a:xfrm>
                <a:off x="12771568" y="3403241"/>
                <a:ext cx="467138" cy="448489"/>
                <a:chOff x="12782195" y="3403241"/>
                <a:chExt cx="467138" cy="448489"/>
              </a:xfrm>
            </p:grpSpPr>
            <p:grpSp>
              <p:nvGrpSpPr>
                <p:cNvPr id="210" name="Groep 209">
                  <a:extLst>
                    <a:ext uri="{FF2B5EF4-FFF2-40B4-BE49-F238E27FC236}">
                      <a16:creationId xmlns:a16="http://schemas.microsoft.com/office/drawing/2014/main" id="{33745CC6-50FD-43CA-9E99-2EF3183BC5AB}"/>
                    </a:ext>
                  </a:extLst>
                </p:cNvPr>
                <p:cNvGrpSpPr/>
                <p:nvPr userDrawn="1"/>
              </p:nvGrpSpPr>
              <p:grpSpPr>
                <a:xfrm>
                  <a:off x="12782195" y="3403241"/>
                  <a:ext cx="412967" cy="393907"/>
                  <a:chOff x="13554906" y="3320109"/>
                  <a:chExt cx="443906" cy="423419"/>
                </a:xfrm>
              </p:grpSpPr>
              <p:grpSp>
                <p:nvGrpSpPr>
                  <p:cNvPr id="217" name="Groep 216">
                    <a:extLst>
                      <a:ext uri="{FF2B5EF4-FFF2-40B4-BE49-F238E27FC236}">
                        <a16:creationId xmlns:a16="http://schemas.microsoft.com/office/drawing/2014/main" id="{5FDD80A4-1BA8-4BB7-BE13-7D9E28EF0D7E}"/>
                      </a:ext>
                    </a:extLst>
                  </p:cNvPr>
                  <p:cNvGrpSpPr/>
                  <p:nvPr userDrawn="1"/>
                </p:nvGrpSpPr>
                <p:grpSpPr>
                  <a:xfrm>
                    <a:off x="13554906" y="3320109"/>
                    <a:ext cx="443906" cy="423419"/>
                    <a:chOff x="12909684" y="1276143"/>
                    <a:chExt cx="443906" cy="423419"/>
                  </a:xfrm>
                </p:grpSpPr>
                <p:sp>
                  <p:nvSpPr>
                    <p:cNvPr id="220" name="Rechthoek 219">
                      <a:extLst>
                        <a:ext uri="{FF2B5EF4-FFF2-40B4-BE49-F238E27FC236}">
                          <a16:creationId xmlns:a16="http://schemas.microsoft.com/office/drawing/2014/main" id="{62C4EFB7-5FA4-417B-BE08-C01CE38204C8}"/>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21" name="Rechthoek 220">
                      <a:extLst>
                        <a:ext uri="{FF2B5EF4-FFF2-40B4-BE49-F238E27FC236}">
                          <a16:creationId xmlns:a16="http://schemas.microsoft.com/office/drawing/2014/main" id="{FE930090-6911-441D-897D-606D354DC5BB}"/>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22" name="Ovaal 221">
                      <a:extLst>
                        <a:ext uri="{FF2B5EF4-FFF2-40B4-BE49-F238E27FC236}">
                          <a16:creationId xmlns:a16="http://schemas.microsoft.com/office/drawing/2014/main" id="{01595C61-4F59-430F-A5E0-E070D251EDA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218" name="Afbeelding 217">
                    <a:extLst>
                      <a:ext uri="{FF2B5EF4-FFF2-40B4-BE49-F238E27FC236}">
                        <a16:creationId xmlns:a16="http://schemas.microsoft.com/office/drawing/2014/main" id="{C29B31A0-1C72-4964-913F-7798957E1DD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219" name="Afbeelding 218">
                    <a:extLst>
                      <a:ext uri="{FF2B5EF4-FFF2-40B4-BE49-F238E27FC236}">
                        <a16:creationId xmlns:a16="http://schemas.microsoft.com/office/drawing/2014/main" id="{8CDAB6AD-0954-4E19-878F-BFEA114AEBBA}"/>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211" name="Groep 210">
                  <a:extLst>
                    <a:ext uri="{FF2B5EF4-FFF2-40B4-BE49-F238E27FC236}">
                      <a16:creationId xmlns:a16="http://schemas.microsoft.com/office/drawing/2014/main" id="{F80B45F3-4926-44C1-B36B-6AB17FD3D5D7}"/>
                    </a:ext>
                  </a:extLst>
                </p:cNvPr>
                <p:cNvGrpSpPr/>
                <p:nvPr userDrawn="1"/>
              </p:nvGrpSpPr>
              <p:grpSpPr>
                <a:xfrm>
                  <a:off x="13103513" y="3705268"/>
                  <a:ext cx="145820" cy="146462"/>
                  <a:chOff x="13096169" y="3602278"/>
                  <a:chExt cx="145820" cy="146462"/>
                </a:xfrm>
              </p:grpSpPr>
              <p:sp>
                <p:nvSpPr>
                  <p:cNvPr id="215" name="Rechthoek 214">
                    <a:extLst>
                      <a:ext uri="{FF2B5EF4-FFF2-40B4-BE49-F238E27FC236}">
                        <a16:creationId xmlns:a16="http://schemas.microsoft.com/office/drawing/2014/main" id="{FBFB2BC5-3B40-4E82-AEDA-0EA39351D85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6" name="Rechthoek 215">
                    <a:extLst>
                      <a:ext uri="{FF2B5EF4-FFF2-40B4-BE49-F238E27FC236}">
                        <a16:creationId xmlns:a16="http://schemas.microsoft.com/office/drawing/2014/main" id="{E3FD40F7-1264-4E83-93D1-7F9B712AA42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212" name="Groep 211">
                  <a:extLst>
                    <a:ext uri="{FF2B5EF4-FFF2-40B4-BE49-F238E27FC236}">
                      <a16:creationId xmlns:a16="http://schemas.microsoft.com/office/drawing/2014/main" id="{07562A77-3A2C-4A56-9143-9AC89F776862}"/>
                    </a:ext>
                  </a:extLst>
                </p:cNvPr>
                <p:cNvGrpSpPr/>
                <p:nvPr userDrawn="1"/>
              </p:nvGrpSpPr>
              <p:grpSpPr>
                <a:xfrm rot="10800000">
                  <a:off x="13061402" y="3665637"/>
                  <a:ext cx="145820" cy="146462"/>
                  <a:chOff x="13096169" y="3602278"/>
                  <a:chExt cx="145820" cy="146462"/>
                </a:xfrm>
              </p:grpSpPr>
              <p:sp>
                <p:nvSpPr>
                  <p:cNvPr id="213" name="Rechthoek 212">
                    <a:extLst>
                      <a:ext uri="{FF2B5EF4-FFF2-40B4-BE49-F238E27FC236}">
                        <a16:creationId xmlns:a16="http://schemas.microsoft.com/office/drawing/2014/main" id="{329E3F3F-344E-4981-B5A6-8A3490EB85F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4" name="Rechthoek 213">
                    <a:extLst>
                      <a:ext uri="{FF2B5EF4-FFF2-40B4-BE49-F238E27FC236}">
                        <a16:creationId xmlns:a16="http://schemas.microsoft.com/office/drawing/2014/main" id="{7F77EC14-20BB-4FA4-9FC8-7200741A4D4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208" name="Rechthoek 207">
                <a:extLst>
                  <a:ext uri="{FF2B5EF4-FFF2-40B4-BE49-F238E27FC236}">
                    <a16:creationId xmlns:a16="http://schemas.microsoft.com/office/drawing/2014/main" id="{72503BAD-BB8D-40E5-9C2B-85BF43281D2D}"/>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209" name="Gelijkbenige driehoek 208">
                <a:extLst>
                  <a:ext uri="{FF2B5EF4-FFF2-40B4-BE49-F238E27FC236}">
                    <a16:creationId xmlns:a16="http://schemas.microsoft.com/office/drawing/2014/main" id="{7138EEA8-DE95-4F8A-9171-BC26B137E7D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57" name="TEKSTINSTRUCTIES">
            <a:extLst>
              <a:ext uri="{FF2B5EF4-FFF2-40B4-BE49-F238E27FC236}">
                <a16:creationId xmlns:a16="http://schemas.microsoft.com/office/drawing/2014/main" id="{BD692C8F-033B-4D31-9F26-771726E9B20A}"/>
              </a:ext>
            </a:extLst>
          </p:cNvPr>
          <p:cNvGrpSpPr/>
          <p:nvPr userDrawn="1"/>
        </p:nvGrpSpPr>
        <p:grpSpPr>
          <a:xfrm>
            <a:off x="-4297881" y="-718670"/>
            <a:ext cx="4140000" cy="7198669"/>
            <a:chOff x="-4297881" y="-718670"/>
            <a:chExt cx="4140000" cy="7198669"/>
          </a:xfrm>
        </p:grpSpPr>
        <p:sp>
          <p:nvSpPr>
            <p:cNvPr id="358" name="Rechthoek: afgeronde hoeken 357">
              <a:extLst>
                <a:ext uri="{FF2B5EF4-FFF2-40B4-BE49-F238E27FC236}">
                  <a16:creationId xmlns:a16="http://schemas.microsoft.com/office/drawing/2014/main" id="{C40BB827-21AE-421A-A3EE-259AC9CC3B10}"/>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359" name="Rechthoek: afgeronde hoeken 358">
              <a:extLst>
                <a:ext uri="{FF2B5EF4-FFF2-40B4-BE49-F238E27FC236}">
                  <a16:creationId xmlns:a16="http://schemas.microsoft.com/office/drawing/2014/main" id="{C9947F12-BAE9-4A23-8FD2-A9F4AB86621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32E247F1-4A11-4D94-A381-5D1B76847AD9}"/>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61" name="Groep 360">
              <a:extLst>
                <a:ext uri="{FF2B5EF4-FFF2-40B4-BE49-F238E27FC236}">
                  <a16:creationId xmlns:a16="http://schemas.microsoft.com/office/drawing/2014/main" id="{F043C2F6-8B0F-4768-AF5A-152B35CB6517}"/>
                </a:ext>
              </a:extLst>
            </p:cNvPr>
            <p:cNvGrpSpPr/>
            <p:nvPr userDrawn="1"/>
          </p:nvGrpSpPr>
          <p:grpSpPr>
            <a:xfrm>
              <a:off x="-3905190" y="127747"/>
              <a:ext cx="3354618" cy="786653"/>
              <a:chOff x="-3419346" y="368233"/>
              <a:chExt cx="3170491" cy="743862"/>
            </a:xfrm>
          </p:grpSpPr>
          <p:sp>
            <p:nvSpPr>
              <p:cNvPr id="382" name="Rechthoek 381">
                <a:extLst>
                  <a:ext uri="{FF2B5EF4-FFF2-40B4-BE49-F238E27FC236}">
                    <a16:creationId xmlns:a16="http://schemas.microsoft.com/office/drawing/2014/main" id="{A8063B21-D3F4-4B7D-8EA4-44DC51F6367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383" name="Rechte verbindingslijn 382">
                <a:extLst>
                  <a:ext uri="{FF2B5EF4-FFF2-40B4-BE49-F238E27FC236}">
                    <a16:creationId xmlns:a16="http://schemas.microsoft.com/office/drawing/2014/main" id="{6420CAEE-9CC2-40DB-9EB9-194753F8545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ECC542EA-C071-4C65-9549-3A9D742EA9FE}"/>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5" name="Rechthoek 384">
                <a:extLst>
                  <a:ext uri="{FF2B5EF4-FFF2-40B4-BE49-F238E27FC236}">
                    <a16:creationId xmlns:a16="http://schemas.microsoft.com/office/drawing/2014/main" id="{7E5471DB-E112-4A3D-9C70-66D0504CC78E}"/>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86" name="Groep 385">
                <a:extLst>
                  <a:ext uri="{FF2B5EF4-FFF2-40B4-BE49-F238E27FC236}">
                    <a16:creationId xmlns:a16="http://schemas.microsoft.com/office/drawing/2014/main" id="{B4F7EEA0-EDC3-42D4-B6E1-23A132B43E15}"/>
                  </a:ext>
                </a:extLst>
              </p:cNvPr>
              <p:cNvGrpSpPr/>
              <p:nvPr userDrawn="1"/>
            </p:nvGrpSpPr>
            <p:grpSpPr>
              <a:xfrm>
                <a:off x="-3002834" y="720303"/>
                <a:ext cx="182598" cy="143759"/>
                <a:chOff x="-3310843" y="700986"/>
                <a:chExt cx="182598" cy="143759"/>
              </a:xfrm>
            </p:grpSpPr>
            <p:grpSp>
              <p:nvGrpSpPr>
                <p:cNvPr id="425" name="Groep 424">
                  <a:extLst>
                    <a:ext uri="{FF2B5EF4-FFF2-40B4-BE49-F238E27FC236}">
                      <a16:creationId xmlns:a16="http://schemas.microsoft.com/office/drawing/2014/main" id="{16D808D6-EE92-466E-AB9C-2753337CA6C7}"/>
                    </a:ext>
                  </a:extLst>
                </p:cNvPr>
                <p:cNvGrpSpPr/>
                <p:nvPr userDrawn="1"/>
              </p:nvGrpSpPr>
              <p:grpSpPr>
                <a:xfrm>
                  <a:off x="-3310843" y="700986"/>
                  <a:ext cx="182598" cy="143759"/>
                  <a:chOff x="-3310843" y="700986"/>
                  <a:chExt cx="182598" cy="143759"/>
                </a:xfrm>
              </p:grpSpPr>
              <p:cxnSp>
                <p:nvCxnSpPr>
                  <p:cNvPr id="429" name="Rechte verbindingslijn 428">
                    <a:extLst>
                      <a:ext uri="{FF2B5EF4-FFF2-40B4-BE49-F238E27FC236}">
                        <a16:creationId xmlns:a16="http://schemas.microsoft.com/office/drawing/2014/main" id="{959BB3AC-AE9E-42AC-8FE6-AC079A056988}"/>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30" name="Rechte verbindingslijn 429">
                    <a:extLst>
                      <a:ext uri="{FF2B5EF4-FFF2-40B4-BE49-F238E27FC236}">
                        <a16:creationId xmlns:a16="http://schemas.microsoft.com/office/drawing/2014/main" id="{9ADA689E-B8AD-4338-BEFD-3EC203FBEB2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31" name="Rechte verbindingslijn 430">
                    <a:extLst>
                      <a:ext uri="{FF2B5EF4-FFF2-40B4-BE49-F238E27FC236}">
                        <a16:creationId xmlns:a16="http://schemas.microsoft.com/office/drawing/2014/main" id="{814BB848-F1D9-40E6-8CB2-A927D5C6AE7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32" name="Rechte verbindingslijn 431">
                    <a:extLst>
                      <a:ext uri="{FF2B5EF4-FFF2-40B4-BE49-F238E27FC236}">
                        <a16:creationId xmlns:a16="http://schemas.microsoft.com/office/drawing/2014/main" id="{E3091492-1F19-4032-951A-ADB39CC86B7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33" name="Rechte verbindingslijn 432">
                    <a:extLst>
                      <a:ext uri="{FF2B5EF4-FFF2-40B4-BE49-F238E27FC236}">
                        <a16:creationId xmlns:a16="http://schemas.microsoft.com/office/drawing/2014/main" id="{65CBF466-FDD9-44DF-A03D-D8FBC84F57D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26" name="Groep 425">
                  <a:extLst>
                    <a:ext uri="{FF2B5EF4-FFF2-40B4-BE49-F238E27FC236}">
                      <a16:creationId xmlns:a16="http://schemas.microsoft.com/office/drawing/2014/main" id="{605B9907-DE7B-430E-9708-ED6D2E39E1F2}"/>
                    </a:ext>
                  </a:extLst>
                </p:cNvPr>
                <p:cNvGrpSpPr/>
                <p:nvPr userDrawn="1"/>
              </p:nvGrpSpPr>
              <p:grpSpPr>
                <a:xfrm flipH="1">
                  <a:off x="-3310774" y="735854"/>
                  <a:ext cx="88801" cy="72568"/>
                  <a:chOff x="-2091059" y="1395403"/>
                  <a:chExt cx="157316" cy="128558"/>
                </a:xfrm>
              </p:grpSpPr>
              <p:sp>
                <p:nvSpPr>
                  <p:cNvPr id="427" name="Rechthoek 426">
                    <a:extLst>
                      <a:ext uri="{FF2B5EF4-FFF2-40B4-BE49-F238E27FC236}">
                        <a16:creationId xmlns:a16="http://schemas.microsoft.com/office/drawing/2014/main" id="{40404EDC-B049-4AF5-B8B8-AEBEA920367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28" name="Pijl: punthaak 427">
                    <a:extLst>
                      <a:ext uri="{FF2B5EF4-FFF2-40B4-BE49-F238E27FC236}">
                        <a16:creationId xmlns:a16="http://schemas.microsoft.com/office/drawing/2014/main" id="{26E0610C-BBAA-4366-9D6C-C779731CBEF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87" name="Groep 386">
                <a:extLst>
                  <a:ext uri="{FF2B5EF4-FFF2-40B4-BE49-F238E27FC236}">
                    <a16:creationId xmlns:a16="http://schemas.microsoft.com/office/drawing/2014/main" id="{2C616C3F-501B-44CB-AB9E-FCAE6AE4B21E}"/>
                  </a:ext>
                </a:extLst>
              </p:cNvPr>
              <p:cNvGrpSpPr/>
              <p:nvPr userDrawn="1"/>
            </p:nvGrpSpPr>
            <p:grpSpPr>
              <a:xfrm>
                <a:off x="-3326107" y="720303"/>
                <a:ext cx="182598" cy="143759"/>
                <a:chOff x="-3634116" y="700986"/>
                <a:chExt cx="182598" cy="143759"/>
              </a:xfrm>
            </p:grpSpPr>
            <p:grpSp>
              <p:nvGrpSpPr>
                <p:cNvPr id="416" name="Groep 415">
                  <a:extLst>
                    <a:ext uri="{FF2B5EF4-FFF2-40B4-BE49-F238E27FC236}">
                      <a16:creationId xmlns:a16="http://schemas.microsoft.com/office/drawing/2014/main" id="{7D835F78-DC93-4092-A43B-6BA25FEBF93B}"/>
                    </a:ext>
                  </a:extLst>
                </p:cNvPr>
                <p:cNvGrpSpPr/>
                <p:nvPr userDrawn="1"/>
              </p:nvGrpSpPr>
              <p:grpSpPr>
                <a:xfrm>
                  <a:off x="-3634116" y="700986"/>
                  <a:ext cx="182598" cy="143759"/>
                  <a:chOff x="-3634116" y="700986"/>
                  <a:chExt cx="182598" cy="143759"/>
                </a:xfrm>
              </p:grpSpPr>
              <p:cxnSp>
                <p:nvCxnSpPr>
                  <p:cNvPr id="420" name="Rechte verbindingslijn 419">
                    <a:extLst>
                      <a:ext uri="{FF2B5EF4-FFF2-40B4-BE49-F238E27FC236}">
                        <a16:creationId xmlns:a16="http://schemas.microsoft.com/office/drawing/2014/main" id="{97A2E765-159C-43AB-82C5-3C068E04255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21" name="Rechte verbindingslijn 420">
                    <a:extLst>
                      <a:ext uri="{FF2B5EF4-FFF2-40B4-BE49-F238E27FC236}">
                        <a16:creationId xmlns:a16="http://schemas.microsoft.com/office/drawing/2014/main" id="{A34619B0-7DA8-44CA-A9C9-151E9D58F8C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22" name="Rechte verbindingslijn 421">
                    <a:extLst>
                      <a:ext uri="{FF2B5EF4-FFF2-40B4-BE49-F238E27FC236}">
                        <a16:creationId xmlns:a16="http://schemas.microsoft.com/office/drawing/2014/main" id="{8A343416-13E1-4EC0-AC29-5331BC3DD09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359F1C2F-8CFC-426C-8B91-FD66C2D7C62F}"/>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24" name="Rechte verbindingslijn 423">
                    <a:extLst>
                      <a:ext uri="{FF2B5EF4-FFF2-40B4-BE49-F238E27FC236}">
                        <a16:creationId xmlns:a16="http://schemas.microsoft.com/office/drawing/2014/main" id="{A302E7E8-2EB0-442D-96CE-DE156AB6E14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17" name="Groep 416">
                  <a:extLst>
                    <a:ext uri="{FF2B5EF4-FFF2-40B4-BE49-F238E27FC236}">
                      <a16:creationId xmlns:a16="http://schemas.microsoft.com/office/drawing/2014/main" id="{CDEB69AF-34FD-4ABE-81A4-4277ADD145CC}"/>
                    </a:ext>
                  </a:extLst>
                </p:cNvPr>
                <p:cNvGrpSpPr/>
                <p:nvPr userDrawn="1"/>
              </p:nvGrpSpPr>
              <p:grpSpPr>
                <a:xfrm>
                  <a:off x="-3634047" y="735854"/>
                  <a:ext cx="88801" cy="72568"/>
                  <a:chOff x="-2091059" y="1395403"/>
                  <a:chExt cx="157316" cy="128558"/>
                </a:xfrm>
              </p:grpSpPr>
              <p:sp>
                <p:nvSpPr>
                  <p:cNvPr id="418" name="Rechthoek 417">
                    <a:extLst>
                      <a:ext uri="{FF2B5EF4-FFF2-40B4-BE49-F238E27FC236}">
                        <a16:creationId xmlns:a16="http://schemas.microsoft.com/office/drawing/2014/main" id="{E03839E1-5783-4692-AA8A-C3DA9D689A5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19" name="Pijl: punthaak 418">
                    <a:extLst>
                      <a:ext uri="{FF2B5EF4-FFF2-40B4-BE49-F238E27FC236}">
                        <a16:creationId xmlns:a16="http://schemas.microsoft.com/office/drawing/2014/main" id="{C7666E9E-7652-4664-86B7-72DC756B4F4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388" name="Rechte verbindingslijn 387">
                <a:extLst>
                  <a:ext uri="{FF2B5EF4-FFF2-40B4-BE49-F238E27FC236}">
                    <a16:creationId xmlns:a16="http://schemas.microsoft.com/office/drawing/2014/main" id="{3F208D23-F257-4730-BEF2-ED3DC5BD710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89" name="Rechte verbindingslijn 388">
                <a:extLst>
                  <a:ext uri="{FF2B5EF4-FFF2-40B4-BE49-F238E27FC236}">
                    <a16:creationId xmlns:a16="http://schemas.microsoft.com/office/drawing/2014/main" id="{F7486577-7CB4-4F98-8407-A7AD78AABA2B}"/>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90" name="Groep 389">
                <a:extLst>
                  <a:ext uri="{FF2B5EF4-FFF2-40B4-BE49-F238E27FC236}">
                    <a16:creationId xmlns:a16="http://schemas.microsoft.com/office/drawing/2014/main" id="{32A7219A-D432-46C5-9ED2-8C37AED93502}"/>
                  </a:ext>
                </a:extLst>
              </p:cNvPr>
              <p:cNvGrpSpPr/>
              <p:nvPr userDrawn="1"/>
            </p:nvGrpSpPr>
            <p:grpSpPr>
              <a:xfrm>
                <a:off x="-2425037" y="370226"/>
                <a:ext cx="357690" cy="330595"/>
                <a:chOff x="-2721817" y="347336"/>
                <a:chExt cx="432805" cy="400021"/>
              </a:xfrm>
            </p:grpSpPr>
            <p:sp>
              <p:nvSpPr>
                <p:cNvPr id="405" name="Rechthoek 404">
                  <a:extLst>
                    <a:ext uri="{FF2B5EF4-FFF2-40B4-BE49-F238E27FC236}">
                      <a16:creationId xmlns:a16="http://schemas.microsoft.com/office/drawing/2014/main" id="{7933B855-9D29-484E-9909-738FAF1710D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06" name="Groep 405">
                  <a:extLst>
                    <a:ext uri="{FF2B5EF4-FFF2-40B4-BE49-F238E27FC236}">
                      <a16:creationId xmlns:a16="http://schemas.microsoft.com/office/drawing/2014/main" id="{7D3171E9-6E71-4402-BE76-ADDA7380B81C}"/>
                    </a:ext>
                  </a:extLst>
                </p:cNvPr>
                <p:cNvGrpSpPr/>
                <p:nvPr userDrawn="1"/>
              </p:nvGrpSpPr>
              <p:grpSpPr>
                <a:xfrm>
                  <a:off x="-2652453" y="431583"/>
                  <a:ext cx="294076" cy="231526"/>
                  <a:chOff x="-3634116" y="700986"/>
                  <a:chExt cx="182598" cy="143759"/>
                </a:xfrm>
              </p:grpSpPr>
              <p:grpSp>
                <p:nvGrpSpPr>
                  <p:cNvPr id="407" name="Groep 406">
                    <a:extLst>
                      <a:ext uri="{FF2B5EF4-FFF2-40B4-BE49-F238E27FC236}">
                        <a16:creationId xmlns:a16="http://schemas.microsoft.com/office/drawing/2014/main" id="{D210B9FC-9AEF-48B8-89D0-E951E021197F}"/>
                      </a:ext>
                    </a:extLst>
                  </p:cNvPr>
                  <p:cNvGrpSpPr/>
                  <p:nvPr userDrawn="1"/>
                </p:nvGrpSpPr>
                <p:grpSpPr>
                  <a:xfrm>
                    <a:off x="-3634116" y="700986"/>
                    <a:ext cx="182598" cy="143759"/>
                    <a:chOff x="-3634116" y="700986"/>
                    <a:chExt cx="182598" cy="143759"/>
                  </a:xfrm>
                </p:grpSpPr>
                <p:cxnSp>
                  <p:nvCxnSpPr>
                    <p:cNvPr id="411" name="Rechte verbindingslijn 410">
                      <a:extLst>
                        <a:ext uri="{FF2B5EF4-FFF2-40B4-BE49-F238E27FC236}">
                          <a16:creationId xmlns:a16="http://schemas.microsoft.com/office/drawing/2014/main" id="{2AF66F88-5D92-4A86-BB36-05B255778F0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12216E21-CE35-4309-8523-B3FFCB8EA36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9AEDE269-5386-4E5C-9C42-74F3F13DA61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14" name="Rechte verbindingslijn 413">
                      <a:extLst>
                        <a:ext uri="{FF2B5EF4-FFF2-40B4-BE49-F238E27FC236}">
                          <a16:creationId xmlns:a16="http://schemas.microsoft.com/office/drawing/2014/main" id="{08B3EE9D-DF79-4DB3-88E6-7184E9E190F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15" name="Rechte verbindingslijn 414">
                      <a:extLst>
                        <a:ext uri="{FF2B5EF4-FFF2-40B4-BE49-F238E27FC236}">
                          <a16:creationId xmlns:a16="http://schemas.microsoft.com/office/drawing/2014/main" id="{2F95D0A4-5ABC-46C4-A153-78509AE4D5D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08" name="Groep 407">
                    <a:extLst>
                      <a:ext uri="{FF2B5EF4-FFF2-40B4-BE49-F238E27FC236}">
                        <a16:creationId xmlns:a16="http://schemas.microsoft.com/office/drawing/2014/main" id="{04F48FC3-3303-46E8-A9D5-432066675556}"/>
                      </a:ext>
                    </a:extLst>
                  </p:cNvPr>
                  <p:cNvGrpSpPr/>
                  <p:nvPr userDrawn="1"/>
                </p:nvGrpSpPr>
                <p:grpSpPr>
                  <a:xfrm>
                    <a:off x="-3634047" y="735854"/>
                    <a:ext cx="88801" cy="72568"/>
                    <a:chOff x="-2091059" y="1395403"/>
                    <a:chExt cx="157316" cy="128558"/>
                  </a:xfrm>
                </p:grpSpPr>
                <p:sp>
                  <p:nvSpPr>
                    <p:cNvPr id="409" name="Rechthoek 408">
                      <a:extLst>
                        <a:ext uri="{FF2B5EF4-FFF2-40B4-BE49-F238E27FC236}">
                          <a16:creationId xmlns:a16="http://schemas.microsoft.com/office/drawing/2014/main" id="{27FF1C1F-6554-4168-A2A2-3FD821993A8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10" name="Pijl: punthaak 409">
                      <a:extLst>
                        <a:ext uri="{FF2B5EF4-FFF2-40B4-BE49-F238E27FC236}">
                          <a16:creationId xmlns:a16="http://schemas.microsoft.com/office/drawing/2014/main" id="{21BCEF62-3D79-4B88-976A-C4083723663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391" name="Groep 390">
                <a:extLst>
                  <a:ext uri="{FF2B5EF4-FFF2-40B4-BE49-F238E27FC236}">
                    <a16:creationId xmlns:a16="http://schemas.microsoft.com/office/drawing/2014/main" id="{73EB5E6C-4712-4CCA-950F-16A4E7709ABC}"/>
                  </a:ext>
                </a:extLst>
              </p:cNvPr>
              <p:cNvGrpSpPr/>
              <p:nvPr userDrawn="1"/>
            </p:nvGrpSpPr>
            <p:grpSpPr>
              <a:xfrm>
                <a:off x="-2425037" y="781500"/>
                <a:ext cx="357690" cy="330595"/>
                <a:chOff x="-2721817" y="782525"/>
                <a:chExt cx="432805" cy="400021"/>
              </a:xfrm>
            </p:grpSpPr>
            <p:sp>
              <p:nvSpPr>
                <p:cNvPr id="394" name="Rechthoek 393">
                  <a:extLst>
                    <a:ext uri="{FF2B5EF4-FFF2-40B4-BE49-F238E27FC236}">
                      <a16:creationId xmlns:a16="http://schemas.microsoft.com/office/drawing/2014/main" id="{94BF3793-0D54-4192-B286-CB20B6B8F49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95" name="Groep 394">
                  <a:extLst>
                    <a:ext uri="{FF2B5EF4-FFF2-40B4-BE49-F238E27FC236}">
                      <a16:creationId xmlns:a16="http://schemas.microsoft.com/office/drawing/2014/main" id="{3A974EC1-E019-40D9-BAC9-F26030FE3574}"/>
                    </a:ext>
                  </a:extLst>
                </p:cNvPr>
                <p:cNvGrpSpPr/>
                <p:nvPr userDrawn="1"/>
              </p:nvGrpSpPr>
              <p:grpSpPr>
                <a:xfrm>
                  <a:off x="-2652453" y="866772"/>
                  <a:ext cx="294076" cy="231526"/>
                  <a:chOff x="-3310843" y="700986"/>
                  <a:chExt cx="182598" cy="143759"/>
                </a:xfrm>
              </p:grpSpPr>
              <p:grpSp>
                <p:nvGrpSpPr>
                  <p:cNvPr id="396" name="Groep 395">
                    <a:extLst>
                      <a:ext uri="{FF2B5EF4-FFF2-40B4-BE49-F238E27FC236}">
                        <a16:creationId xmlns:a16="http://schemas.microsoft.com/office/drawing/2014/main" id="{EA5FD598-29A9-445B-940D-914E24DFEDE9}"/>
                      </a:ext>
                    </a:extLst>
                  </p:cNvPr>
                  <p:cNvGrpSpPr/>
                  <p:nvPr userDrawn="1"/>
                </p:nvGrpSpPr>
                <p:grpSpPr>
                  <a:xfrm>
                    <a:off x="-3310843" y="700986"/>
                    <a:ext cx="182598" cy="143759"/>
                    <a:chOff x="-3310843" y="700986"/>
                    <a:chExt cx="182598" cy="143759"/>
                  </a:xfrm>
                </p:grpSpPr>
                <p:cxnSp>
                  <p:nvCxnSpPr>
                    <p:cNvPr id="400" name="Rechte verbindingslijn 399">
                      <a:extLst>
                        <a:ext uri="{FF2B5EF4-FFF2-40B4-BE49-F238E27FC236}">
                          <a16:creationId xmlns:a16="http://schemas.microsoft.com/office/drawing/2014/main" id="{7485D7FB-D313-4F50-8BA4-D5604794255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01" name="Rechte verbindingslijn 400">
                      <a:extLst>
                        <a:ext uri="{FF2B5EF4-FFF2-40B4-BE49-F238E27FC236}">
                          <a16:creationId xmlns:a16="http://schemas.microsoft.com/office/drawing/2014/main" id="{07A1884E-348B-4869-97D6-2F35DF13E6E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02" name="Rechte verbindingslijn 401">
                      <a:extLst>
                        <a:ext uri="{FF2B5EF4-FFF2-40B4-BE49-F238E27FC236}">
                          <a16:creationId xmlns:a16="http://schemas.microsoft.com/office/drawing/2014/main" id="{930F277A-9306-4D37-B845-E2B0FE0B14B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03" name="Rechte verbindingslijn 402">
                      <a:extLst>
                        <a:ext uri="{FF2B5EF4-FFF2-40B4-BE49-F238E27FC236}">
                          <a16:creationId xmlns:a16="http://schemas.microsoft.com/office/drawing/2014/main" id="{859A83E0-28E3-4AD0-9A1A-2A79AA1D693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04" name="Rechte verbindingslijn 403">
                      <a:extLst>
                        <a:ext uri="{FF2B5EF4-FFF2-40B4-BE49-F238E27FC236}">
                          <a16:creationId xmlns:a16="http://schemas.microsoft.com/office/drawing/2014/main" id="{5B400E8B-1EC1-41E3-BE40-9EA2A1E4F64B}"/>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97" name="Groep 396">
                    <a:extLst>
                      <a:ext uri="{FF2B5EF4-FFF2-40B4-BE49-F238E27FC236}">
                        <a16:creationId xmlns:a16="http://schemas.microsoft.com/office/drawing/2014/main" id="{4563F520-766B-431B-A2F0-04B486258E9D}"/>
                      </a:ext>
                    </a:extLst>
                  </p:cNvPr>
                  <p:cNvGrpSpPr/>
                  <p:nvPr userDrawn="1"/>
                </p:nvGrpSpPr>
                <p:grpSpPr>
                  <a:xfrm flipH="1">
                    <a:off x="-3310774" y="735854"/>
                    <a:ext cx="88801" cy="72568"/>
                    <a:chOff x="-2091059" y="1395403"/>
                    <a:chExt cx="157316" cy="128558"/>
                  </a:xfrm>
                </p:grpSpPr>
                <p:sp>
                  <p:nvSpPr>
                    <p:cNvPr id="398" name="Rechthoek 397">
                      <a:extLst>
                        <a:ext uri="{FF2B5EF4-FFF2-40B4-BE49-F238E27FC236}">
                          <a16:creationId xmlns:a16="http://schemas.microsoft.com/office/drawing/2014/main" id="{D669F0DC-0FCB-48C8-BE09-F0CF2F53395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99" name="Pijl: punthaak 398">
                      <a:extLst>
                        <a:ext uri="{FF2B5EF4-FFF2-40B4-BE49-F238E27FC236}">
                          <a16:creationId xmlns:a16="http://schemas.microsoft.com/office/drawing/2014/main" id="{D8F4D070-40A4-409D-977D-683090BE7EF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392" name="Rechthoek 391">
                <a:extLst>
                  <a:ext uri="{FF2B5EF4-FFF2-40B4-BE49-F238E27FC236}">
                    <a16:creationId xmlns:a16="http://schemas.microsoft.com/office/drawing/2014/main" id="{44D5B8BF-CCDC-44BF-A2C5-ECB317353E4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393" name="Rechthoek 392">
                <a:extLst>
                  <a:ext uri="{FF2B5EF4-FFF2-40B4-BE49-F238E27FC236}">
                    <a16:creationId xmlns:a16="http://schemas.microsoft.com/office/drawing/2014/main" id="{D80215A8-FA44-4DD9-85AF-1826F23934B3}"/>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362" name="Rechte verbindingslijn 361">
              <a:extLst>
                <a:ext uri="{FF2B5EF4-FFF2-40B4-BE49-F238E27FC236}">
                  <a16:creationId xmlns:a16="http://schemas.microsoft.com/office/drawing/2014/main" id="{ACA4054A-D1DB-40C6-B57A-C51CADE4A3D0}"/>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63" name="Rechthoek 362">
              <a:extLst>
                <a:ext uri="{FF2B5EF4-FFF2-40B4-BE49-F238E27FC236}">
                  <a16:creationId xmlns:a16="http://schemas.microsoft.com/office/drawing/2014/main" id="{F0243710-6EE0-473A-8A43-EB24B179774E}"/>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364" name="Rechthoek 363">
              <a:extLst>
                <a:ext uri="{FF2B5EF4-FFF2-40B4-BE49-F238E27FC236}">
                  <a16:creationId xmlns:a16="http://schemas.microsoft.com/office/drawing/2014/main" id="{B5B2B5EE-8474-432D-86B3-00BE57967AF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365" name="Ovaal 364">
              <a:extLst>
                <a:ext uri="{FF2B5EF4-FFF2-40B4-BE49-F238E27FC236}">
                  <a16:creationId xmlns:a16="http://schemas.microsoft.com/office/drawing/2014/main" id="{55312202-2DDE-40FF-8091-6D5649543AB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366" name="Ovaal 365">
              <a:extLst>
                <a:ext uri="{FF2B5EF4-FFF2-40B4-BE49-F238E27FC236}">
                  <a16:creationId xmlns:a16="http://schemas.microsoft.com/office/drawing/2014/main" id="{01268404-2845-42BD-B119-6567E71ABC09}"/>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67" name="Ovaal 366">
              <a:extLst>
                <a:ext uri="{FF2B5EF4-FFF2-40B4-BE49-F238E27FC236}">
                  <a16:creationId xmlns:a16="http://schemas.microsoft.com/office/drawing/2014/main" id="{44501B53-4626-435B-B624-3AB33BB62BE7}"/>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68" name="Ovaal 367">
              <a:extLst>
                <a:ext uri="{FF2B5EF4-FFF2-40B4-BE49-F238E27FC236}">
                  <a16:creationId xmlns:a16="http://schemas.microsoft.com/office/drawing/2014/main" id="{D2F36AC4-7A1B-4BA1-9E48-5E8788FC894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69" name="Ovaal 368">
              <a:extLst>
                <a:ext uri="{FF2B5EF4-FFF2-40B4-BE49-F238E27FC236}">
                  <a16:creationId xmlns:a16="http://schemas.microsoft.com/office/drawing/2014/main" id="{4B86FF0A-8965-4852-93FB-F76A59F909D7}"/>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370" name="Ovaal 369">
              <a:extLst>
                <a:ext uri="{FF2B5EF4-FFF2-40B4-BE49-F238E27FC236}">
                  <a16:creationId xmlns:a16="http://schemas.microsoft.com/office/drawing/2014/main" id="{C7602B0C-77FD-4917-8AEF-AA975853D50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371" name="Ovaal 370">
              <a:extLst>
                <a:ext uri="{FF2B5EF4-FFF2-40B4-BE49-F238E27FC236}">
                  <a16:creationId xmlns:a16="http://schemas.microsoft.com/office/drawing/2014/main" id="{2C108F6F-564A-4FA2-9C6D-35328C27A526}"/>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372" name="Ovaal 371">
              <a:extLst>
                <a:ext uri="{FF2B5EF4-FFF2-40B4-BE49-F238E27FC236}">
                  <a16:creationId xmlns:a16="http://schemas.microsoft.com/office/drawing/2014/main" id="{85821E7E-A422-408F-BD48-088B3316A78B}"/>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373" name="Ovaal 372">
              <a:extLst>
                <a:ext uri="{FF2B5EF4-FFF2-40B4-BE49-F238E27FC236}">
                  <a16:creationId xmlns:a16="http://schemas.microsoft.com/office/drawing/2014/main" id="{FF8D6DA7-2873-4C17-9754-F5A6CA10E2C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374" name="Rechthoek 373">
              <a:extLst>
                <a:ext uri="{FF2B5EF4-FFF2-40B4-BE49-F238E27FC236}">
                  <a16:creationId xmlns:a16="http://schemas.microsoft.com/office/drawing/2014/main" id="{B4D3A0DA-F355-4E28-BAE5-E0CCB66EEC1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375" name="Rechthoek 374">
              <a:extLst>
                <a:ext uri="{FF2B5EF4-FFF2-40B4-BE49-F238E27FC236}">
                  <a16:creationId xmlns:a16="http://schemas.microsoft.com/office/drawing/2014/main" id="{4E7351B5-3B76-400B-9D7C-34DCD216B4D1}"/>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376" name="Rechthoek 375">
              <a:extLst>
                <a:ext uri="{FF2B5EF4-FFF2-40B4-BE49-F238E27FC236}">
                  <a16:creationId xmlns:a16="http://schemas.microsoft.com/office/drawing/2014/main" id="{AD849D56-092A-492E-B09B-DF0D62F7115A}"/>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377" name="Rechthoek 376">
              <a:extLst>
                <a:ext uri="{FF2B5EF4-FFF2-40B4-BE49-F238E27FC236}">
                  <a16:creationId xmlns:a16="http://schemas.microsoft.com/office/drawing/2014/main" id="{C5E19202-7725-40CD-9594-AE423062441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378" name="Rechthoek 377">
              <a:extLst>
                <a:ext uri="{FF2B5EF4-FFF2-40B4-BE49-F238E27FC236}">
                  <a16:creationId xmlns:a16="http://schemas.microsoft.com/office/drawing/2014/main" id="{DE0AC2E4-A9D8-4764-B44F-CA3BA64BBA40}"/>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379" name="Rechthoek 378">
              <a:extLst>
                <a:ext uri="{FF2B5EF4-FFF2-40B4-BE49-F238E27FC236}">
                  <a16:creationId xmlns:a16="http://schemas.microsoft.com/office/drawing/2014/main" id="{82EACFF6-BDFE-4204-B55F-7530FBCDE790}"/>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380" name="Rechthoek 379">
              <a:extLst>
                <a:ext uri="{FF2B5EF4-FFF2-40B4-BE49-F238E27FC236}">
                  <a16:creationId xmlns:a16="http://schemas.microsoft.com/office/drawing/2014/main" id="{46EB4003-F914-43F0-8A9A-004914FA5FF6}"/>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381" name="Rechthoek 380">
              <a:extLst>
                <a:ext uri="{FF2B5EF4-FFF2-40B4-BE49-F238E27FC236}">
                  <a16:creationId xmlns:a16="http://schemas.microsoft.com/office/drawing/2014/main" id="{EE37650D-9C3E-4D9A-BA76-A57C65681A3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9399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Media (lage resolutie)">
    <p:spTree>
      <p:nvGrpSpPr>
        <p:cNvPr id="1" name=""/>
        <p:cNvGrpSpPr/>
        <p:nvPr/>
      </p:nvGrpSpPr>
      <p:grpSpPr>
        <a:xfrm>
          <a:off x="0" y="0"/>
          <a:ext cx="0" cy="0"/>
          <a:chOff x="0" y="0"/>
          <a:chExt cx="0" cy="0"/>
        </a:xfrm>
      </p:grpSpPr>
      <p:sp>
        <p:nvSpPr>
          <p:cNvPr id="155" name="Rechthoek 154">
            <a:extLst>
              <a:ext uri="{FF2B5EF4-FFF2-40B4-BE49-F238E27FC236}">
                <a16:creationId xmlns:a16="http://schemas.microsoft.com/office/drawing/2014/main" id="{9F11B3CD-5098-44F9-BA39-05834E5FC4AB}"/>
              </a:ext>
            </a:extLst>
          </p:cNvPr>
          <p:cNvSpPr/>
          <p:nvPr/>
        </p:nvSpPr>
        <p:spPr>
          <a:xfrm>
            <a:off x="0" y="-399601"/>
            <a:ext cx="720000" cy="360000"/>
          </a:xfrm>
          <a:prstGeom prst="rect">
            <a:avLst/>
          </a:prstGeom>
        </p:spPr>
        <p:txBody>
          <a:bodyPr wrap="none" lIns="0" tIns="0" rIns="0" bIns="0">
            <a:noAutofit/>
          </a:bodyPr>
          <a:lstStyle/>
          <a:p>
            <a:r>
              <a:rPr lang="nl-NL" dirty="0"/>
              <a:t>Media (lage resolutie)</a:t>
            </a:r>
          </a:p>
        </p:txBody>
      </p:sp>
      <p:grpSp>
        <p:nvGrpSpPr>
          <p:cNvPr id="2" name="INSTRUCTIES">
            <a:extLst>
              <a:ext uri="{FF2B5EF4-FFF2-40B4-BE49-F238E27FC236}">
                <a16:creationId xmlns:a16="http://schemas.microsoft.com/office/drawing/2014/main" id="{73289CEB-00F3-4F64-A16A-292669285416}"/>
              </a:ext>
            </a:extLst>
          </p:cNvPr>
          <p:cNvGrpSpPr/>
          <p:nvPr/>
        </p:nvGrpSpPr>
        <p:grpSpPr>
          <a:xfrm>
            <a:off x="12395374" y="-718670"/>
            <a:ext cx="4140000" cy="5257065"/>
            <a:chOff x="12395374" y="-718670"/>
            <a:chExt cx="4140000" cy="5257065"/>
          </a:xfrm>
        </p:grpSpPr>
        <p:sp>
          <p:nvSpPr>
            <p:cNvPr id="158" name="Rechthoek: afgeronde hoeken 157">
              <a:extLst>
                <a:ext uri="{FF2B5EF4-FFF2-40B4-BE49-F238E27FC236}">
                  <a16:creationId xmlns:a16="http://schemas.microsoft.com/office/drawing/2014/main" id="{1D61AE43-40BC-4CDE-AEF3-3D9AE1B252D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Video invoegen of de bestaande video aanpassen / veranderen.</a:t>
              </a:r>
            </a:p>
          </p:txBody>
        </p:sp>
        <p:sp>
          <p:nvSpPr>
            <p:cNvPr id="159" name="Rechthoek: afgeronde hoeken 158">
              <a:extLst>
                <a:ext uri="{FF2B5EF4-FFF2-40B4-BE49-F238E27FC236}">
                  <a16:creationId xmlns:a16="http://schemas.microsoft.com/office/drawing/2014/main" id="{2E853723-5C48-4CB9-A06A-A05DED368741}"/>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895AE978-0145-4A89-9F47-7779291F943D}"/>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61" name="Rechte verbindingslijn 160">
              <a:extLst>
                <a:ext uri="{FF2B5EF4-FFF2-40B4-BE49-F238E27FC236}">
                  <a16:creationId xmlns:a16="http://schemas.microsoft.com/office/drawing/2014/main" id="{9CA7B34A-2476-4B0F-B42F-FA744CA7CB58}"/>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2" name="Rechthoek 161">
              <a:extLst>
                <a:ext uri="{FF2B5EF4-FFF2-40B4-BE49-F238E27FC236}">
                  <a16:creationId xmlns:a16="http://schemas.microsoft.com/office/drawing/2014/main" id="{BF1AE65C-ACCD-4083-B885-883277FA56A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63" name="Ovaal 162">
              <a:extLst>
                <a:ext uri="{FF2B5EF4-FFF2-40B4-BE49-F238E27FC236}">
                  <a16:creationId xmlns:a16="http://schemas.microsoft.com/office/drawing/2014/main" id="{510A73A2-69D8-4007-B240-36851365978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64" name="Rechthoek 163">
              <a:extLst>
                <a:ext uri="{FF2B5EF4-FFF2-40B4-BE49-F238E27FC236}">
                  <a16:creationId xmlns:a16="http://schemas.microsoft.com/office/drawing/2014/main" id="{2258E125-41CB-4468-8C5E-FBCD9C401007}"/>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65" name="Ovaal 164">
              <a:extLst>
                <a:ext uri="{FF2B5EF4-FFF2-40B4-BE49-F238E27FC236}">
                  <a16:creationId xmlns:a16="http://schemas.microsoft.com/office/drawing/2014/main" id="{1A794650-DFCA-4CBE-A490-CCCF614E2885}"/>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6" name="Rechthoek 165">
              <a:extLst>
                <a:ext uri="{FF2B5EF4-FFF2-40B4-BE49-F238E27FC236}">
                  <a16:creationId xmlns:a16="http://schemas.microsoft.com/office/drawing/2014/main" id="{5B2DDABD-298B-4062-A069-F65DB00BEEA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9BFEF3F4-3B9C-4722-8566-BA5B824B5505}"/>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8" name="Groep 167">
              <a:extLst>
                <a:ext uri="{FF2B5EF4-FFF2-40B4-BE49-F238E27FC236}">
                  <a16:creationId xmlns:a16="http://schemas.microsoft.com/office/drawing/2014/main" id="{130296CB-6568-4D71-8B50-8F21297A0DEC}"/>
                </a:ext>
              </a:extLst>
            </p:cNvPr>
            <p:cNvGrpSpPr/>
            <p:nvPr userDrawn="1"/>
          </p:nvGrpSpPr>
          <p:grpSpPr>
            <a:xfrm>
              <a:off x="12916952" y="1996210"/>
              <a:ext cx="825930" cy="209550"/>
              <a:chOff x="13504624" y="2482850"/>
              <a:chExt cx="825500" cy="209550"/>
            </a:xfrm>
          </p:grpSpPr>
          <p:sp>
            <p:nvSpPr>
              <p:cNvPr id="175" name="Rechthoek 174">
                <a:extLst>
                  <a:ext uri="{FF2B5EF4-FFF2-40B4-BE49-F238E27FC236}">
                    <a16:creationId xmlns:a16="http://schemas.microsoft.com/office/drawing/2014/main" id="{A1D215E7-07B3-4DC8-8DE5-F1FF9C643E5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176" name="Rechte verbindingslijn 175">
                <a:extLst>
                  <a:ext uri="{FF2B5EF4-FFF2-40B4-BE49-F238E27FC236}">
                    <a16:creationId xmlns:a16="http://schemas.microsoft.com/office/drawing/2014/main" id="{9CC35F58-3AAA-409F-9F0A-6680281C2B3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7" name="Gelijkbenige driehoek 176">
                <a:extLst>
                  <a:ext uri="{FF2B5EF4-FFF2-40B4-BE49-F238E27FC236}">
                    <a16:creationId xmlns:a16="http://schemas.microsoft.com/office/drawing/2014/main" id="{BEA92C2B-4317-4854-9AA2-A3A00A00807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47" name="Video icoon">
              <a:extLst>
                <a:ext uri="{FF2B5EF4-FFF2-40B4-BE49-F238E27FC236}">
                  <a16:creationId xmlns:a16="http://schemas.microsoft.com/office/drawing/2014/main" id="{9355A8AD-4AFA-4613-A8E0-5060B5E6FE52}"/>
                </a:ext>
              </a:extLst>
            </p:cNvPr>
            <p:cNvGrpSpPr/>
            <p:nvPr userDrawn="1"/>
          </p:nvGrpSpPr>
          <p:grpSpPr>
            <a:xfrm>
              <a:off x="12903812" y="922574"/>
              <a:ext cx="326257" cy="328143"/>
              <a:chOff x="8066315" y="1676399"/>
              <a:chExt cx="1371600" cy="1380253"/>
            </a:xfrm>
          </p:grpSpPr>
          <p:sp>
            <p:nvSpPr>
              <p:cNvPr id="80" name="Rechthoek 79">
                <a:extLst>
                  <a:ext uri="{FF2B5EF4-FFF2-40B4-BE49-F238E27FC236}">
                    <a16:creationId xmlns:a16="http://schemas.microsoft.com/office/drawing/2014/main" id="{29F24458-2A3E-42B7-A47C-F0D64EE93027}"/>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81" name="Vrije vorm 112">
                <a:extLst>
                  <a:ext uri="{FF2B5EF4-FFF2-40B4-BE49-F238E27FC236}">
                    <a16:creationId xmlns:a16="http://schemas.microsoft.com/office/drawing/2014/main" id="{163CFDBB-DFB0-4355-B0B7-756C718B670C}"/>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82" name="Vrije vorm 113">
                <a:extLst>
                  <a:ext uri="{FF2B5EF4-FFF2-40B4-BE49-F238E27FC236}">
                    <a16:creationId xmlns:a16="http://schemas.microsoft.com/office/drawing/2014/main" id="{621095FF-8267-4650-BA93-821A5E13F2F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grpSp>
          <p:nvGrpSpPr>
            <p:cNvPr id="60" name="Groep 59">
              <a:extLst>
                <a:ext uri="{FF2B5EF4-FFF2-40B4-BE49-F238E27FC236}">
                  <a16:creationId xmlns:a16="http://schemas.microsoft.com/office/drawing/2014/main" id="{49D35F34-0467-430D-B3FE-5E189A9F6FA9}"/>
                </a:ext>
              </a:extLst>
            </p:cNvPr>
            <p:cNvGrpSpPr/>
            <p:nvPr userDrawn="1"/>
          </p:nvGrpSpPr>
          <p:grpSpPr>
            <a:xfrm>
              <a:off x="12861978" y="3626002"/>
              <a:ext cx="514552" cy="612918"/>
              <a:chOff x="12682980" y="3403241"/>
              <a:chExt cx="622284" cy="741632"/>
            </a:xfrm>
          </p:grpSpPr>
          <p:grpSp>
            <p:nvGrpSpPr>
              <p:cNvPr id="61" name="Groep 60">
                <a:extLst>
                  <a:ext uri="{FF2B5EF4-FFF2-40B4-BE49-F238E27FC236}">
                    <a16:creationId xmlns:a16="http://schemas.microsoft.com/office/drawing/2014/main" id="{C1DF75CE-65DB-491B-82B2-692D9810D863}"/>
                  </a:ext>
                </a:extLst>
              </p:cNvPr>
              <p:cNvGrpSpPr/>
              <p:nvPr userDrawn="1"/>
            </p:nvGrpSpPr>
            <p:grpSpPr>
              <a:xfrm>
                <a:off x="12771568" y="3403241"/>
                <a:ext cx="467138" cy="448489"/>
                <a:chOff x="12782195" y="3403241"/>
                <a:chExt cx="467138" cy="448489"/>
              </a:xfrm>
            </p:grpSpPr>
            <p:grpSp>
              <p:nvGrpSpPr>
                <p:cNvPr id="64" name="Groep 63">
                  <a:extLst>
                    <a:ext uri="{FF2B5EF4-FFF2-40B4-BE49-F238E27FC236}">
                      <a16:creationId xmlns:a16="http://schemas.microsoft.com/office/drawing/2014/main" id="{1803DAD2-3E16-45C2-A7B1-83AF9399915B}"/>
                    </a:ext>
                  </a:extLst>
                </p:cNvPr>
                <p:cNvGrpSpPr/>
                <p:nvPr userDrawn="1"/>
              </p:nvGrpSpPr>
              <p:grpSpPr>
                <a:xfrm>
                  <a:off x="12782195" y="3403241"/>
                  <a:ext cx="412967" cy="393907"/>
                  <a:chOff x="13554906" y="3320109"/>
                  <a:chExt cx="443906" cy="423419"/>
                </a:xfrm>
              </p:grpSpPr>
              <p:grpSp>
                <p:nvGrpSpPr>
                  <p:cNvPr id="71" name="Groep 70">
                    <a:extLst>
                      <a:ext uri="{FF2B5EF4-FFF2-40B4-BE49-F238E27FC236}">
                        <a16:creationId xmlns:a16="http://schemas.microsoft.com/office/drawing/2014/main" id="{CA084F94-47D6-4F18-86B2-C28E65737F21}"/>
                      </a:ext>
                    </a:extLst>
                  </p:cNvPr>
                  <p:cNvGrpSpPr/>
                  <p:nvPr userDrawn="1"/>
                </p:nvGrpSpPr>
                <p:grpSpPr>
                  <a:xfrm>
                    <a:off x="13554906" y="3320109"/>
                    <a:ext cx="443906" cy="423419"/>
                    <a:chOff x="12909684" y="1276143"/>
                    <a:chExt cx="443906" cy="423419"/>
                  </a:xfrm>
                </p:grpSpPr>
                <p:sp>
                  <p:nvSpPr>
                    <p:cNvPr id="74" name="Rechthoek 73">
                      <a:extLst>
                        <a:ext uri="{FF2B5EF4-FFF2-40B4-BE49-F238E27FC236}">
                          <a16:creationId xmlns:a16="http://schemas.microsoft.com/office/drawing/2014/main" id="{12CDB235-B625-4128-8CB9-E78C4E02AEA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75" name="Rechthoek 74">
                      <a:extLst>
                        <a:ext uri="{FF2B5EF4-FFF2-40B4-BE49-F238E27FC236}">
                          <a16:creationId xmlns:a16="http://schemas.microsoft.com/office/drawing/2014/main" id="{6CB38FE8-D041-40CE-BA9B-2530248CC60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76" name="Ovaal 75">
                      <a:extLst>
                        <a:ext uri="{FF2B5EF4-FFF2-40B4-BE49-F238E27FC236}">
                          <a16:creationId xmlns:a16="http://schemas.microsoft.com/office/drawing/2014/main" id="{163B5E2A-741B-41FF-969C-FF22FBF1A25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72" name="Afbeelding 71">
                    <a:extLst>
                      <a:ext uri="{FF2B5EF4-FFF2-40B4-BE49-F238E27FC236}">
                        <a16:creationId xmlns:a16="http://schemas.microsoft.com/office/drawing/2014/main" id="{DCC94665-A6AF-4CC8-9595-4A316720A61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73" name="Afbeelding 72">
                    <a:extLst>
                      <a:ext uri="{FF2B5EF4-FFF2-40B4-BE49-F238E27FC236}">
                        <a16:creationId xmlns:a16="http://schemas.microsoft.com/office/drawing/2014/main" id="{A06872AE-B880-4825-B93A-A01320BDB97A}"/>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65" name="Groep 64">
                  <a:extLst>
                    <a:ext uri="{FF2B5EF4-FFF2-40B4-BE49-F238E27FC236}">
                      <a16:creationId xmlns:a16="http://schemas.microsoft.com/office/drawing/2014/main" id="{DD55776F-60DE-4848-BCCA-0E7B9512424B}"/>
                    </a:ext>
                  </a:extLst>
                </p:cNvPr>
                <p:cNvGrpSpPr/>
                <p:nvPr userDrawn="1"/>
              </p:nvGrpSpPr>
              <p:grpSpPr>
                <a:xfrm>
                  <a:off x="13103513" y="3705268"/>
                  <a:ext cx="145820" cy="146462"/>
                  <a:chOff x="13096169" y="3602278"/>
                  <a:chExt cx="145820" cy="146462"/>
                </a:xfrm>
              </p:grpSpPr>
              <p:sp>
                <p:nvSpPr>
                  <p:cNvPr id="69" name="Rechthoek 68">
                    <a:extLst>
                      <a:ext uri="{FF2B5EF4-FFF2-40B4-BE49-F238E27FC236}">
                        <a16:creationId xmlns:a16="http://schemas.microsoft.com/office/drawing/2014/main" id="{6BA6F35A-5131-4BCA-B8CE-D147885DCA5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70" name="Rechthoek 69">
                    <a:extLst>
                      <a:ext uri="{FF2B5EF4-FFF2-40B4-BE49-F238E27FC236}">
                        <a16:creationId xmlns:a16="http://schemas.microsoft.com/office/drawing/2014/main" id="{C60C4E5F-F105-4F9E-9DDE-880694415DC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66" name="Groep 65">
                  <a:extLst>
                    <a:ext uri="{FF2B5EF4-FFF2-40B4-BE49-F238E27FC236}">
                      <a16:creationId xmlns:a16="http://schemas.microsoft.com/office/drawing/2014/main" id="{518F7B0D-E6EE-4D8E-AC8D-C9F6E9A2F138}"/>
                    </a:ext>
                  </a:extLst>
                </p:cNvPr>
                <p:cNvGrpSpPr/>
                <p:nvPr userDrawn="1"/>
              </p:nvGrpSpPr>
              <p:grpSpPr>
                <a:xfrm rot="10800000">
                  <a:off x="13061402" y="3665637"/>
                  <a:ext cx="145820" cy="146462"/>
                  <a:chOff x="13096169" y="3602278"/>
                  <a:chExt cx="145820" cy="146462"/>
                </a:xfrm>
              </p:grpSpPr>
              <p:sp>
                <p:nvSpPr>
                  <p:cNvPr id="67" name="Rechthoek 66">
                    <a:extLst>
                      <a:ext uri="{FF2B5EF4-FFF2-40B4-BE49-F238E27FC236}">
                        <a16:creationId xmlns:a16="http://schemas.microsoft.com/office/drawing/2014/main" id="{7DB6497C-D58E-4E80-B900-24CCDFA7F5E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68" name="Rechthoek 67">
                    <a:extLst>
                      <a:ext uri="{FF2B5EF4-FFF2-40B4-BE49-F238E27FC236}">
                        <a16:creationId xmlns:a16="http://schemas.microsoft.com/office/drawing/2014/main" id="{30F405DA-0E63-4247-9E2B-507AF1325DB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62" name="Rechthoek 61">
                <a:extLst>
                  <a:ext uri="{FF2B5EF4-FFF2-40B4-BE49-F238E27FC236}">
                    <a16:creationId xmlns:a16="http://schemas.microsoft.com/office/drawing/2014/main" id="{0A2D4B28-CD2C-4183-8390-97F1E94E51C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63" name="Gelijkbenige driehoek 62">
                <a:extLst>
                  <a:ext uri="{FF2B5EF4-FFF2-40B4-BE49-F238E27FC236}">
                    <a16:creationId xmlns:a16="http://schemas.microsoft.com/office/drawing/2014/main" id="{DB034029-D29A-43BC-8FF4-60B90A6D1C4C}"/>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83" name="Tijdelijke aanduiding voor tekst 8">
            <a:extLst>
              <a:ext uri="{FF2B5EF4-FFF2-40B4-BE49-F238E27FC236}">
                <a16:creationId xmlns:a16="http://schemas.microsoft.com/office/drawing/2014/main" id="{5FDF1DE9-FB2A-4BC7-AFB4-C37DADEAF438}"/>
              </a:ext>
            </a:extLst>
          </p:cNvPr>
          <p:cNvSpPr>
            <a:spLocks noGrp="1"/>
          </p:cNvSpPr>
          <p:nvPr>
            <p:ph type="body" sz="quarter" idx="24" hasCustomPrompt="1"/>
          </p:nvPr>
        </p:nvSpPr>
        <p:spPr>
          <a:xfrm>
            <a:off x="2694013" y="1850778"/>
            <a:ext cx="6774088" cy="4083328"/>
          </a:xfrm>
          <a:prstGeom prst="rect">
            <a:avLst/>
          </a:prstGeom>
          <a:blipFill>
            <a:blip r:embed="rId4" cstate="print">
              <a:extLst>
                <a:ext uri="{28A0092B-C50C-407E-A947-70E740481C1C}">
                  <a14:useLocalDpi xmlns:a14="http://schemas.microsoft.com/office/drawing/2010/main"/>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dirty="0"/>
              <a:t>TV</a:t>
            </a:r>
          </a:p>
        </p:txBody>
      </p:sp>
      <p:sp>
        <p:nvSpPr>
          <p:cNvPr id="84" name="Tijdelijke aanduiding voor media 28">
            <a:extLst>
              <a:ext uri="{FF2B5EF4-FFF2-40B4-BE49-F238E27FC236}">
                <a16:creationId xmlns:a16="http://schemas.microsoft.com/office/drawing/2014/main" id="{BBC986D9-782F-48FB-8469-9869DCDFDD8A}"/>
              </a:ext>
            </a:extLst>
          </p:cNvPr>
          <p:cNvSpPr>
            <a:spLocks noGrp="1"/>
          </p:cNvSpPr>
          <p:nvPr>
            <p:ph type="media" sz="quarter" idx="19"/>
          </p:nvPr>
        </p:nvSpPr>
        <p:spPr>
          <a:xfrm>
            <a:off x="3188441" y="2053805"/>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dirty="0"/>
              <a:t>Klik op het pictogram als u media wilt toevoegen</a:t>
            </a:r>
          </a:p>
        </p:txBody>
      </p:sp>
      <p:sp>
        <p:nvSpPr>
          <p:cNvPr id="85" name="Tijdelijke aanduiding voor tekst 8">
            <a:extLst>
              <a:ext uri="{FF2B5EF4-FFF2-40B4-BE49-F238E27FC236}">
                <a16:creationId xmlns:a16="http://schemas.microsoft.com/office/drawing/2014/main" id="{436359AF-8CFB-460F-B826-6259556FBA48}"/>
              </a:ext>
            </a:extLst>
          </p:cNvPr>
          <p:cNvSpPr>
            <a:spLocks noGrp="1"/>
          </p:cNvSpPr>
          <p:nvPr>
            <p:ph type="body" sz="quarter" idx="25" hasCustomPrompt="1"/>
          </p:nvPr>
        </p:nvSpPr>
        <p:spPr>
          <a:xfrm>
            <a:off x="2951782" y="1911233"/>
            <a:ext cx="6313142" cy="3632390"/>
          </a:xfrm>
          <a:prstGeom prst="rect">
            <a:avLst/>
          </a:prstGeom>
          <a:blipFill>
            <a:blip r:embed="rId5" cstate="print">
              <a:extLst>
                <a:ext uri="{28A0092B-C50C-407E-A947-70E740481C1C}">
                  <a14:useLocalDpi xmlns:a14="http://schemas.microsoft.com/office/drawing/2010/main"/>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dirty="0"/>
              <a:t>TV</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156" name="Tijdelijke aanduiding voor verticale tekst 2">
            <a:extLst>
              <a:ext uri="{FF2B5EF4-FFF2-40B4-BE49-F238E27FC236}">
                <a16:creationId xmlns:a16="http://schemas.microsoft.com/office/drawing/2014/main" id="{66404718-51F7-4D29-8448-224CE7DAADCF}"/>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2BE9E2E8-CB30-4851-9E24-E7CBE51482A4}"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225" name="Tijdelijke aanduiding voor tekst 6">
            <a:extLst>
              <a:ext uri="{FF2B5EF4-FFF2-40B4-BE49-F238E27FC236}">
                <a16:creationId xmlns:a16="http://schemas.microsoft.com/office/drawing/2014/main" id="{3D3D431F-7FAE-49CF-A7EE-D66A581AE67F}"/>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26" name="Tijdelijke aanduiding voor tekst 6">
            <a:extLst>
              <a:ext uri="{FF2B5EF4-FFF2-40B4-BE49-F238E27FC236}">
                <a16:creationId xmlns:a16="http://schemas.microsoft.com/office/drawing/2014/main" id="{37935235-0901-4385-A2DA-DF2F94F5F03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27" name="Tijdelijke aanduiding voor tekst 6">
            <a:extLst>
              <a:ext uri="{FF2B5EF4-FFF2-40B4-BE49-F238E27FC236}">
                <a16:creationId xmlns:a16="http://schemas.microsoft.com/office/drawing/2014/main" id="{180BD5F1-CC37-4A80-9855-0C6D3AF47768}"/>
              </a:ext>
            </a:extLst>
          </p:cNvPr>
          <p:cNvSpPr>
            <a:spLocks noGrp="1"/>
          </p:cNvSpPr>
          <p:nvPr>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28" name="Tijdelijke aanduiding voor tekst 6">
            <a:extLst>
              <a:ext uri="{FF2B5EF4-FFF2-40B4-BE49-F238E27FC236}">
                <a16:creationId xmlns:a16="http://schemas.microsoft.com/office/drawing/2014/main" id="{D18963F5-FDC0-4169-A501-4F76E1C062EB}"/>
              </a:ext>
            </a:extLst>
          </p:cNvPr>
          <p:cNvSpPr>
            <a:spLocks noGrp="1"/>
          </p:cNvSpPr>
          <p:nvPr>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274" name="Tijdelijke aanduiding voor tekst 6">
            <a:extLst>
              <a:ext uri="{FF2B5EF4-FFF2-40B4-BE49-F238E27FC236}">
                <a16:creationId xmlns:a16="http://schemas.microsoft.com/office/drawing/2014/main" id="{94E4C319-E6AC-49FB-B496-BA801A33A58D}"/>
              </a:ext>
            </a:extLst>
          </p:cNvPr>
          <p:cNvSpPr>
            <a:spLocks noGrp="1"/>
          </p:cNvSpPr>
          <p:nvPr>
            <p:ph type="body" sz="quarter" idx="29" hasCustomPrompt="1"/>
          </p:nvPr>
        </p:nvSpPr>
        <p:spPr>
          <a:xfrm>
            <a:off x="5388353" y="3007428"/>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dirty="0"/>
              <a:t>UI</a:t>
            </a:r>
          </a:p>
        </p:txBody>
      </p:sp>
      <p:sp>
        <p:nvSpPr>
          <p:cNvPr id="275" name="Tijdelijke aanduiding voor tekst 6">
            <a:extLst>
              <a:ext uri="{FF2B5EF4-FFF2-40B4-BE49-F238E27FC236}">
                <a16:creationId xmlns:a16="http://schemas.microsoft.com/office/drawing/2014/main" id="{E54452FB-126A-4C94-A120-9BB4B41C978D}"/>
              </a:ext>
            </a:extLst>
          </p:cNvPr>
          <p:cNvSpPr>
            <a:spLocks noGrp="1"/>
          </p:cNvSpPr>
          <p:nvPr>
            <p:ph type="body" sz="quarter" idx="30" hasCustomPrompt="1"/>
          </p:nvPr>
        </p:nvSpPr>
        <p:spPr>
          <a:xfrm rot="5400000">
            <a:off x="5826631" y="3347399"/>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dirty="0"/>
              <a:t>UI</a:t>
            </a:r>
          </a:p>
        </p:txBody>
      </p:sp>
      <p:sp>
        <p:nvSpPr>
          <p:cNvPr id="122" name="Tijdelijke aanduiding voor tekst 82">
            <a:extLst>
              <a:ext uri="{FF2B5EF4-FFF2-40B4-BE49-F238E27FC236}">
                <a16:creationId xmlns:a16="http://schemas.microsoft.com/office/drawing/2014/main" id="{DEA2BD42-7804-4C8F-9114-0141EE86E49C}"/>
              </a:ext>
            </a:extLst>
          </p:cNvPr>
          <p:cNvSpPr>
            <a:spLocks noGrp="1"/>
          </p:cNvSpPr>
          <p:nvPr>
            <p:ph type="body" sz="quarter" idx="28" hasCustomPrompt="1"/>
          </p:nvPr>
        </p:nvSpPr>
        <p:spPr>
          <a:xfrm>
            <a:off x="325438" y="285749"/>
            <a:ext cx="850900" cy="657225"/>
          </a:xfrm>
          <a:blipFill>
            <a:blip r:embed="rId6"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57" name="Rechthoek 156">
            <a:extLst>
              <a:ext uri="{FF2B5EF4-FFF2-40B4-BE49-F238E27FC236}">
                <a16:creationId xmlns:a16="http://schemas.microsoft.com/office/drawing/2014/main" id="{399912F0-09CC-485C-BE5D-89DB70CC0781}"/>
              </a:ext>
            </a:extLst>
          </p:cNvPr>
          <p:cNvSpPr/>
          <p:nvPr userDrawn="1"/>
        </p:nvSpPr>
        <p:spPr>
          <a:xfrm>
            <a:off x="0" y="-399601"/>
            <a:ext cx="720000" cy="360000"/>
          </a:xfrm>
          <a:prstGeom prst="rect">
            <a:avLst/>
          </a:prstGeom>
        </p:spPr>
        <p:txBody>
          <a:bodyPr wrap="none" lIns="0" tIns="0" rIns="0" bIns="0">
            <a:noAutofit/>
          </a:bodyPr>
          <a:lstStyle/>
          <a:p>
            <a:r>
              <a:rPr lang="nl-NL" dirty="0"/>
              <a:t>Media (lage resolutie)</a:t>
            </a:r>
          </a:p>
        </p:txBody>
      </p:sp>
      <p:grpSp>
        <p:nvGrpSpPr>
          <p:cNvPr id="169" name="INSTRUCTIES">
            <a:extLst>
              <a:ext uri="{FF2B5EF4-FFF2-40B4-BE49-F238E27FC236}">
                <a16:creationId xmlns:a16="http://schemas.microsoft.com/office/drawing/2014/main" id="{024C9630-B4D9-4421-862A-DCABCE9A8DCA}"/>
              </a:ext>
            </a:extLst>
          </p:cNvPr>
          <p:cNvGrpSpPr/>
          <p:nvPr userDrawn="1"/>
        </p:nvGrpSpPr>
        <p:grpSpPr>
          <a:xfrm>
            <a:off x="12395374" y="-718670"/>
            <a:ext cx="4140000" cy="5257065"/>
            <a:chOff x="12395374" y="-718670"/>
            <a:chExt cx="4140000" cy="5257065"/>
          </a:xfrm>
        </p:grpSpPr>
        <p:sp>
          <p:nvSpPr>
            <p:cNvPr id="170" name="Rechthoek: afgeronde hoeken 169">
              <a:extLst>
                <a:ext uri="{FF2B5EF4-FFF2-40B4-BE49-F238E27FC236}">
                  <a16:creationId xmlns:a16="http://schemas.microsoft.com/office/drawing/2014/main" id="{E0FA297D-3B8F-4E5A-B7BE-BB07E4F7198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Video invoegen of de bestaande video aanpassen / veranderen.</a:t>
              </a:r>
            </a:p>
          </p:txBody>
        </p:sp>
        <p:sp>
          <p:nvSpPr>
            <p:cNvPr id="171" name="Rechthoek: afgeronde hoeken 170">
              <a:extLst>
                <a:ext uri="{FF2B5EF4-FFF2-40B4-BE49-F238E27FC236}">
                  <a16:creationId xmlns:a16="http://schemas.microsoft.com/office/drawing/2014/main" id="{D4BAD254-D5D1-4737-B1DD-78B5489769F6}"/>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72" name="Ovaal 171">
              <a:extLst>
                <a:ext uri="{FF2B5EF4-FFF2-40B4-BE49-F238E27FC236}">
                  <a16:creationId xmlns:a16="http://schemas.microsoft.com/office/drawing/2014/main" id="{B6B0B756-EA3F-4FA1-8631-B1712BB98032}"/>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73" name="Rechte verbindingslijn 172">
              <a:extLst>
                <a:ext uri="{FF2B5EF4-FFF2-40B4-BE49-F238E27FC236}">
                  <a16:creationId xmlns:a16="http://schemas.microsoft.com/office/drawing/2014/main" id="{381DA28F-FBEC-4F88-A8A7-4992F8A3C486}"/>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74" name="Rechthoek 173">
              <a:extLst>
                <a:ext uri="{FF2B5EF4-FFF2-40B4-BE49-F238E27FC236}">
                  <a16:creationId xmlns:a16="http://schemas.microsoft.com/office/drawing/2014/main" id="{B3D53B8B-BF7F-4893-BB85-9AB308E99D0E}"/>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78" name="Ovaal 177">
              <a:extLst>
                <a:ext uri="{FF2B5EF4-FFF2-40B4-BE49-F238E27FC236}">
                  <a16:creationId xmlns:a16="http://schemas.microsoft.com/office/drawing/2014/main" id="{B6844678-EC75-440E-99BA-8A7ABACEC567}"/>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79" name="Rechthoek 178">
              <a:extLst>
                <a:ext uri="{FF2B5EF4-FFF2-40B4-BE49-F238E27FC236}">
                  <a16:creationId xmlns:a16="http://schemas.microsoft.com/office/drawing/2014/main" id="{0411434E-188A-422F-A72A-1EF8FB1C9CC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80" name="Ovaal 179">
              <a:extLst>
                <a:ext uri="{FF2B5EF4-FFF2-40B4-BE49-F238E27FC236}">
                  <a16:creationId xmlns:a16="http://schemas.microsoft.com/office/drawing/2014/main" id="{D3E4360E-B1BA-456E-B0C2-6AF5B192277E}"/>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81" name="Rechthoek 180">
              <a:extLst>
                <a:ext uri="{FF2B5EF4-FFF2-40B4-BE49-F238E27FC236}">
                  <a16:creationId xmlns:a16="http://schemas.microsoft.com/office/drawing/2014/main" id="{503DDB41-CFC6-4DF1-99CB-20D59255886B}"/>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82" name="Rechte verbindingslijn 181">
              <a:extLst>
                <a:ext uri="{FF2B5EF4-FFF2-40B4-BE49-F238E27FC236}">
                  <a16:creationId xmlns:a16="http://schemas.microsoft.com/office/drawing/2014/main" id="{8FD90D61-AAD9-4801-8F29-EBAFBCB1C9B0}"/>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83" name="Groep 182">
              <a:extLst>
                <a:ext uri="{FF2B5EF4-FFF2-40B4-BE49-F238E27FC236}">
                  <a16:creationId xmlns:a16="http://schemas.microsoft.com/office/drawing/2014/main" id="{17FF2BEF-8867-47FA-8336-388042E54DA2}"/>
                </a:ext>
              </a:extLst>
            </p:cNvPr>
            <p:cNvGrpSpPr/>
            <p:nvPr userDrawn="1"/>
          </p:nvGrpSpPr>
          <p:grpSpPr>
            <a:xfrm>
              <a:off x="12916952" y="1996210"/>
              <a:ext cx="825930" cy="209550"/>
              <a:chOff x="13504624" y="2482850"/>
              <a:chExt cx="825500" cy="209550"/>
            </a:xfrm>
          </p:grpSpPr>
          <p:sp>
            <p:nvSpPr>
              <p:cNvPr id="205" name="Rechthoek 204">
                <a:extLst>
                  <a:ext uri="{FF2B5EF4-FFF2-40B4-BE49-F238E27FC236}">
                    <a16:creationId xmlns:a16="http://schemas.microsoft.com/office/drawing/2014/main" id="{91F74543-D479-4E00-8631-5BE7637077B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06" name="Rechte verbindingslijn 205">
                <a:extLst>
                  <a:ext uri="{FF2B5EF4-FFF2-40B4-BE49-F238E27FC236}">
                    <a16:creationId xmlns:a16="http://schemas.microsoft.com/office/drawing/2014/main" id="{3A1E4CBC-1C62-4AB5-95B7-EBE95030784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07" name="Gelijkbenige driehoek 206">
                <a:extLst>
                  <a:ext uri="{FF2B5EF4-FFF2-40B4-BE49-F238E27FC236}">
                    <a16:creationId xmlns:a16="http://schemas.microsoft.com/office/drawing/2014/main" id="{5616BAA0-FD46-4955-B775-A74852A59E3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84" name="Video icoon">
              <a:extLst>
                <a:ext uri="{FF2B5EF4-FFF2-40B4-BE49-F238E27FC236}">
                  <a16:creationId xmlns:a16="http://schemas.microsoft.com/office/drawing/2014/main" id="{3A8F1288-FEE9-4545-800E-1C36D78D8F24}"/>
                </a:ext>
              </a:extLst>
            </p:cNvPr>
            <p:cNvGrpSpPr/>
            <p:nvPr userDrawn="1"/>
          </p:nvGrpSpPr>
          <p:grpSpPr>
            <a:xfrm>
              <a:off x="12903812" y="922574"/>
              <a:ext cx="326257" cy="328143"/>
              <a:chOff x="8066315" y="1676399"/>
              <a:chExt cx="1371600" cy="1380253"/>
            </a:xfrm>
          </p:grpSpPr>
          <p:sp>
            <p:nvSpPr>
              <p:cNvPr id="202" name="Rechthoek 201">
                <a:extLst>
                  <a:ext uri="{FF2B5EF4-FFF2-40B4-BE49-F238E27FC236}">
                    <a16:creationId xmlns:a16="http://schemas.microsoft.com/office/drawing/2014/main" id="{4A016B95-CF7D-48D5-826A-7F4B165BE69E}"/>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203" name="Vrije vorm 112">
                <a:extLst>
                  <a:ext uri="{FF2B5EF4-FFF2-40B4-BE49-F238E27FC236}">
                    <a16:creationId xmlns:a16="http://schemas.microsoft.com/office/drawing/2014/main" id="{49920C95-13FA-4945-9A8A-D32FD5BA52C6}"/>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204" name="Vrije vorm 113">
                <a:extLst>
                  <a:ext uri="{FF2B5EF4-FFF2-40B4-BE49-F238E27FC236}">
                    <a16:creationId xmlns:a16="http://schemas.microsoft.com/office/drawing/2014/main" id="{7341D90D-7769-4915-BF6F-2163F4895C1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grpSp>
          <p:nvGrpSpPr>
            <p:cNvPr id="185" name="Groep 184">
              <a:extLst>
                <a:ext uri="{FF2B5EF4-FFF2-40B4-BE49-F238E27FC236}">
                  <a16:creationId xmlns:a16="http://schemas.microsoft.com/office/drawing/2014/main" id="{CC177311-9E76-443B-A2CA-C64A78844C3B}"/>
                </a:ext>
              </a:extLst>
            </p:cNvPr>
            <p:cNvGrpSpPr/>
            <p:nvPr userDrawn="1"/>
          </p:nvGrpSpPr>
          <p:grpSpPr>
            <a:xfrm>
              <a:off x="12861978" y="3626002"/>
              <a:ext cx="514552" cy="612918"/>
              <a:chOff x="12682980" y="3403241"/>
              <a:chExt cx="622284" cy="741632"/>
            </a:xfrm>
          </p:grpSpPr>
          <p:grpSp>
            <p:nvGrpSpPr>
              <p:cNvPr id="186" name="Groep 185">
                <a:extLst>
                  <a:ext uri="{FF2B5EF4-FFF2-40B4-BE49-F238E27FC236}">
                    <a16:creationId xmlns:a16="http://schemas.microsoft.com/office/drawing/2014/main" id="{A40370F7-566B-4ACB-8594-7DF15EB830D3}"/>
                  </a:ext>
                </a:extLst>
              </p:cNvPr>
              <p:cNvGrpSpPr/>
              <p:nvPr userDrawn="1"/>
            </p:nvGrpSpPr>
            <p:grpSpPr>
              <a:xfrm>
                <a:off x="12771568" y="3403241"/>
                <a:ext cx="467138" cy="448489"/>
                <a:chOff x="12782195" y="3403241"/>
                <a:chExt cx="467138" cy="448489"/>
              </a:xfrm>
            </p:grpSpPr>
            <p:grpSp>
              <p:nvGrpSpPr>
                <p:cNvPr id="189" name="Groep 188">
                  <a:extLst>
                    <a:ext uri="{FF2B5EF4-FFF2-40B4-BE49-F238E27FC236}">
                      <a16:creationId xmlns:a16="http://schemas.microsoft.com/office/drawing/2014/main" id="{50A3950D-6631-46F3-892E-77DA47AF543A}"/>
                    </a:ext>
                  </a:extLst>
                </p:cNvPr>
                <p:cNvGrpSpPr/>
                <p:nvPr userDrawn="1"/>
              </p:nvGrpSpPr>
              <p:grpSpPr>
                <a:xfrm>
                  <a:off x="12782195" y="3403241"/>
                  <a:ext cx="412967" cy="393907"/>
                  <a:chOff x="13554906" y="3320109"/>
                  <a:chExt cx="443906" cy="423419"/>
                </a:xfrm>
              </p:grpSpPr>
              <p:grpSp>
                <p:nvGrpSpPr>
                  <p:cNvPr id="196" name="Groep 195">
                    <a:extLst>
                      <a:ext uri="{FF2B5EF4-FFF2-40B4-BE49-F238E27FC236}">
                        <a16:creationId xmlns:a16="http://schemas.microsoft.com/office/drawing/2014/main" id="{BFDE07C9-9257-4201-A730-2911084C06A1}"/>
                      </a:ext>
                    </a:extLst>
                  </p:cNvPr>
                  <p:cNvGrpSpPr/>
                  <p:nvPr userDrawn="1"/>
                </p:nvGrpSpPr>
                <p:grpSpPr>
                  <a:xfrm>
                    <a:off x="13554906" y="3320109"/>
                    <a:ext cx="443906" cy="423419"/>
                    <a:chOff x="12909684" y="1276143"/>
                    <a:chExt cx="443906" cy="423419"/>
                  </a:xfrm>
                </p:grpSpPr>
                <p:sp>
                  <p:nvSpPr>
                    <p:cNvPr id="199" name="Rechthoek 198">
                      <a:extLst>
                        <a:ext uri="{FF2B5EF4-FFF2-40B4-BE49-F238E27FC236}">
                          <a16:creationId xmlns:a16="http://schemas.microsoft.com/office/drawing/2014/main" id="{32363950-A0D1-4015-B212-053ECDD19BE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00" name="Rechthoek 199">
                      <a:extLst>
                        <a:ext uri="{FF2B5EF4-FFF2-40B4-BE49-F238E27FC236}">
                          <a16:creationId xmlns:a16="http://schemas.microsoft.com/office/drawing/2014/main" id="{0329CA61-3732-4EC9-9309-46BF30F1A71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sp>
                  <p:nvSpPr>
                    <p:cNvPr id="201" name="Ovaal 200">
                      <a:extLst>
                        <a:ext uri="{FF2B5EF4-FFF2-40B4-BE49-F238E27FC236}">
                          <a16:creationId xmlns:a16="http://schemas.microsoft.com/office/drawing/2014/main" id="{145BF2F2-EEDA-40A4-BFF7-DE5DC364CEB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pic>
                <p:nvPicPr>
                  <p:cNvPr id="197" name="Afbeelding 196">
                    <a:extLst>
                      <a:ext uri="{FF2B5EF4-FFF2-40B4-BE49-F238E27FC236}">
                        <a16:creationId xmlns:a16="http://schemas.microsoft.com/office/drawing/2014/main" id="{16156815-8229-4185-86A6-D93CA3F881B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98" name="Afbeelding 197">
                    <a:extLst>
                      <a:ext uri="{FF2B5EF4-FFF2-40B4-BE49-F238E27FC236}">
                        <a16:creationId xmlns:a16="http://schemas.microsoft.com/office/drawing/2014/main" id="{DE610FBB-C2C2-4591-A590-3C931F5E0F5F}"/>
                      </a:ext>
                    </a:extLst>
                  </p:cNvPr>
                  <p:cNvPicPr>
                    <a:picLocks noChangeAspect="1"/>
                  </p:cNvPicPr>
                  <p:nvPr userDrawn="1"/>
                </p:nvPicPr>
                <p:blipFill>
                  <a:blip r:embed="rId2" cstate="print">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90" name="Groep 189">
                  <a:extLst>
                    <a:ext uri="{FF2B5EF4-FFF2-40B4-BE49-F238E27FC236}">
                      <a16:creationId xmlns:a16="http://schemas.microsoft.com/office/drawing/2014/main" id="{1565CBBB-DD8F-4F05-901B-34BE5A80E5BF}"/>
                    </a:ext>
                  </a:extLst>
                </p:cNvPr>
                <p:cNvGrpSpPr/>
                <p:nvPr userDrawn="1"/>
              </p:nvGrpSpPr>
              <p:grpSpPr>
                <a:xfrm>
                  <a:off x="13103513" y="3705268"/>
                  <a:ext cx="145820" cy="146462"/>
                  <a:chOff x="13096169" y="3602278"/>
                  <a:chExt cx="145820" cy="146462"/>
                </a:xfrm>
              </p:grpSpPr>
              <p:sp>
                <p:nvSpPr>
                  <p:cNvPr id="194" name="Rechthoek 193">
                    <a:extLst>
                      <a:ext uri="{FF2B5EF4-FFF2-40B4-BE49-F238E27FC236}">
                        <a16:creationId xmlns:a16="http://schemas.microsoft.com/office/drawing/2014/main" id="{F8C677CA-84B6-45D6-994C-2A67E5FCB90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95" name="Rechthoek 194">
                    <a:extLst>
                      <a:ext uri="{FF2B5EF4-FFF2-40B4-BE49-F238E27FC236}">
                        <a16:creationId xmlns:a16="http://schemas.microsoft.com/office/drawing/2014/main" id="{F90FDD2F-12B3-4FF5-9601-A915655F45C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91" name="Groep 190">
                  <a:extLst>
                    <a:ext uri="{FF2B5EF4-FFF2-40B4-BE49-F238E27FC236}">
                      <a16:creationId xmlns:a16="http://schemas.microsoft.com/office/drawing/2014/main" id="{D42CCEA0-251A-4E0C-97FA-D5DD76179E95}"/>
                    </a:ext>
                  </a:extLst>
                </p:cNvPr>
                <p:cNvGrpSpPr/>
                <p:nvPr userDrawn="1"/>
              </p:nvGrpSpPr>
              <p:grpSpPr>
                <a:xfrm rot="10800000">
                  <a:off x="13061402" y="3665637"/>
                  <a:ext cx="145820" cy="146462"/>
                  <a:chOff x="13096169" y="3602278"/>
                  <a:chExt cx="145820" cy="146462"/>
                </a:xfrm>
              </p:grpSpPr>
              <p:sp>
                <p:nvSpPr>
                  <p:cNvPr id="192" name="Rechthoek 191">
                    <a:extLst>
                      <a:ext uri="{FF2B5EF4-FFF2-40B4-BE49-F238E27FC236}">
                        <a16:creationId xmlns:a16="http://schemas.microsoft.com/office/drawing/2014/main" id="{986C3E4D-B913-4F50-9CC8-1C8E75EA05A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93" name="Rechthoek 192">
                    <a:extLst>
                      <a:ext uri="{FF2B5EF4-FFF2-40B4-BE49-F238E27FC236}">
                        <a16:creationId xmlns:a16="http://schemas.microsoft.com/office/drawing/2014/main" id="{048B2D7F-91C1-4F96-BA7E-438E8E9B95F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187" name="Rechthoek 186">
                <a:extLst>
                  <a:ext uri="{FF2B5EF4-FFF2-40B4-BE49-F238E27FC236}">
                    <a16:creationId xmlns:a16="http://schemas.microsoft.com/office/drawing/2014/main" id="{E6C88AF6-411B-49EC-8201-6935A1D7EF83}"/>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chemeClr val="tx1"/>
                    </a:solidFill>
                    <a:latin typeface="Arial" panose="020B0604020202020204" pitchFamily="34" charset="0"/>
                    <a:cs typeface="Arial" panose="020B0604020202020204" pitchFamily="34" charset="0"/>
                  </a:rPr>
                  <a:t>Bijsnijden</a:t>
                </a:r>
              </a:p>
            </p:txBody>
          </p:sp>
          <p:sp>
            <p:nvSpPr>
              <p:cNvPr id="188" name="Gelijkbenige driehoek 187">
                <a:extLst>
                  <a:ext uri="{FF2B5EF4-FFF2-40B4-BE49-F238E27FC236}">
                    <a16:creationId xmlns:a16="http://schemas.microsoft.com/office/drawing/2014/main" id="{61519F1E-E435-458B-AC07-850E71800BD2}"/>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sp>
        <p:nvSpPr>
          <p:cNvPr id="336" name="Tijdelijke aanduiding voor tekst 8">
            <a:extLst>
              <a:ext uri="{FF2B5EF4-FFF2-40B4-BE49-F238E27FC236}">
                <a16:creationId xmlns:a16="http://schemas.microsoft.com/office/drawing/2014/main" id="{A74198CB-C1A3-49D6-9D2D-D10B285D9F33}"/>
              </a:ext>
            </a:extLst>
          </p:cNvPr>
          <p:cNvSpPr>
            <a:spLocks noGrp="1"/>
          </p:cNvSpPr>
          <p:nvPr>
            <p:ph type="body" sz="quarter" idx="24" hasCustomPrompt="1"/>
          </p:nvPr>
        </p:nvSpPr>
        <p:spPr>
          <a:xfrm>
            <a:off x="2694013" y="1850778"/>
            <a:ext cx="6774088" cy="4083328"/>
          </a:xfrm>
          <a:prstGeom prst="rect">
            <a:avLst/>
          </a:prstGeom>
          <a:blipFill>
            <a:blip r:embed="rId4" cstate="print">
              <a:extLst>
                <a:ext uri="{28A0092B-C50C-407E-A947-70E740481C1C}">
                  <a14:useLocalDpi xmlns:a14="http://schemas.microsoft.com/office/drawing/2010/main"/>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dirty="0"/>
              <a:t>TV</a:t>
            </a:r>
          </a:p>
        </p:txBody>
      </p:sp>
      <p:sp>
        <p:nvSpPr>
          <p:cNvPr id="337" name="Tijdelijke aanduiding voor media 28">
            <a:extLst>
              <a:ext uri="{FF2B5EF4-FFF2-40B4-BE49-F238E27FC236}">
                <a16:creationId xmlns:a16="http://schemas.microsoft.com/office/drawing/2014/main" id="{9D80BCBD-C916-4CB6-9F7F-2B8B4307EC22}"/>
              </a:ext>
            </a:extLst>
          </p:cNvPr>
          <p:cNvSpPr>
            <a:spLocks noGrp="1"/>
          </p:cNvSpPr>
          <p:nvPr>
            <p:ph type="media" sz="quarter" idx="19"/>
          </p:nvPr>
        </p:nvSpPr>
        <p:spPr>
          <a:xfrm>
            <a:off x="3188441" y="2053805"/>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dirty="0"/>
              <a:t>Klik op het pictogram als u media wilt toevoegen</a:t>
            </a:r>
          </a:p>
        </p:txBody>
      </p:sp>
      <p:sp>
        <p:nvSpPr>
          <p:cNvPr id="338" name="Tijdelijke aanduiding voor tekst 8">
            <a:extLst>
              <a:ext uri="{FF2B5EF4-FFF2-40B4-BE49-F238E27FC236}">
                <a16:creationId xmlns:a16="http://schemas.microsoft.com/office/drawing/2014/main" id="{279FB5AD-565E-4E06-80A5-3E068BB2664B}"/>
              </a:ext>
            </a:extLst>
          </p:cNvPr>
          <p:cNvSpPr>
            <a:spLocks noGrp="1"/>
          </p:cNvSpPr>
          <p:nvPr>
            <p:ph type="body" sz="quarter" idx="25" hasCustomPrompt="1"/>
          </p:nvPr>
        </p:nvSpPr>
        <p:spPr>
          <a:xfrm>
            <a:off x="2951782" y="1911233"/>
            <a:ext cx="6313142" cy="3632390"/>
          </a:xfrm>
          <a:prstGeom prst="rect">
            <a:avLst/>
          </a:prstGeom>
          <a:blipFill>
            <a:blip r:embed="rId5" cstate="print">
              <a:extLst>
                <a:ext uri="{28A0092B-C50C-407E-A947-70E740481C1C}">
                  <a14:useLocalDpi xmlns:a14="http://schemas.microsoft.com/office/drawing/2010/main"/>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dirty="0"/>
              <a:t>TV</a:t>
            </a:r>
          </a:p>
        </p:txBody>
      </p:sp>
      <p:sp>
        <p:nvSpPr>
          <p:cNvPr id="339" name="Titel 8">
            <a:extLst>
              <a:ext uri="{FF2B5EF4-FFF2-40B4-BE49-F238E27FC236}">
                <a16:creationId xmlns:a16="http://schemas.microsoft.com/office/drawing/2014/main" id="{003C960A-3E72-4534-9802-375C8B7D253F}"/>
              </a:ext>
            </a:extLst>
          </p:cNvPr>
          <p:cNvSpPr>
            <a:spLocks noGrp="1"/>
          </p:cNvSpPr>
          <p:nvPr>
            <p:ph type="title"/>
          </p:nvPr>
        </p:nvSpPr>
        <p:spPr>
          <a:xfrm rot="16200000">
            <a:off x="-1318497" y="4747500"/>
            <a:ext cx="3429000" cy="792000"/>
          </a:xfrm>
        </p:spPr>
        <p:txBody>
          <a:bodyPr/>
          <a:lstStyle/>
          <a:p>
            <a:r>
              <a:rPr lang="nl-NL"/>
              <a:t>Klik om stijl te bewerken</a:t>
            </a:r>
          </a:p>
        </p:txBody>
      </p:sp>
      <p:sp>
        <p:nvSpPr>
          <p:cNvPr id="340" name="Tijdelijke aanduiding voor verticale tekst 2">
            <a:extLst>
              <a:ext uri="{FF2B5EF4-FFF2-40B4-BE49-F238E27FC236}">
                <a16:creationId xmlns:a16="http://schemas.microsoft.com/office/drawing/2014/main" id="{E4257056-EC6D-40B1-9FF3-CC151EAB186A}"/>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341" name="Tijdelijke aanduiding voor datum 3">
            <a:extLst>
              <a:ext uri="{FF2B5EF4-FFF2-40B4-BE49-F238E27FC236}">
                <a16:creationId xmlns:a16="http://schemas.microsoft.com/office/drawing/2014/main" id="{B2808236-5872-4573-B310-7C4EA81B9B2D}"/>
              </a:ext>
            </a:extLst>
          </p:cNvPr>
          <p:cNvSpPr>
            <a:spLocks noGrp="1"/>
          </p:cNvSpPr>
          <p:nvPr>
            <p:ph type="dt" sz="half" idx="10"/>
          </p:nvPr>
        </p:nvSpPr>
        <p:spPr>
          <a:xfrm>
            <a:off x="5736000" y="271600"/>
            <a:ext cx="720000" cy="180000"/>
          </a:xfrm>
        </p:spPr>
        <p:txBody>
          <a:bodyPr/>
          <a:lstStyle/>
          <a:p>
            <a:fld id="{2BE9E2E8-CB30-4851-9E24-E7CBE51482A4}" type="datetime10">
              <a:rPr lang="nl-NL" smtClean="0"/>
              <a:t>11:51</a:t>
            </a:fld>
            <a:endParaRPr lang="nl-NL" dirty="0"/>
          </a:p>
        </p:txBody>
      </p:sp>
      <p:sp>
        <p:nvSpPr>
          <p:cNvPr id="342" name="Tijdelijke aanduiding voor voettekst 4">
            <a:extLst>
              <a:ext uri="{FF2B5EF4-FFF2-40B4-BE49-F238E27FC236}">
                <a16:creationId xmlns:a16="http://schemas.microsoft.com/office/drawing/2014/main" id="{28289071-44F1-47AB-BB37-66A42C221963}"/>
              </a:ext>
            </a:extLst>
          </p:cNvPr>
          <p:cNvSpPr>
            <a:spLocks noGrp="1"/>
          </p:cNvSpPr>
          <p:nvPr>
            <p:ph type="ftr" sz="quarter" idx="11"/>
          </p:nvPr>
        </p:nvSpPr>
        <p:spPr>
          <a:xfrm>
            <a:off x="6907224" y="6450742"/>
            <a:ext cx="720000" cy="180000"/>
          </a:xfrm>
        </p:spPr>
        <p:txBody>
          <a:bodyPr/>
          <a:lstStyle/>
          <a:p>
            <a:r>
              <a:rPr lang="nl-NL" dirty="0"/>
              <a:t>[vul hier uw voetnoot in]</a:t>
            </a:r>
          </a:p>
        </p:txBody>
      </p:sp>
      <p:sp>
        <p:nvSpPr>
          <p:cNvPr id="343" name="Tijdelijke aanduiding voor dianummer 5">
            <a:extLst>
              <a:ext uri="{FF2B5EF4-FFF2-40B4-BE49-F238E27FC236}">
                <a16:creationId xmlns:a16="http://schemas.microsoft.com/office/drawing/2014/main" id="{418B855D-B4CF-4EDD-A86E-376C577975BF}"/>
              </a:ext>
            </a:extLst>
          </p:cNvPr>
          <p:cNvSpPr>
            <a:spLocks noGrp="1"/>
          </p:cNvSpPr>
          <p:nvPr>
            <p:ph type="sldNum" sz="quarter" idx="12"/>
          </p:nvPr>
        </p:nvSpPr>
        <p:spPr>
          <a:xfrm>
            <a:off x="4540324" y="6450742"/>
            <a:ext cx="720000" cy="180000"/>
          </a:xfrm>
        </p:spPr>
        <p:txBody>
          <a:bodyPr/>
          <a:lstStyle/>
          <a:p>
            <a:fld id="{FF61E002-7038-4534-AD3C-ADB6FBF99A22}" type="slidenum">
              <a:rPr lang="nl-NL" smtClean="0"/>
              <a:t>‹nr.›</a:t>
            </a:fld>
            <a:endParaRPr lang="nl-NL" dirty="0"/>
          </a:p>
        </p:txBody>
      </p:sp>
      <p:sp>
        <p:nvSpPr>
          <p:cNvPr id="344" name="Tijdelijke aanduiding voor tekst 6">
            <a:extLst>
              <a:ext uri="{FF2B5EF4-FFF2-40B4-BE49-F238E27FC236}">
                <a16:creationId xmlns:a16="http://schemas.microsoft.com/office/drawing/2014/main" id="{7BD61835-C085-4184-A3F9-A62D77292BBA}"/>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345" name="Tijdelijke aanduiding voor tekst 6">
            <a:extLst>
              <a:ext uri="{FF2B5EF4-FFF2-40B4-BE49-F238E27FC236}">
                <a16:creationId xmlns:a16="http://schemas.microsoft.com/office/drawing/2014/main" id="{6BB1C76E-0743-4801-A5E3-A361682B057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346" name="Tijdelijke aanduiding voor tekst 6">
            <a:extLst>
              <a:ext uri="{FF2B5EF4-FFF2-40B4-BE49-F238E27FC236}">
                <a16:creationId xmlns:a16="http://schemas.microsoft.com/office/drawing/2014/main" id="{94B43A91-0A8D-4612-A714-B8A0BDE9E4A8}"/>
              </a:ext>
            </a:extLst>
          </p:cNvPr>
          <p:cNvSpPr>
            <a:spLocks noGrp="1"/>
          </p:cNvSpPr>
          <p:nvPr>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347" name="Tijdelijke aanduiding voor tekst 6">
            <a:extLst>
              <a:ext uri="{FF2B5EF4-FFF2-40B4-BE49-F238E27FC236}">
                <a16:creationId xmlns:a16="http://schemas.microsoft.com/office/drawing/2014/main" id="{CAB37209-8A5B-4249-8CF5-445ABFAF56E5}"/>
              </a:ext>
            </a:extLst>
          </p:cNvPr>
          <p:cNvSpPr>
            <a:spLocks noGrp="1"/>
          </p:cNvSpPr>
          <p:nvPr>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348" name="Tijdelijke aanduiding voor tekst 6">
            <a:extLst>
              <a:ext uri="{FF2B5EF4-FFF2-40B4-BE49-F238E27FC236}">
                <a16:creationId xmlns:a16="http://schemas.microsoft.com/office/drawing/2014/main" id="{F75399F9-51FA-45AD-919C-A3850642F477}"/>
              </a:ext>
            </a:extLst>
          </p:cNvPr>
          <p:cNvSpPr>
            <a:spLocks noGrp="1"/>
          </p:cNvSpPr>
          <p:nvPr>
            <p:ph type="body" sz="quarter" idx="29" hasCustomPrompt="1"/>
          </p:nvPr>
        </p:nvSpPr>
        <p:spPr>
          <a:xfrm>
            <a:off x="5388353" y="3007428"/>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dirty="0"/>
              <a:t>UI</a:t>
            </a:r>
          </a:p>
        </p:txBody>
      </p:sp>
      <p:sp>
        <p:nvSpPr>
          <p:cNvPr id="349" name="Tijdelijke aanduiding voor tekst 6">
            <a:extLst>
              <a:ext uri="{FF2B5EF4-FFF2-40B4-BE49-F238E27FC236}">
                <a16:creationId xmlns:a16="http://schemas.microsoft.com/office/drawing/2014/main" id="{90796E72-3116-4AE8-AF89-4EF9FC3FD512}"/>
              </a:ext>
            </a:extLst>
          </p:cNvPr>
          <p:cNvSpPr>
            <a:spLocks noGrp="1"/>
          </p:cNvSpPr>
          <p:nvPr>
            <p:ph type="body" sz="quarter" idx="30" hasCustomPrompt="1"/>
          </p:nvPr>
        </p:nvSpPr>
        <p:spPr>
          <a:xfrm rot="5400000">
            <a:off x="5826631" y="3347399"/>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dirty="0"/>
              <a:t>UI</a:t>
            </a:r>
          </a:p>
        </p:txBody>
      </p:sp>
      <p:sp>
        <p:nvSpPr>
          <p:cNvPr id="350" name="Tijdelijke aanduiding voor tekst 82">
            <a:extLst>
              <a:ext uri="{FF2B5EF4-FFF2-40B4-BE49-F238E27FC236}">
                <a16:creationId xmlns:a16="http://schemas.microsoft.com/office/drawing/2014/main" id="{B7EE8232-6A6D-446B-A941-8715B970FFA3}"/>
              </a:ext>
            </a:extLst>
          </p:cNvPr>
          <p:cNvSpPr>
            <a:spLocks noGrp="1"/>
          </p:cNvSpPr>
          <p:nvPr>
            <p:ph type="body" sz="quarter" idx="28" hasCustomPrompt="1"/>
          </p:nvPr>
        </p:nvSpPr>
        <p:spPr>
          <a:xfrm>
            <a:off x="325438" y="285749"/>
            <a:ext cx="850900" cy="657225"/>
          </a:xfrm>
          <a:blipFill>
            <a:blip r:embed="rId6"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351" name="Tijdelijke aanduiding voor tekst 6">
            <a:extLst>
              <a:ext uri="{FF2B5EF4-FFF2-40B4-BE49-F238E27FC236}">
                <a16:creationId xmlns:a16="http://schemas.microsoft.com/office/drawing/2014/main" id="{A599F33C-F8BA-467F-8286-F0BB2F18FD7E}"/>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352" name="TEKSTINSTRUCTIES">
            <a:extLst>
              <a:ext uri="{FF2B5EF4-FFF2-40B4-BE49-F238E27FC236}">
                <a16:creationId xmlns:a16="http://schemas.microsoft.com/office/drawing/2014/main" id="{28407D9C-E91A-4288-90E0-7DDF88EABBF9}"/>
              </a:ext>
            </a:extLst>
          </p:cNvPr>
          <p:cNvGrpSpPr/>
          <p:nvPr userDrawn="1"/>
        </p:nvGrpSpPr>
        <p:grpSpPr>
          <a:xfrm>
            <a:off x="-4297881" y="-718670"/>
            <a:ext cx="4140000" cy="7198669"/>
            <a:chOff x="-4297881" y="-718670"/>
            <a:chExt cx="4140000" cy="7198669"/>
          </a:xfrm>
        </p:grpSpPr>
        <p:sp>
          <p:nvSpPr>
            <p:cNvPr id="353" name="Rechthoek: afgeronde hoeken 352">
              <a:extLst>
                <a:ext uri="{FF2B5EF4-FFF2-40B4-BE49-F238E27FC236}">
                  <a16:creationId xmlns:a16="http://schemas.microsoft.com/office/drawing/2014/main" id="{C2A66A01-4BB6-49C3-A62F-2C688E7B7E75}"/>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354" name="Rechthoek: afgeronde hoeken 353">
              <a:extLst>
                <a:ext uri="{FF2B5EF4-FFF2-40B4-BE49-F238E27FC236}">
                  <a16:creationId xmlns:a16="http://schemas.microsoft.com/office/drawing/2014/main" id="{26FAFC3B-6FEF-4589-BE23-478F0B618D9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355" name="Rechte verbindingslijn 354">
              <a:extLst>
                <a:ext uri="{FF2B5EF4-FFF2-40B4-BE49-F238E27FC236}">
                  <a16:creationId xmlns:a16="http://schemas.microsoft.com/office/drawing/2014/main" id="{88BEA672-ED4F-48EE-B38D-98BDA58DBBF9}"/>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56" name="Groep 355">
              <a:extLst>
                <a:ext uri="{FF2B5EF4-FFF2-40B4-BE49-F238E27FC236}">
                  <a16:creationId xmlns:a16="http://schemas.microsoft.com/office/drawing/2014/main" id="{0F6EE4E9-0688-4A18-8A8D-E6DFC3F8CCAD}"/>
                </a:ext>
              </a:extLst>
            </p:cNvPr>
            <p:cNvGrpSpPr/>
            <p:nvPr userDrawn="1"/>
          </p:nvGrpSpPr>
          <p:grpSpPr>
            <a:xfrm>
              <a:off x="-3905190" y="127747"/>
              <a:ext cx="3354618" cy="786653"/>
              <a:chOff x="-3419346" y="368233"/>
              <a:chExt cx="3170491" cy="743862"/>
            </a:xfrm>
          </p:grpSpPr>
          <p:sp>
            <p:nvSpPr>
              <p:cNvPr id="377" name="Rechthoek 376">
                <a:extLst>
                  <a:ext uri="{FF2B5EF4-FFF2-40B4-BE49-F238E27FC236}">
                    <a16:creationId xmlns:a16="http://schemas.microsoft.com/office/drawing/2014/main" id="{CABBD836-84F7-414F-9A7F-C63BB2ABCAD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378" name="Rechte verbindingslijn 377">
                <a:extLst>
                  <a:ext uri="{FF2B5EF4-FFF2-40B4-BE49-F238E27FC236}">
                    <a16:creationId xmlns:a16="http://schemas.microsoft.com/office/drawing/2014/main" id="{CA91F10C-0A3B-423A-A6A5-95CBF438D87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9" name="Rechte verbindingslijn 378">
                <a:extLst>
                  <a:ext uri="{FF2B5EF4-FFF2-40B4-BE49-F238E27FC236}">
                    <a16:creationId xmlns:a16="http://schemas.microsoft.com/office/drawing/2014/main" id="{7DF12FD6-7C82-4872-B6E9-20E5747FA3A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0" name="Rechthoek 379">
                <a:extLst>
                  <a:ext uri="{FF2B5EF4-FFF2-40B4-BE49-F238E27FC236}">
                    <a16:creationId xmlns:a16="http://schemas.microsoft.com/office/drawing/2014/main" id="{34AAB604-95BD-4004-9C40-BE92CEA9AE6E}"/>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81" name="Groep 380">
                <a:extLst>
                  <a:ext uri="{FF2B5EF4-FFF2-40B4-BE49-F238E27FC236}">
                    <a16:creationId xmlns:a16="http://schemas.microsoft.com/office/drawing/2014/main" id="{D400CA04-F6E2-4638-895C-73CF482BF00C}"/>
                  </a:ext>
                </a:extLst>
              </p:cNvPr>
              <p:cNvGrpSpPr/>
              <p:nvPr userDrawn="1"/>
            </p:nvGrpSpPr>
            <p:grpSpPr>
              <a:xfrm>
                <a:off x="-3002834" y="720303"/>
                <a:ext cx="182598" cy="143759"/>
                <a:chOff x="-3310843" y="700986"/>
                <a:chExt cx="182598" cy="143759"/>
              </a:xfrm>
            </p:grpSpPr>
            <p:grpSp>
              <p:nvGrpSpPr>
                <p:cNvPr id="420" name="Groep 419">
                  <a:extLst>
                    <a:ext uri="{FF2B5EF4-FFF2-40B4-BE49-F238E27FC236}">
                      <a16:creationId xmlns:a16="http://schemas.microsoft.com/office/drawing/2014/main" id="{EA483C21-6FFF-4865-A1C7-B308D76B4BEC}"/>
                    </a:ext>
                  </a:extLst>
                </p:cNvPr>
                <p:cNvGrpSpPr/>
                <p:nvPr userDrawn="1"/>
              </p:nvGrpSpPr>
              <p:grpSpPr>
                <a:xfrm>
                  <a:off x="-3310843" y="700986"/>
                  <a:ext cx="182598" cy="143759"/>
                  <a:chOff x="-3310843" y="700986"/>
                  <a:chExt cx="182598" cy="143759"/>
                </a:xfrm>
              </p:grpSpPr>
              <p:cxnSp>
                <p:nvCxnSpPr>
                  <p:cNvPr id="424" name="Rechte verbindingslijn 423">
                    <a:extLst>
                      <a:ext uri="{FF2B5EF4-FFF2-40B4-BE49-F238E27FC236}">
                        <a16:creationId xmlns:a16="http://schemas.microsoft.com/office/drawing/2014/main" id="{36113929-0703-4BAD-96E1-5D6F676B338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25" name="Rechte verbindingslijn 424">
                    <a:extLst>
                      <a:ext uri="{FF2B5EF4-FFF2-40B4-BE49-F238E27FC236}">
                        <a16:creationId xmlns:a16="http://schemas.microsoft.com/office/drawing/2014/main" id="{F9D13723-B06D-4B75-8788-B1290FCCD8F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26" name="Rechte verbindingslijn 425">
                    <a:extLst>
                      <a:ext uri="{FF2B5EF4-FFF2-40B4-BE49-F238E27FC236}">
                        <a16:creationId xmlns:a16="http://schemas.microsoft.com/office/drawing/2014/main" id="{3383360B-B77A-4227-9C36-F8E50DD4DBC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27" name="Rechte verbindingslijn 426">
                    <a:extLst>
                      <a:ext uri="{FF2B5EF4-FFF2-40B4-BE49-F238E27FC236}">
                        <a16:creationId xmlns:a16="http://schemas.microsoft.com/office/drawing/2014/main" id="{5FB54E04-2DB3-4074-92B6-FC05BEB2E77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28" name="Rechte verbindingslijn 427">
                    <a:extLst>
                      <a:ext uri="{FF2B5EF4-FFF2-40B4-BE49-F238E27FC236}">
                        <a16:creationId xmlns:a16="http://schemas.microsoft.com/office/drawing/2014/main" id="{3CA32E5F-F397-49A6-864E-6805F6C120E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21" name="Groep 420">
                  <a:extLst>
                    <a:ext uri="{FF2B5EF4-FFF2-40B4-BE49-F238E27FC236}">
                      <a16:creationId xmlns:a16="http://schemas.microsoft.com/office/drawing/2014/main" id="{C5419EFD-7ADB-413C-83A0-E7EA31A88323}"/>
                    </a:ext>
                  </a:extLst>
                </p:cNvPr>
                <p:cNvGrpSpPr/>
                <p:nvPr userDrawn="1"/>
              </p:nvGrpSpPr>
              <p:grpSpPr>
                <a:xfrm flipH="1">
                  <a:off x="-3310774" y="735854"/>
                  <a:ext cx="88801" cy="72568"/>
                  <a:chOff x="-2091059" y="1395403"/>
                  <a:chExt cx="157316" cy="128558"/>
                </a:xfrm>
              </p:grpSpPr>
              <p:sp>
                <p:nvSpPr>
                  <p:cNvPr id="422" name="Rechthoek 421">
                    <a:extLst>
                      <a:ext uri="{FF2B5EF4-FFF2-40B4-BE49-F238E27FC236}">
                        <a16:creationId xmlns:a16="http://schemas.microsoft.com/office/drawing/2014/main" id="{ECE03A7E-C059-48B3-8F25-8D61242BFFD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23" name="Pijl: punthaak 422">
                    <a:extLst>
                      <a:ext uri="{FF2B5EF4-FFF2-40B4-BE49-F238E27FC236}">
                        <a16:creationId xmlns:a16="http://schemas.microsoft.com/office/drawing/2014/main" id="{4860C32A-E08F-48B6-9FC5-EC907088E40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82" name="Groep 381">
                <a:extLst>
                  <a:ext uri="{FF2B5EF4-FFF2-40B4-BE49-F238E27FC236}">
                    <a16:creationId xmlns:a16="http://schemas.microsoft.com/office/drawing/2014/main" id="{D3504F41-A11C-408C-8BE4-BED660193516}"/>
                  </a:ext>
                </a:extLst>
              </p:cNvPr>
              <p:cNvGrpSpPr/>
              <p:nvPr userDrawn="1"/>
            </p:nvGrpSpPr>
            <p:grpSpPr>
              <a:xfrm>
                <a:off x="-3326107" y="720303"/>
                <a:ext cx="182598" cy="143759"/>
                <a:chOff x="-3634116" y="700986"/>
                <a:chExt cx="182598" cy="143759"/>
              </a:xfrm>
            </p:grpSpPr>
            <p:grpSp>
              <p:nvGrpSpPr>
                <p:cNvPr id="411" name="Groep 410">
                  <a:extLst>
                    <a:ext uri="{FF2B5EF4-FFF2-40B4-BE49-F238E27FC236}">
                      <a16:creationId xmlns:a16="http://schemas.microsoft.com/office/drawing/2014/main" id="{DCC04316-D68C-4D95-AFAD-0BA624DA7D8A}"/>
                    </a:ext>
                  </a:extLst>
                </p:cNvPr>
                <p:cNvGrpSpPr/>
                <p:nvPr userDrawn="1"/>
              </p:nvGrpSpPr>
              <p:grpSpPr>
                <a:xfrm>
                  <a:off x="-3634116" y="700986"/>
                  <a:ext cx="182598" cy="143759"/>
                  <a:chOff x="-3634116" y="700986"/>
                  <a:chExt cx="182598" cy="143759"/>
                </a:xfrm>
              </p:grpSpPr>
              <p:cxnSp>
                <p:nvCxnSpPr>
                  <p:cNvPr id="415" name="Rechte verbindingslijn 414">
                    <a:extLst>
                      <a:ext uri="{FF2B5EF4-FFF2-40B4-BE49-F238E27FC236}">
                        <a16:creationId xmlns:a16="http://schemas.microsoft.com/office/drawing/2014/main" id="{DE649D18-5B6D-480F-87AD-FEEF997D4BC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16" name="Rechte verbindingslijn 415">
                    <a:extLst>
                      <a:ext uri="{FF2B5EF4-FFF2-40B4-BE49-F238E27FC236}">
                        <a16:creationId xmlns:a16="http://schemas.microsoft.com/office/drawing/2014/main" id="{E6711584-58F1-442D-AFE7-142168C683F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17" name="Rechte verbindingslijn 416">
                    <a:extLst>
                      <a:ext uri="{FF2B5EF4-FFF2-40B4-BE49-F238E27FC236}">
                        <a16:creationId xmlns:a16="http://schemas.microsoft.com/office/drawing/2014/main" id="{8EB02088-3193-479B-9265-03B602401C6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18" name="Rechte verbindingslijn 417">
                    <a:extLst>
                      <a:ext uri="{FF2B5EF4-FFF2-40B4-BE49-F238E27FC236}">
                        <a16:creationId xmlns:a16="http://schemas.microsoft.com/office/drawing/2014/main" id="{3090202A-6C1F-4432-9B34-DAE3ED55D539}"/>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19" name="Rechte verbindingslijn 418">
                    <a:extLst>
                      <a:ext uri="{FF2B5EF4-FFF2-40B4-BE49-F238E27FC236}">
                        <a16:creationId xmlns:a16="http://schemas.microsoft.com/office/drawing/2014/main" id="{24565300-C70D-43D7-9973-8DC570489D4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12" name="Groep 411">
                  <a:extLst>
                    <a:ext uri="{FF2B5EF4-FFF2-40B4-BE49-F238E27FC236}">
                      <a16:creationId xmlns:a16="http://schemas.microsoft.com/office/drawing/2014/main" id="{1C61C119-FB6C-4E17-8A72-A8D979E350BC}"/>
                    </a:ext>
                  </a:extLst>
                </p:cNvPr>
                <p:cNvGrpSpPr/>
                <p:nvPr userDrawn="1"/>
              </p:nvGrpSpPr>
              <p:grpSpPr>
                <a:xfrm>
                  <a:off x="-3634047" y="735854"/>
                  <a:ext cx="88801" cy="72568"/>
                  <a:chOff x="-2091059" y="1395403"/>
                  <a:chExt cx="157316" cy="128558"/>
                </a:xfrm>
              </p:grpSpPr>
              <p:sp>
                <p:nvSpPr>
                  <p:cNvPr id="413" name="Rechthoek 412">
                    <a:extLst>
                      <a:ext uri="{FF2B5EF4-FFF2-40B4-BE49-F238E27FC236}">
                        <a16:creationId xmlns:a16="http://schemas.microsoft.com/office/drawing/2014/main" id="{45001CA7-9C6A-479E-8A98-9A6DC97FE07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14" name="Pijl: punthaak 413">
                    <a:extLst>
                      <a:ext uri="{FF2B5EF4-FFF2-40B4-BE49-F238E27FC236}">
                        <a16:creationId xmlns:a16="http://schemas.microsoft.com/office/drawing/2014/main" id="{B5CDE01C-A688-4715-8504-784BFF3F0C3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383" name="Rechte verbindingslijn 382">
                <a:extLst>
                  <a:ext uri="{FF2B5EF4-FFF2-40B4-BE49-F238E27FC236}">
                    <a16:creationId xmlns:a16="http://schemas.microsoft.com/office/drawing/2014/main" id="{18A28862-743D-4168-8109-CF1014A37DF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84" name="Rechte verbindingslijn 383">
                <a:extLst>
                  <a:ext uri="{FF2B5EF4-FFF2-40B4-BE49-F238E27FC236}">
                    <a16:creationId xmlns:a16="http://schemas.microsoft.com/office/drawing/2014/main" id="{B1C2D2C7-44A8-48F9-A9C4-8155CC5632E0}"/>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85" name="Groep 384">
                <a:extLst>
                  <a:ext uri="{FF2B5EF4-FFF2-40B4-BE49-F238E27FC236}">
                    <a16:creationId xmlns:a16="http://schemas.microsoft.com/office/drawing/2014/main" id="{8640CF6D-371C-4D64-8AB9-52FE8A11C902}"/>
                  </a:ext>
                </a:extLst>
              </p:cNvPr>
              <p:cNvGrpSpPr/>
              <p:nvPr userDrawn="1"/>
            </p:nvGrpSpPr>
            <p:grpSpPr>
              <a:xfrm>
                <a:off x="-2425037" y="370226"/>
                <a:ext cx="357690" cy="330595"/>
                <a:chOff x="-2721817" y="347336"/>
                <a:chExt cx="432805" cy="400021"/>
              </a:xfrm>
            </p:grpSpPr>
            <p:sp>
              <p:nvSpPr>
                <p:cNvPr id="400" name="Rechthoek 399">
                  <a:extLst>
                    <a:ext uri="{FF2B5EF4-FFF2-40B4-BE49-F238E27FC236}">
                      <a16:creationId xmlns:a16="http://schemas.microsoft.com/office/drawing/2014/main" id="{0CE6A8FB-4B01-4C40-BD75-F991D089F8F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401" name="Groep 400">
                  <a:extLst>
                    <a:ext uri="{FF2B5EF4-FFF2-40B4-BE49-F238E27FC236}">
                      <a16:creationId xmlns:a16="http://schemas.microsoft.com/office/drawing/2014/main" id="{2B2B9FB5-8ED2-454C-812F-0F2FFD72BB43}"/>
                    </a:ext>
                  </a:extLst>
                </p:cNvPr>
                <p:cNvGrpSpPr/>
                <p:nvPr userDrawn="1"/>
              </p:nvGrpSpPr>
              <p:grpSpPr>
                <a:xfrm>
                  <a:off x="-2652453" y="431583"/>
                  <a:ext cx="294076" cy="231526"/>
                  <a:chOff x="-3634116" y="700986"/>
                  <a:chExt cx="182598" cy="143759"/>
                </a:xfrm>
              </p:grpSpPr>
              <p:grpSp>
                <p:nvGrpSpPr>
                  <p:cNvPr id="402" name="Groep 401">
                    <a:extLst>
                      <a:ext uri="{FF2B5EF4-FFF2-40B4-BE49-F238E27FC236}">
                        <a16:creationId xmlns:a16="http://schemas.microsoft.com/office/drawing/2014/main" id="{3EE75F66-9114-4F10-9CCE-39E0D60E96DE}"/>
                      </a:ext>
                    </a:extLst>
                  </p:cNvPr>
                  <p:cNvGrpSpPr/>
                  <p:nvPr userDrawn="1"/>
                </p:nvGrpSpPr>
                <p:grpSpPr>
                  <a:xfrm>
                    <a:off x="-3634116" y="700986"/>
                    <a:ext cx="182598" cy="143759"/>
                    <a:chOff x="-3634116" y="700986"/>
                    <a:chExt cx="182598" cy="143759"/>
                  </a:xfrm>
                </p:grpSpPr>
                <p:cxnSp>
                  <p:nvCxnSpPr>
                    <p:cNvPr id="406" name="Rechte verbindingslijn 405">
                      <a:extLst>
                        <a:ext uri="{FF2B5EF4-FFF2-40B4-BE49-F238E27FC236}">
                          <a16:creationId xmlns:a16="http://schemas.microsoft.com/office/drawing/2014/main" id="{9DB23542-2188-406E-951F-09DEAFD59426}"/>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07" name="Rechte verbindingslijn 406">
                      <a:extLst>
                        <a:ext uri="{FF2B5EF4-FFF2-40B4-BE49-F238E27FC236}">
                          <a16:creationId xmlns:a16="http://schemas.microsoft.com/office/drawing/2014/main" id="{9E41F94E-2D19-4E54-866F-6EC1C91D9DE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08" name="Rechte verbindingslijn 407">
                      <a:extLst>
                        <a:ext uri="{FF2B5EF4-FFF2-40B4-BE49-F238E27FC236}">
                          <a16:creationId xmlns:a16="http://schemas.microsoft.com/office/drawing/2014/main" id="{21C379AA-0605-44E9-88A5-780A7FE41DA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09" name="Rechte verbindingslijn 408">
                      <a:extLst>
                        <a:ext uri="{FF2B5EF4-FFF2-40B4-BE49-F238E27FC236}">
                          <a16:creationId xmlns:a16="http://schemas.microsoft.com/office/drawing/2014/main" id="{60E512D6-6091-4E0E-BC6C-526F777283A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10" name="Rechte verbindingslijn 409">
                      <a:extLst>
                        <a:ext uri="{FF2B5EF4-FFF2-40B4-BE49-F238E27FC236}">
                          <a16:creationId xmlns:a16="http://schemas.microsoft.com/office/drawing/2014/main" id="{13EC71EC-871C-47D5-8055-51552254621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03" name="Groep 402">
                    <a:extLst>
                      <a:ext uri="{FF2B5EF4-FFF2-40B4-BE49-F238E27FC236}">
                        <a16:creationId xmlns:a16="http://schemas.microsoft.com/office/drawing/2014/main" id="{BBD11F12-D9F4-41ED-BE5D-A04FAAF974A0}"/>
                      </a:ext>
                    </a:extLst>
                  </p:cNvPr>
                  <p:cNvGrpSpPr/>
                  <p:nvPr userDrawn="1"/>
                </p:nvGrpSpPr>
                <p:grpSpPr>
                  <a:xfrm>
                    <a:off x="-3634047" y="735854"/>
                    <a:ext cx="88801" cy="72568"/>
                    <a:chOff x="-2091059" y="1395403"/>
                    <a:chExt cx="157316" cy="128558"/>
                  </a:xfrm>
                </p:grpSpPr>
                <p:sp>
                  <p:nvSpPr>
                    <p:cNvPr id="404" name="Rechthoek 403">
                      <a:extLst>
                        <a:ext uri="{FF2B5EF4-FFF2-40B4-BE49-F238E27FC236}">
                          <a16:creationId xmlns:a16="http://schemas.microsoft.com/office/drawing/2014/main" id="{74916BCB-F4CD-4370-8EE8-A9AACE56B08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405" name="Pijl: punthaak 404">
                      <a:extLst>
                        <a:ext uri="{FF2B5EF4-FFF2-40B4-BE49-F238E27FC236}">
                          <a16:creationId xmlns:a16="http://schemas.microsoft.com/office/drawing/2014/main" id="{F75CE43E-0569-4198-9A51-7104A110B0E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386" name="Groep 385">
                <a:extLst>
                  <a:ext uri="{FF2B5EF4-FFF2-40B4-BE49-F238E27FC236}">
                    <a16:creationId xmlns:a16="http://schemas.microsoft.com/office/drawing/2014/main" id="{33FF0EEF-C373-464E-92E5-A8549AA74FB7}"/>
                  </a:ext>
                </a:extLst>
              </p:cNvPr>
              <p:cNvGrpSpPr/>
              <p:nvPr userDrawn="1"/>
            </p:nvGrpSpPr>
            <p:grpSpPr>
              <a:xfrm>
                <a:off x="-2425037" y="781500"/>
                <a:ext cx="357690" cy="330595"/>
                <a:chOff x="-2721817" y="782525"/>
                <a:chExt cx="432805" cy="400021"/>
              </a:xfrm>
            </p:grpSpPr>
            <p:sp>
              <p:nvSpPr>
                <p:cNvPr id="389" name="Rechthoek 388">
                  <a:extLst>
                    <a:ext uri="{FF2B5EF4-FFF2-40B4-BE49-F238E27FC236}">
                      <a16:creationId xmlns:a16="http://schemas.microsoft.com/office/drawing/2014/main" id="{0F65F76B-B804-429E-B215-C2FCCFFFD0D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90" name="Groep 389">
                  <a:extLst>
                    <a:ext uri="{FF2B5EF4-FFF2-40B4-BE49-F238E27FC236}">
                      <a16:creationId xmlns:a16="http://schemas.microsoft.com/office/drawing/2014/main" id="{C8B7F96B-FF56-47EA-91ED-B661DC83FC0A}"/>
                    </a:ext>
                  </a:extLst>
                </p:cNvPr>
                <p:cNvGrpSpPr/>
                <p:nvPr userDrawn="1"/>
              </p:nvGrpSpPr>
              <p:grpSpPr>
                <a:xfrm>
                  <a:off x="-2652453" y="866772"/>
                  <a:ext cx="294076" cy="231526"/>
                  <a:chOff x="-3310843" y="700986"/>
                  <a:chExt cx="182598" cy="143759"/>
                </a:xfrm>
              </p:grpSpPr>
              <p:grpSp>
                <p:nvGrpSpPr>
                  <p:cNvPr id="391" name="Groep 390">
                    <a:extLst>
                      <a:ext uri="{FF2B5EF4-FFF2-40B4-BE49-F238E27FC236}">
                        <a16:creationId xmlns:a16="http://schemas.microsoft.com/office/drawing/2014/main" id="{168992EE-E681-4BF2-9C66-42FFB29E0EA8}"/>
                      </a:ext>
                    </a:extLst>
                  </p:cNvPr>
                  <p:cNvGrpSpPr/>
                  <p:nvPr userDrawn="1"/>
                </p:nvGrpSpPr>
                <p:grpSpPr>
                  <a:xfrm>
                    <a:off x="-3310843" y="700986"/>
                    <a:ext cx="182598" cy="143759"/>
                    <a:chOff x="-3310843" y="700986"/>
                    <a:chExt cx="182598" cy="143759"/>
                  </a:xfrm>
                </p:grpSpPr>
                <p:cxnSp>
                  <p:nvCxnSpPr>
                    <p:cNvPr id="395" name="Rechte verbindingslijn 394">
                      <a:extLst>
                        <a:ext uri="{FF2B5EF4-FFF2-40B4-BE49-F238E27FC236}">
                          <a16:creationId xmlns:a16="http://schemas.microsoft.com/office/drawing/2014/main" id="{E94D746C-1CF8-4257-97F9-E8469DFFEEE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96" name="Rechte verbindingslijn 395">
                      <a:extLst>
                        <a:ext uri="{FF2B5EF4-FFF2-40B4-BE49-F238E27FC236}">
                          <a16:creationId xmlns:a16="http://schemas.microsoft.com/office/drawing/2014/main" id="{E61D480A-4AEF-43F4-BE70-63F5F134C7F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97" name="Rechte verbindingslijn 396">
                      <a:extLst>
                        <a:ext uri="{FF2B5EF4-FFF2-40B4-BE49-F238E27FC236}">
                          <a16:creationId xmlns:a16="http://schemas.microsoft.com/office/drawing/2014/main" id="{67D50AE8-97F1-46AC-807B-50B19F8B9AEB}"/>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98" name="Rechte verbindingslijn 397">
                      <a:extLst>
                        <a:ext uri="{FF2B5EF4-FFF2-40B4-BE49-F238E27FC236}">
                          <a16:creationId xmlns:a16="http://schemas.microsoft.com/office/drawing/2014/main" id="{C4AFCC3C-65AB-47F4-B184-971E1EECC08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99" name="Rechte verbindingslijn 398">
                      <a:extLst>
                        <a:ext uri="{FF2B5EF4-FFF2-40B4-BE49-F238E27FC236}">
                          <a16:creationId xmlns:a16="http://schemas.microsoft.com/office/drawing/2014/main" id="{8D098D45-70E9-412D-BA12-8FF6B65D46F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92" name="Groep 391">
                    <a:extLst>
                      <a:ext uri="{FF2B5EF4-FFF2-40B4-BE49-F238E27FC236}">
                        <a16:creationId xmlns:a16="http://schemas.microsoft.com/office/drawing/2014/main" id="{57E30B7B-3131-4EA2-8FE0-BA79582ADB14}"/>
                      </a:ext>
                    </a:extLst>
                  </p:cNvPr>
                  <p:cNvGrpSpPr/>
                  <p:nvPr userDrawn="1"/>
                </p:nvGrpSpPr>
                <p:grpSpPr>
                  <a:xfrm flipH="1">
                    <a:off x="-3310774" y="735854"/>
                    <a:ext cx="88801" cy="72568"/>
                    <a:chOff x="-2091059" y="1395403"/>
                    <a:chExt cx="157316" cy="128558"/>
                  </a:xfrm>
                </p:grpSpPr>
                <p:sp>
                  <p:nvSpPr>
                    <p:cNvPr id="393" name="Rechthoek 392">
                      <a:extLst>
                        <a:ext uri="{FF2B5EF4-FFF2-40B4-BE49-F238E27FC236}">
                          <a16:creationId xmlns:a16="http://schemas.microsoft.com/office/drawing/2014/main" id="{BA51FAF1-18B4-4138-A324-D556C12E1F6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94" name="Pijl: punthaak 393">
                      <a:extLst>
                        <a:ext uri="{FF2B5EF4-FFF2-40B4-BE49-F238E27FC236}">
                          <a16:creationId xmlns:a16="http://schemas.microsoft.com/office/drawing/2014/main" id="{3A56F395-8DAC-4401-B506-CE506A99DE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387" name="Rechthoek 386">
                <a:extLst>
                  <a:ext uri="{FF2B5EF4-FFF2-40B4-BE49-F238E27FC236}">
                    <a16:creationId xmlns:a16="http://schemas.microsoft.com/office/drawing/2014/main" id="{E1D5FC8A-B3A3-4B15-ADF2-1ED51E1B4DC5}"/>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388" name="Rechthoek 387">
                <a:extLst>
                  <a:ext uri="{FF2B5EF4-FFF2-40B4-BE49-F238E27FC236}">
                    <a16:creationId xmlns:a16="http://schemas.microsoft.com/office/drawing/2014/main" id="{FA983005-85AB-4258-8BD4-5E6890F16AB8}"/>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357" name="Rechte verbindingslijn 356">
              <a:extLst>
                <a:ext uri="{FF2B5EF4-FFF2-40B4-BE49-F238E27FC236}">
                  <a16:creationId xmlns:a16="http://schemas.microsoft.com/office/drawing/2014/main" id="{57F012D0-94F9-40A8-B919-9B77126745FD}"/>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58" name="Rechthoek 357">
              <a:extLst>
                <a:ext uri="{FF2B5EF4-FFF2-40B4-BE49-F238E27FC236}">
                  <a16:creationId xmlns:a16="http://schemas.microsoft.com/office/drawing/2014/main" id="{5E38F0F6-CBBC-42A7-B809-04E35934F4AF}"/>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359" name="Rechthoek 358">
              <a:extLst>
                <a:ext uri="{FF2B5EF4-FFF2-40B4-BE49-F238E27FC236}">
                  <a16:creationId xmlns:a16="http://schemas.microsoft.com/office/drawing/2014/main" id="{8904DC55-E2D7-41B7-8650-D05F15EA62AB}"/>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360" name="Ovaal 359">
              <a:extLst>
                <a:ext uri="{FF2B5EF4-FFF2-40B4-BE49-F238E27FC236}">
                  <a16:creationId xmlns:a16="http://schemas.microsoft.com/office/drawing/2014/main" id="{B265CBA6-B57B-47CB-A92D-A7286C718E81}"/>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361" name="Ovaal 360">
              <a:extLst>
                <a:ext uri="{FF2B5EF4-FFF2-40B4-BE49-F238E27FC236}">
                  <a16:creationId xmlns:a16="http://schemas.microsoft.com/office/drawing/2014/main" id="{A5F493DA-78BD-4E37-8C21-346DF40F393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62" name="Ovaal 361">
              <a:extLst>
                <a:ext uri="{FF2B5EF4-FFF2-40B4-BE49-F238E27FC236}">
                  <a16:creationId xmlns:a16="http://schemas.microsoft.com/office/drawing/2014/main" id="{7EABFEAB-8B23-4139-A555-82887D418FF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63" name="Ovaal 362">
              <a:extLst>
                <a:ext uri="{FF2B5EF4-FFF2-40B4-BE49-F238E27FC236}">
                  <a16:creationId xmlns:a16="http://schemas.microsoft.com/office/drawing/2014/main" id="{337BF68E-AD48-44C6-A2C9-744552D7401E}"/>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64" name="Ovaal 363">
              <a:extLst>
                <a:ext uri="{FF2B5EF4-FFF2-40B4-BE49-F238E27FC236}">
                  <a16:creationId xmlns:a16="http://schemas.microsoft.com/office/drawing/2014/main" id="{2B01BCDE-62AD-4CA2-A925-97459CDBAB9E}"/>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365" name="Ovaal 364">
              <a:extLst>
                <a:ext uri="{FF2B5EF4-FFF2-40B4-BE49-F238E27FC236}">
                  <a16:creationId xmlns:a16="http://schemas.microsoft.com/office/drawing/2014/main" id="{A213F67F-03DC-4C54-8C3B-201B57DF356C}"/>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366" name="Ovaal 365">
              <a:extLst>
                <a:ext uri="{FF2B5EF4-FFF2-40B4-BE49-F238E27FC236}">
                  <a16:creationId xmlns:a16="http://schemas.microsoft.com/office/drawing/2014/main" id="{7CC53FD5-464C-4725-99AC-8CE288C992B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367" name="Ovaal 366">
              <a:extLst>
                <a:ext uri="{FF2B5EF4-FFF2-40B4-BE49-F238E27FC236}">
                  <a16:creationId xmlns:a16="http://schemas.microsoft.com/office/drawing/2014/main" id="{99669771-303D-4192-87CB-3B26868E3F5A}"/>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368" name="Ovaal 367">
              <a:extLst>
                <a:ext uri="{FF2B5EF4-FFF2-40B4-BE49-F238E27FC236}">
                  <a16:creationId xmlns:a16="http://schemas.microsoft.com/office/drawing/2014/main" id="{577DD647-26F8-4A2F-8AF3-DA7C38A68622}"/>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369" name="Rechthoek 368">
              <a:extLst>
                <a:ext uri="{FF2B5EF4-FFF2-40B4-BE49-F238E27FC236}">
                  <a16:creationId xmlns:a16="http://schemas.microsoft.com/office/drawing/2014/main" id="{6CE17DE2-6CA8-48B1-9650-FA3DD9C61EF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370" name="Rechthoek 369">
              <a:extLst>
                <a:ext uri="{FF2B5EF4-FFF2-40B4-BE49-F238E27FC236}">
                  <a16:creationId xmlns:a16="http://schemas.microsoft.com/office/drawing/2014/main" id="{79BD8F05-88A3-420C-831E-3F205859E928}"/>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371" name="Rechthoek 370">
              <a:extLst>
                <a:ext uri="{FF2B5EF4-FFF2-40B4-BE49-F238E27FC236}">
                  <a16:creationId xmlns:a16="http://schemas.microsoft.com/office/drawing/2014/main" id="{6D776026-73D6-4851-A403-780ACA2F0697}"/>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372" name="Rechthoek 371">
              <a:extLst>
                <a:ext uri="{FF2B5EF4-FFF2-40B4-BE49-F238E27FC236}">
                  <a16:creationId xmlns:a16="http://schemas.microsoft.com/office/drawing/2014/main" id="{FBE3EFCD-FF30-41A7-BAF2-6B31DCC37A87}"/>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373" name="Rechthoek 372">
              <a:extLst>
                <a:ext uri="{FF2B5EF4-FFF2-40B4-BE49-F238E27FC236}">
                  <a16:creationId xmlns:a16="http://schemas.microsoft.com/office/drawing/2014/main" id="{4B4C9A79-15FB-4213-AE4F-0EA308DC862F}"/>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374" name="Rechthoek 373">
              <a:extLst>
                <a:ext uri="{FF2B5EF4-FFF2-40B4-BE49-F238E27FC236}">
                  <a16:creationId xmlns:a16="http://schemas.microsoft.com/office/drawing/2014/main" id="{0A188455-A447-4825-966A-5674C959536C}"/>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375" name="Rechthoek 374">
              <a:extLst>
                <a:ext uri="{FF2B5EF4-FFF2-40B4-BE49-F238E27FC236}">
                  <a16:creationId xmlns:a16="http://schemas.microsoft.com/office/drawing/2014/main" id="{7188EFB1-F616-49A0-B02F-EB0B0A6E6AB0}"/>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376" name="Rechthoek 375">
              <a:extLst>
                <a:ext uri="{FF2B5EF4-FFF2-40B4-BE49-F238E27FC236}">
                  <a16:creationId xmlns:a16="http://schemas.microsoft.com/office/drawing/2014/main" id="{116DF9BC-95A2-444C-BA86-6379B3738BA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40956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Grafiek (beeldvullend)">
    <p:spTree>
      <p:nvGrpSpPr>
        <p:cNvPr id="1" name=""/>
        <p:cNvGrpSpPr/>
        <p:nvPr/>
      </p:nvGrpSpPr>
      <p:grpSpPr>
        <a:xfrm>
          <a:off x="0" y="0"/>
          <a:ext cx="0" cy="0"/>
          <a:chOff x="0" y="0"/>
          <a:chExt cx="0" cy="0"/>
        </a:xfrm>
      </p:grpSpPr>
      <p:sp>
        <p:nvSpPr>
          <p:cNvPr id="173" name="Rechthoek 172">
            <a:extLst>
              <a:ext uri="{FF2B5EF4-FFF2-40B4-BE49-F238E27FC236}">
                <a16:creationId xmlns:a16="http://schemas.microsoft.com/office/drawing/2014/main" id="{70187F13-D4CC-4307-B0CE-D338B98022B6}"/>
              </a:ext>
            </a:extLst>
          </p:cNvPr>
          <p:cNvSpPr/>
          <p:nvPr/>
        </p:nvSpPr>
        <p:spPr>
          <a:xfrm>
            <a:off x="0" y="-399601"/>
            <a:ext cx="720000" cy="360000"/>
          </a:xfrm>
          <a:prstGeom prst="rect">
            <a:avLst/>
          </a:prstGeom>
        </p:spPr>
        <p:txBody>
          <a:bodyPr wrap="none" lIns="0" tIns="0" rIns="0" bIns="0">
            <a:noAutofit/>
          </a:bodyPr>
          <a:lstStyle/>
          <a:p>
            <a:r>
              <a:rPr lang="nl-NL" dirty="0"/>
              <a:t>Grafiek (beeldvullend)</a:t>
            </a:r>
          </a:p>
        </p:txBody>
      </p:sp>
      <p:grpSp>
        <p:nvGrpSpPr>
          <p:cNvPr id="8" name="INSTRUCTIES">
            <a:extLst>
              <a:ext uri="{FF2B5EF4-FFF2-40B4-BE49-F238E27FC236}">
                <a16:creationId xmlns:a16="http://schemas.microsoft.com/office/drawing/2014/main" id="{E1B57D26-8C4C-491F-8F84-5D9C2B1B855B}"/>
              </a:ext>
            </a:extLst>
          </p:cNvPr>
          <p:cNvGrpSpPr/>
          <p:nvPr/>
        </p:nvGrpSpPr>
        <p:grpSpPr>
          <a:xfrm>
            <a:off x="12395374" y="-718670"/>
            <a:ext cx="4140000" cy="5257065"/>
            <a:chOff x="12395374" y="-718670"/>
            <a:chExt cx="4140000" cy="5257065"/>
          </a:xfrm>
        </p:grpSpPr>
        <p:sp>
          <p:nvSpPr>
            <p:cNvPr id="176" name="Rechthoek: afgeronde hoeken 175">
              <a:extLst>
                <a:ext uri="{FF2B5EF4-FFF2-40B4-BE49-F238E27FC236}">
                  <a16:creationId xmlns:a16="http://schemas.microsoft.com/office/drawing/2014/main" id="{7673DB60-0E48-408F-8651-8AF2E22811A9}"/>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Grafiek invoegen of de bestaande grafiek aanpassen / veranderen.</a:t>
              </a:r>
            </a:p>
          </p:txBody>
        </p:sp>
        <p:sp>
          <p:nvSpPr>
            <p:cNvPr id="177" name="Rechthoek: afgeronde hoeken 176">
              <a:extLst>
                <a:ext uri="{FF2B5EF4-FFF2-40B4-BE49-F238E27FC236}">
                  <a16:creationId xmlns:a16="http://schemas.microsoft.com/office/drawing/2014/main" id="{020D2264-90DA-4F82-8126-83F737681685}"/>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78" name="Ovaal 177">
              <a:extLst>
                <a:ext uri="{FF2B5EF4-FFF2-40B4-BE49-F238E27FC236}">
                  <a16:creationId xmlns:a16="http://schemas.microsoft.com/office/drawing/2014/main" id="{8ACF26FE-BD83-415A-9582-3D70E35D466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79" name="Rechte verbindingslijn 178">
              <a:extLst>
                <a:ext uri="{FF2B5EF4-FFF2-40B4-BE49-F238E27FC236}">
                  <a16:creationId xmlns:a16="http://schemas.microsoft.com/office/drawing/2014/main" id="{0ECF8EF3-6D20-4CA0-A518-8A86010316C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0" name="Rechthoek 179">
              <a:extLst>
                <a:ext uri="{FF2B5EF4-FFF2-40B4-BE49-F238E27FC236}">
                  <a16:creationId xmlns:a16="http://schemas.microsoft.com/office/drawing/2014/main" id="{D6F6B411-5684-4F1A-8408-2AD38F31265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grafiek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81" name="Ovaal 180">
              <a:extLst>
                <a:ext uri="{FF2B5EF4-FFF2-40B4-BE49-F238E27FC236}">
                  <a16:creationId xmlns:a16="http://schemas.microsoft.com/office/drawing/2014/main" id="{3856FFEF-EB71-4013-830B-E99C0F8DE6A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82" name="Rechthoek 181">
              <a:extLst>
                <a:ext uri="{FF2B5EF4-FFF2-40B4-BE49-F238E27FC236}">
                  <a16:creationId xmlns:a16="http://schemas.microsoft.com/office/drawing/2014/main" id="{0D3A1882-5004-4364-B977-E91A45F67534}"/>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grafiek en klik dan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83" name="Ovaal 182">
              <a:extLst>
                <a:ext uri="{FF2B5EF4-FFF2-40B4-BE49-F238E27FC236}">
                  <a16:creationId xmlns:a16="http://schemas.microsoft.com/office/drawing/2014/main" id="{8B4EDF7A-7768-4B7E-8D93-AE1347024A82}"/>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84" name="Rechthoek 183">
              <a:extLst>
                <a:ext uri="{FF2B5EF4-FFF2-40B4-BE49-F238E27FC236}">
                  <a16:creationId xmlns:a16="http://schemas.microsoft.com/office/drawing/2014/main" id="{120FCCF2-DC43-441C-BBCC-BCBA8DD034E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Grafiekelement toevoegen, snelle indeling,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kleuren wijzigen, of de gegevens bewerken.</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85" name="Rechte verbindingslijn 184">
              <a:extLst>
                <a:ext uri="{FF2B5EF4-FFF2-40B4-BE49-F238E27FC236}">
                  <a16:creationId xmlns:a16="http://schemas.microsoft.com/office/drawing/2014/main" id="{54EA0D81-9EF3-4C07-ADB0-B821B47EE362}"/>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95" name="Groep 94">
              <a:extLst>
                <a:ext uri="{FF2B5EF4-FFF2-40B4-BE49-F238E27FC236}">
                  <a16:creationId xmlns:a16="http://schemas.microsoft.com/office/drawing/2014/main" id="{881B3FD1-D854-4C82-A4C5-857DB5B9C0B3}"/>
                </a:ext>
              </a:extLst>
            </p:cNvPr>
            <p:cNvGrpSpPr/>
            <p:nvPr userDrawn="1"/>
          </p:nvGrpSpPr>
          <p:grpSpPr>
            <a:xfrm>
              <a:off x="12916952" y="1996210"/>
              <a:ext cx="825930" cy="209550"/>
              <a:chOff x="13504624" y="2482850"/>
              <a:chExt cx="825500" cy="209550"/>
            </a:xfrm>
          </p:grpSpPr>
          <p:sp>
            <p:nvSpPr>
              <p:cNvPr id="101" name="Rechthoek 100">
                <a:extLst>
                  <a:ext uri="{FF2B5EF4-FFF2-40B4-BE49-F238E27FC236}">
                    <a16:creationId xmlns:a16="http://schemas.microsoft.com/office/drawing/2014/main" id="{B18D9343-0794-4011-A214-A7DDC15B2F6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102" name="Rechte verbindingslijn 101">
                <a:extLst>
                  <a:ext uri="{FF2B5EF4-FFF2-40B4-BE49-F238E27FC236}">
                    <a16:creationId xmlns:a16="http://schemas.microsoft.com/office/drawing/2014/main" id="{07632469-A3BE-4843-93E4-D502E540D4B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3" name="Gelijkbenige driehoek 102">
                <a:extLst>
                  <a:ext uri="{FF2B5EF4-FFF2-40B4-BE49-F238E27FC236}">
                    <a16:creationId xmlns:a16="http://schemas.microsoft.com/office/drawing/2014/main" id="{67E38F24-3AD4-4454-8F76-B1974A596B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99" name="Groep 198">
              <a:extLst>
                <a:ext uri="{FF2B5EF4-FFF2-40B4-BE49-F238E27FC236}">
                  <a16:creationId xmlns:a16="http://schemas.microsoft.com/office/drawing/2014/main" id="{D7F2E853-2408-4C64-9E9F-A3F535756C75}"/>
                </a:ext>
              </a:extLst>
            </p:cNvPr>
            <p:cNvGrpSpPr/>
            <p:nvPr userDrawn="1"/>
          </p:nvGrpSpPr>
          <p:grpSpPr>
            <a:xfrm>
              <a:off x="12970740" y="924704"/>
              <a:ext cx="289523" cy="314992"/>
              <a:chOff x="7322769" y="-310267"/>
              <a:chExt cx="289372" cy="314992"/>
            </a:xfrm>
          </p:grpSpPr>
          <p:sp>
            <p:nvSpPr>
              <p:cNvPr id="200" name="Rechthoek 199">
                <a:extLst>
                  <a:ext uri="{FF2B5EF4-FFF2-40B4-BE49-F238E27FC236}">
                    <a16:creationId xmlns:a16="http://schemas.microsoft.com/office/drawing/2014/main" id="{250D0AF8-9124-4C01-9FFF-56B24127B3AD}"/>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201" name="Rechthoek 200">
                <a:extLst>
                  <a:ext uri="{FF2B5EF4-FFF2-40B4-BE49-F238E27FC236}">
                    <a16:creationId xmlns:a16="http://schemas.microsoft.com/office/drawing/2014/main" id="{4A72C854-4631-4230-B3C7-6064BF5A637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202" name="Rechthoek 201">
                <a:extLst>
                  <a:ext uri="{FF2B5EF4-FFF2-40B4-BE49-F238E27FC236}">
                    <a16:creationId xmlns:a16="http://schemas.microsoft.com/office/drawing/2014/main" id="{A7B9397D-09E6-4BAC-BFC0-D3FD3C6ED6A2}"/>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pic>
          <p:nvPicPr>
            <p:cNvPr id="3" name="Afbeelding 2">
              <a:extLst>
                <a:ext uri="{FF2B5EF4-FFF2-40B4-BE49-F238E27FC236}">
                  <a16:creationId xmlns:a16="http://schemas.microsoft.com/office/drawing/2014/main" id="{A20352FC-DE72-4458-AD52-41249D31E243}"/>
                </a:ext>
              </a:extLst>
            </p:cNvPr>
            <p:cNvPicPr>
              <a:picLocks noChangeAspect="1"/>
            </p:cNvPicPr>
            <p:nvPr userDrawn="1"/>
          </p:nvPicPr>
          <p:blipFill>
            <a:blip r:embed="rId2"/>
            <a:stretch>
              <a:fillRect/>
            </a:stretch>
          </p:blipFill>
          <p:spPr>
            <a:xfrm>
              <a:off x="12861978" y="3580037"/>
              <a:ext cx="638175" cy="704850"/>
            </a:xfrm>
            <a:prstGeom prst="rect">
              <a:avLst/>
            </a:prstGeom>
          </p:spPr>
        </p:pic>
        <p:sp>
          <p:nvSpPr>
            <p:cNvPr id="203" name="Rechthoek 202">
              <a:extLst>
                <a:ext uri="{FF2B5EF4-FFF2-40B4-BE49-F238E27FC236}">
                  <a16:creationId xmlns:a16="http://schemas.microsoft.com/office/drawing/2014/main" id="{7F41BA09-A5B7-4D23-BCC2-A791582626C8}"/>
                </a:ext>
              </a:extLst>
            </p:cNvPr>
            <p:cNvSpPr/>
            <p:nvPr userDrawn="1"/>
          </p:nvSpPr>
          <p:spPr>
            <a:xfrm>
              <a:off x="12861978" y="3580037"/>
              <a:ext cx="638175" cy="704849"/>
            </a:xfrm>
            <a:prstGeom prst="rect">
              <a:avLst/>
            </a:prstGeom>
            <a:no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174" name="Tijdelijke aanduiding voor verticale tekst 2">
            <a:extLst>
              <a:ext uri="{FF2B5EF4-FFF2-40B4-BE49-F238E27FC236}">
                <a16:creationId xmlns:a16="http://schemas.microsoft.com/office/drawing/2014/main" id="{888E4ED8-E36F-4631-AB68-633D6979C9CD}"/>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86" name="Tijdelijke aanduiding voor grafiek 12">
            <a:extLst>
              <a:ext uri="{FF2B5EF4-FFF2-40B4-BE49-F238E27FC236}">
                <a16:creationId xmlns:a16="http://schemas.microsoft.com/office/drawing/2014/main" id="{9B0383AC-3127-4957-B374-1F21996FB43F}"/>
              </a:ext>
            </a:extLst>
          </p:cNvPr>
          <p:cNvSpPr>
            <a:spLocks noGrp="1"/>
          </p:cNvSpPr>
          <p:nvPr>
            <p:ph type="chart" sz="quarter" idx="14"/>
          </p:nvPr>
        </p:nvSpPr>
        <p:spPr>
          <a:xfrm>
            <a:off x="903000" y="1997291"/>
            <a:ext cx="10386000" cy="37440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pictogram als u een grafiek wilt toevoegen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5DED5D84-697D-4FC3-AD8D-A53209BFFC9F}"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244" name="Tijdelijke aanduiding voor tekst 6">
            <a:extLst>
              <a:ext uri="{FF2B5EF4-FFF2-40B4-BE49-F238E27FC236}">
                <a16:creationId xmlns:a16="http://schemas.microsoft.com/office/drawing/2014/main" id="{89F7A9D2-4D90-4C85-8F32-23059F4929F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45" name="Tijdelijke aanduiding voor tekst 6">
            <a:extLst>
              <a:ext uri="{FF2B5EF4-FFF2-40B4-BE49-F238E27FC236}">
                <a16:creationId xmlns:a16="http://schemas.microsoft.com/office/drawing/2014/main" id="{E77BF7AE-1036-44FA-99AF-423311D4DCE6}"/>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46" name="Tijdelijke aanduiding voor tekst 6">
            <a:extLst>
              <a:ext uri="{FF2B5EF4-FFF2-40B4-BE49-F238E27FC236}">
                <a16:creationId xmlns:a16="http://schemas.microsoft.com/office/drawing/2014/main" id="{66FDA3D5-8394-4284-9C21-7C7719C7EC85}"/>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47" name="Tijdelijke aanduiding voor tekst 6">
            <a:extLst>
              <a:ext uri="{FF2B5EF4-FFF2-40B4-BE49-F238E27FC236}">
                <a16:creationId xmlns:a16="http://schemas.microsoft.com/office/drawing/2014/main" id="{AECF0745-8536-4BBB-ABA0-55C333AF2E12}"/>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104" name="Tijdelijke aanduiding voor tekst 82">
            <a:extLst>
              <a:ext uri="{FF2B5EF4-FFF2-40B4-BE49-F238E27FC236}">
                <a16:creationId xmlns:a16="http://schemas.microsoft.com/office/drawing/2014/main" id="{FDA151F2-F8FA-4E50-9BE4-DEE070DAA914}"/>
              </a:ext>
            </a:extLst>
          </p:cNvPr>
          <p:cNvSpPr>
            <a:spLocks noGrp="1"/>
          </p:cNvSpPr>
          <p:nvPr>
            <p:ph type="body" sz="quarter" idx="26" hasCustomPrompt="1"/>
          </p:nvPr>
        </p:nvSpPr>
        <p:spPr>
          <a:xfrm>
            <a:off x="325438" y="285749"/>
            <a:ext cx="850900" cy="657225"/>
          </a:xfrm>
          <a:blipFill>
            <a:blip r:embed="rId3"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75" name="Rechthoek 174">
            <a:extLst>
              <a:ext uri="{FF2B5EF4-FFF2-40B4-BE49-F238E27FC236}">
                <a16:creationId xmlns:a16="http://schemas.microsoft.com/office/drawing/2014/main" id="{48E51760-5E76-45C1-9559-7D5CE4979B48}"/>
              </a:ext>
            </a:extLst>
          </p:cNvPr>
          <p:cNvSpPr/>
          <p:nvPr userDrawn="1"/>
        </p:nvSpPr>
        <p:spPr>
          <a:xfrm>
            <a:off x="0" y="-399601"/>
            <a:ext cx="720000" cy="360000"/>
          </a:xfrm>
          <a:prstGeom prst="rect">
            <a:avLst/>
          </a:prstGeom>
        </p:spPr>
        <p:txBody>
          <a:bodyPr wrap="none" lIns="0" tIns="0" rIns="0" bIns="0">
            <a:noAutofit/>
          </a:bodyPr>
          <a:lstStyle/>
          <a:p>
            <a:r>
              <a:rPr lang="nl-NL" dirty="0"/>
              <a:t>Grafiek (beeldvullend)</a:t>
            </a:r>
          </a:p>
        </p:txBody>
      </p:sp>
      <p:grpSp>
        <p:nvGrpSpPr>
          <p:cNvPr id="186" name="INSTRUCTIES">
            <a:extLst>
              <a:ext uri="{FF2B5EF4-FFF2-40B4-BE49-F238E27FC236}">
                <a16:creationId xmlns:a16="http://schemas.microsoft.com/office/drawing/2014/main" id="{37612C99-73B7-40AA-B676-B59FB4776DE0}"/>
              </a:ext>
            </a:extLst>
          </p:cNvPr>
          <p:cNvGrpSpPr/>
          <p:nvPr userDrawn="1"/>
        </p:nvGrpSpPr>
        <p:grpSpPr>
          <a:xfrm>
            <a:off x="12395374" y="-718670"/>
            <a:ext cx="4140000" cy="5257065"/>
            <a:chOff x="12395374" y="-718670"/>
            <a:chExt cx="4140000" cy="5257065"/>
          </a:xfrm>
        </p:grpSpPr>
        <p:sp>
          <p:nvSpPr>
            <p:cNvPr id="187" name="Rechthoek: afgeronde hoeken 186">
              <a:extLst>
                <a:ext uri="{FF2B5EF4-FFF2-40B4-BE49-F238E27FC236}">
                  <a16:creationId xmlns:a16="http://schemas.microsoft.com/office/drawing/2014/main" id="{87654939-223B-479F-BD24-E58DF12AD4D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Grafiek invoegen of de bestaande grafiek aanpassen / veranderen.</a:t>
              </a:r>
            </a:p>
          </p:txBody>
        </p:sp>
        <p:sp>
          <p:nvSpPr>
            <p:cNvPr id="188" name="Rechthoek: afgeronde hoeken 187">
              <a:extLst>
                <a:ext uri="{FF2B5EF4-FFF2-40B4-BE49-F238E27FC236}">
                  <a16:creationId xmlns:a16="http://schemas.microsoft.com/office/drawing/2014/main" id="{B810B2BD-534D-47F6-B5A1-0DA639F8AB57}"/>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89" name="Ovaal 188">
              <a:extLst>
                <a:ext uri="{FF2B5EF4-FFF2-40B4-BE49-F238E27FC236}">
                  <a16:creationId xmlns:a16="http://schemas.microsoft.com/office/drawing/2014/main" id="{B159571E-779E-4D72-BB89-9B7DB0AF111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90" name="Rechte verbindingslijn 189">
              <a:extLst>
                <a:ext uri="{FF2B5EF4-FFF2-40B4-BE49-F238E27FC236}">
                  <a16:creationId xmlns:a16="http://schemas.microsoft.com/office/drawing/2014/main" id="{5D2CE699-CE05-40B4-A12E-6484E02CB035}"/>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91" name="Rechthoek 190">
              <a:extLst>
                <a:ext uri="{FF2B5EF4-FFF2-40B4-BE49-F238E27FC236}">
                  <a16:creationId xmlns:a16="http://schemas.microsoft.com/office/drawing/2014/main" id="{6A21712D-CFE9-45E7-8DB6-9F646C6B5AD1}"/>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grafiek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92" name="Ovaal 191">
              <a:extLst>
                <a:ext uri="{FF2B5EF4-FFF2-40B4-BE49-F238E27FC236}">
                  <a16:creationId xmlns:a16="http://schemas.microsoft.com/office/drawing/2014/main" id="{37149170-7B6C-4D7E-8767-89158F704910}"/>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93" name="Rechthoek 192">
              <a:extLst>
                <a:ext uri="{FF2B5EF4-FFF2-40B4-BE49-F238E27FC236}">
                  <a16:creationId xmlns:a16="http://schemas.microsoft.com/office/drawing/2014/main" id="{E7F68C13-4EF0-4E89-9DB9-1B6EDF33E833}"/>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de gewenste grafiek en klik dan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94" name="Ovaal 193">
              <a:extLst>
                <a:ext uri="{FF2B5EF4-FFF2-40B4-BE49-F238E27FC236}">
                  <a16:creationId xmlns:a16="http://schemas.microsoft.com/office/drawing/2014/main" id="{17471E85-698C-4A89-97C3-7E1F52C596F0}"/>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95" name="Rechthoek 194">
              <a:extLst>
                <a:ext uri="{FF2B5EF4-FFF2-40B4-BE49-F238E27FC236}">
                  <a16:creationId xmlns:a16="http://schemas.microsoft.com/office/drawing/2014/main" id="{CF3A9F02-662E-4E0B-A7CA-C0AFAAACD455}"/>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Grafiekelement toevoegen, snelle indeling,</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kleuren wijzigen, of de gegevens bewerken.</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96" name="Rechte verbindingslijn 195">
              <a:extLst>
                <a:ext uri="{FF2B5EF4-FFF2-40B4-BE49-F238E27FC236}">
                  <a16:creationId xmlns:a16="http://schemas.microsoft.com/office/drawing/2014/main" id="{57842661-A18C-41DD-9D7A-900A776A3BA3}"/>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7" name="Groep 196">
              <a:extLst>
                <a:ext uri="{FF2B5EF4-FFF2-40B4-BE49-F238E27FC236}">
                  <a16:creationId xmlns:a16="http://schemas.microsoft.com/office/drawing/2014/main" id="{01904B2F-B680-4535-9A3E-3FF93249CB86}"/>
                </a:ext>
              </a:extLst>
            </p:cNvPr>
            <p:cNvGrpSpPr/>
            <p:nvPr userDrawn="1"/>
          </p:nvGrpSpPr>
          <p:grpSpPr>
            <a:xfrm>
              <a:off x="12916952" y="1996210"/>
              <a:ext cx="825930" cy="209550"/>
              <a:chOff x="13504624" y="2482850"/>
              <a:chExt cx="825500" cy="209550"/>
            </a:xfrm>
          </p:grpSpPr>
          <p:sp>
            <p:nvSpPr>
              <p:cNvPr id="209" name="Rechthoek 208">
                <a:extLst>
                  <a:ext uri="{FF2B5EF4-FFF2-40B4-BE49-F238E27FC236}">
                    <a16:creationId xmlns:a16="http://schemas.microsoft.com/office/drawing/2014/main" id="{92D1573A-1FEB-4FD7-8059-D8C05257184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Invoegen</a:t>
                </a:r>
              </a:p>
            </p:txBody>
          </p:sp>
          <p:cxnSp>
            <p:nvCxnSpPr>
              <p:cNvPr id="210" name="Rechte verbindingslijn 209">
                <a:extLst>
                  <a:ext uri="{FF2B5EF4-FFF2-40B4-BE49-F238E27FC236}">
                    <a16:creationId xmlns:a16="http://schemas.microsoft.com/office/drawing/2014/main" id="{90825EAF-F573-4C71-B77A-AE1181DBA4B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1" name="Gelijkbenige driehoek 210">
                <a:extLst>
                  <a:ext uri="{FF2B5EF4-FFF2-40B4-BE49-F238E27FC236}">
                    <a16:creationId xmlns:a16="http://schemas.microsoft.com/office/drawing/2014/main" id="{5104634F-2FC6-47BC-BA68-430781D80D5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98" name="Groep 197">
              <a:extLst>
                <a:ext uri="{FF2B5EF4-FFF2-40B4-BE49-F238E27FC236}">
                  <a16:creationId xmlns:a16="http://schemas.microsoft.com/office/drawing/2014/main" id="{E8A33D9C-1AA9-4523-A773-6D57FDADFEB8}"/>
                </a:ext>
              </a:extLst>
            </p:cNvPr>
            <p:cNvGrpSpPr/>
            <p:nvPr userDrawn="1"/>
          </p:nvGrpSpPr>
          <p:grpSpPr>
            <a:xfrm>
              <a:off x="12970740" y="924704"/>
              <a:ext cx="289523" cy="314992"/>
              <a:chOff x="7322769" y="-310267"/>
              <a:chExt cx="289372" cy="314992"/>
            </a:xfrm>
          </p:grpSpPr>
          <p:sp>
            <p:nvSpPr>
              <p:cNvPr id="206" name="Rechthoek 205">
                <a:extLst>
                  <a:ext uri="{FF2B5EF4-FFF2-40B4-BE49-F238E27FC236}">
                    <a16:creationId xmlns:a16="http://schemas.microsoft.com/office/drawing/2014/main" id="{6ADEB9FF-1B24-4493-A605-221B9F431E0C}"/>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207" name="Rechthoek 206">
                <a:extLst>
                  <a:ext uri="{FF2B5EF4-FFF2-40B4-BE49-F238E27FC236}">
                    <a16:creationId xmlns:a16="http://schemas.microsoft.com/office/drawing/2014/main" id="{E61382A7-9FD5-419B-834C-21F7BF042F4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208" name="Rechthoek 207">
                <a:extLst>
                  <a:ext uri="{FF2B5EF4-FFF2-40B4-BE49-F238E27FC236}">
                    <a16:creationId xmlns:a16="http://schemas.microsoft.com/office/drawing/2014/main" id="{D121C722-0110-485A-9F07-A701A3916FF3}"/>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pic>
          <p:nvPicPr>
            <p:cNvPr id="204" name="Afbeelding 203">
              <a:extLst>
                <a:ext uri="{FF2B5EF4-FFF2-40B4-BE49-F238E27FC236}">
                  <a16:creationId xmlns:a16="http://schemas.microsoft.com/office/drawing/2014/main" id="{449E6AFC-8E78-4E3E-A94C-F75414583FE4}"/>
                </a:ext>
              </a:extLst>
            </p:cNvPr>
            <p:cNvPicPr>
              <a:picLocks noChangeAspect="1"/>
            </p:cNvPicPr>
            <p:nvPr userDrawn="1"/>
          </p:nvPicPr>
          <p:blipFill>
            <a:blip r:embed="rId2"/>
            <a:stretch>
              <a:fillRect/>
            </a:stretch>
          </p:blipFill>
          <p:spPr>
            <a:xfrm>
              <a:off x="12861978" y="3580037"/>
              <a:ext cx="638175" cy="704850"/>
            </a:xfrm>
            <a:prstGeom prst="rect">
              <a:avLst/>
            </a:prstGeom>
          </p:spPr>
        </p:pic>
        <p:sp>
          <p:nvSpPr>
            <p:cNvPr id="205" name="Rechthoek 204">
              <a:extLst>
                <a:ext uri="{FF2B5EF4-FFF2-40B4-BE49-F238E27FC236}">
                  <a16:creationId xmlns:a16="http://schemas.microsoft.com/office/drawing/2014/main" id="{90E24191-EE9C-46B0-BE19-2FD51F1A908D}"/>
                </a:ext>
              </a:extLst>
            </p:cNvPr>
            <p:cNvSpPr/>
            <p:nvPr userDrawn="1"/>
          </p:nvSpPr>
          <p:spPr>
            <a:xfrm>
              <a:off x="12861978" y="3580037"/>
              <a:ext cx="638175" cy="704849"/>
            </a:xfrm>
            <a:prstGeom prst="rect">
              <a:avLst/>
            </a:prstGeom>
            <a:no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chemeClr val="tx1"/>
                </a:solidFill>
                <a:latin typeface="Arial" panose="020B0604020202020204" pitchFamily="34" charset="0"/>
                <a:cs typeface="Arial" panose="020B0604020202020204" pitchFamily="34" charset="0"/>
              </a:endParaRPr>
            </a:p>
          </p:txBody>
        </p:sp>
      </p:grpSp>
      <p:sp>
        <p:nvSpPr>
          <p:cNvPr id="302" name="Titel 8">
            <a:extLst>
              <a:ext uri="{FF2B5EF4-FFF2-40B4-BE49-F238E27FC236}">
                <a16:creationId xmlns:a16="http://schemas.microsoft.com/office/drawing/2014/main" id="{C5184E2B-4F46-4AD6-9A70-F36FDD389E04}"/>
              </a:ext>
            </a:extLst>
          </p:cNvPr>
          <p:cNvSpPr>
            <a:spLocks noGrp="1"/>
          </p:cNvSpPr>
          <p:nvPr>
            <p:ph type="title"/>
          </p:nvPr>
        </p:nvSpPr>
        <p:spPr>
          <a:xfrm rot="16200000">
            <a:off x="-1318497" y="4747500"/>
            <a:ext cx="3429000" cy="792000"/>
          </a:xfrm>
        </p:spPr>
        <p:txBody>
          <a:bodyPr/>
          <a:lstStyle/>
          <a:p>
            <a:r>
              <a:rPr lang="nl-NL"/>
              <a:t>Klik om stijl te bewerken</a:t>
            </a:r>
          </a:p>
        </p:txBody>
      </p:sp>
      <p:sp>
        <p:nvSpPr>
          <p:cNvPr id="303" name="Tijdelijke aanduiding voor verticale tekst 2">
            <a:extLst>
              <a:ext uri="{FF2B5EF4-FFF2-40B4-BE49-F238E27FC236}">
                <a16:creationId xmlns:a16="http://schemas.microsoft.com/office/drawing/2014/main" id="{A9DF54D3-5E7F-4102-9270-6F08417220A5}"/>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304" name="Tijdelijke aanduiding voor grafiek 12">
            <a:extLst>
              <a:ext uri="{FF2B5EF4-FFF2-40B4-BE49-F238E27FC236}">
                <a16:creationId xmlns:a16="http://schemas.microsoft.com/office/drawing/2014/main" id="{8B45824B-AABC-4293-911C-0B30FDBFF471}"/>
              </a:ext>
            </a:extLst>
          </p:cNvPr>
          <p:cNvSpPr>
            <a:spLocks noGrp="1"/>
          </p:cNvSpPr>
          <p:nvPr>
            <p:ph type="chart" sz="quarter" idx="14"/>
          </p:nvPr>
        </p:nvSpPr>
        <p:spPr>
          <a:xfrm>
            <a:off x="903000" y="1997291"/>
            <a:ext cx="10386000" cy="37440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pictogram als u een grafiek wilt toevoegen</a:t>
            </a:r>
          </a:p>
        </p:txBody>
      </p:sp>
      <p:sp>
        <p:nvSpPr>
          <p:cNvPr id="305" name="Tijdelijke aanduiding voor datum 3">
            <a:extLst>
              <a:ext uri="{FF2B5EF4-FFF2-40B4-BE49-F238E27FC236}">
                <a16:creationId xmlns:a16="http://schemas.microsoft.com/office/drawing/2014/main" id="{7820A164-5260-4D30-BAF4-F17D97D397B1}"/>
              </a:ext>
            </a:extLst>
          </p:cNvPr>
          <p:cNvSpPr>
            <a:spLocks noGrp="1"/>
          </p:cNvSpPr>
          <p:nvPr>
            <p:ph type="dt" sz="half" idx="10"/>
          </p:nvPr>
        </p:nvSpPr>
        <p:spPr>
          <a:xfrm>
            <a:off x="5736000" y="271600"/>
            <a:ext cx="720000" cy="180000"/>
          </a:xfrm>
        </p:spPr>
        <p:txBody>
          <a:bodyPr/>
          <a:lstStyle/>
          <a:p>
            <a:fld id="{5DED5D84-697D-4FC3-AD8D-A53209BFFC9F}" type="datetime10">
              <a:rPr lang="nl-NL" smtClean="0"/>
              <a:t>11:51</a:t>
            </a:fld>
            <a:endParaRPr lang="nl-NL" dirty="0"/>
          </a:p>
        </p:txBody>
      </p:sp>
      <p:sp>
        <p:nvSpPr>
          <p:cNvPr id="306" name="Tijdelijke aanduiding voor voettekst 4">
            <a:extLst>
              <a:ext uri="{FF2B5EF4-FFF2-40B4-BE49-F238E27FC236}">
                <a16:creationId xmlns:a16="http://schemas.microsoft.com/office/drawing/2014/main" id="{A2C5F3EF-E199-4704-8EE3-AAA09A00FC08}"/>
              </a:ext>
            </a:extLst>
          </p:cNvPr>
          <p:cNvSpPr>
            <a:spLocks noGrp="1"/>
          </p:cNvSpPr>
          <p:nvPr>
            <p:ph type="ftr" sz="quarter" idx="11"/>
          </p:nvPr>
        </p:nvSpPr>
        <p:spPr>
          <a:xfrm>
            <a:off x="6907224" y="6450742"/>
            <a:ext cx="720000" cy="180000"/>
          </a:xfrm>
        </p:spPr>
        <p:txBody>
          <a:bodyPr/>
          <a:lstStyle/>
          <a:p>
            <a:r>
              <a:rPr lang="nl-NL" dirty="0"/>
              <a:t>[vul hier uw voetnoot in]</a:t>
            </a:r>
          </a:p>
        </p:txBody>
      </p:sp>
      <p:sp>
        <p:nvSpPr>
          <p:cNvPr id="307" name="Tijdelijke aanduiding voor dianummer 5">
            <a:extLst>
              <a:ext uri="{FF2B5EF4-FFF2-40B4-BE49-F238E27FC236}">
                <a16:creationId xmlns:a16="http://schemas.microsoft.com/office/drawing/2014/main" id="{14AE1AD5-848F-4A5B-AF00-0E4CD65842A5}"/>
              </a:ext>
            </a:extLst>
          </p:cNvPr>
          <p:cNvSpPr>
            <a:spLocks noGrp="1"/>
          </p:cNvSpPr>
          <p:nvPr>
            <p:ph type="sldNum" sz="quarter" idx="12"/>
          </p:nvPr>
        </p:nvSpPr>
        <p:spPr>
          <a:xfrm>
            <a:off x="4540324" y="6450742"/>
            <a:ext cx="720000" cy="180000"/>
          </a:xfrm>
        </p:spPr>
        <p:txBody>
          <a:bodyPr/>
          <a:lstStyle/>
          <a:p>
            <a:fld id="{FF61E002-7038-4534-AD3C-ADB6FBF99A22}" type="slidenum">
              <a:rPr lang="nl-NL" smtClean="0"/>
              <a:t>‹nr.›</a:t>
            </a:fld>
            <a:endParaRPr lang="nl-NL" dirty="0"/>
          </a:p>
        </p:txBody>
      </p:sp>
      <p:sp>
        <p:nvSpPr>
          <p:cNvPr id="308" name="Tijdelijke aanduiding voor tekst 6">
            <a:extLst>
              <a:ext uri="{FF2B5EF4-FFF2-40B4-BE49-F238E27FC236}">
                <a16:creationId xmlns:a16="http://schemas.microsoft.com/office/drawing/2014/main" id="{33617B83-56FC-4A7B-9CC4-A9D811CE1DAA}"/>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309" name="Tijdelijke aanduiding voor tekst 6">
            <a:extLst>
              <a:ext uri="{FF2B5EF4-FFF2-40B4-BE49-F238E27FC236}">
                <a16:creationId xmlns:a16="http://schemas.microsoft.com/office/drawing/2014/main" id="{1D37708D-0809-4FC6-A8BB-B454FAA66A4A}"/>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310" name="Tijdelijke aanduiding voor tekst 6">
            <a:extLst>
              <a:ext uri="{FF2B5EF4-FFF2-40B4-BE49-F238E27FC236}">
                <a16:creationId xmlns:a16="http://schemas.microsoft.com/office/drawing/2014/main" id="{B5473770-E5FD-4ACE-BA8A-4AACB0189223}"/>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311" name="Tijdelijke aanduiding voor tekst 6">
            <a:extLst>
              <a:ext uri="{FF2B5EF4-FFF2-40B4-BE49-F238E27FC236}">
                <a16:creationId xmlns:a16="http://schemas.microsoft.com/office/drawing/2014/main" id="{2E0C627B-BBF6-42C7-A778-2CA470BFDAA3}"/>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312" name="Tijdelijke aanduiding voor tekst 82">
            <a:extLst>
              <a:ext uri="{FF2B5EF4-FFF2-40B4-BE49-F238E27FC236}">
                <a16:creationId xmlns:a16="http://schemas.microsoft.com/office/drawing/2014/main" id="{88C16E85-AE9C-481D-97FD-BEF104DFEB7A}"/>
              </a:ext>
            </a:extLst>
          </p:cNvPr>
          <p:cNvSpPr>
            <a:spLocks noGrp="1"/>
          </p:cNvSpPr>
          <p:nvPr>
            <p:ph type="body" sz="quarter" idx="26" hasCustomPrompt="1"/>
          </p:nvPr>
        </p:nvSpPr>
        <p:spPr>
          <a:xfrm>
            <a:off x="325438" y="285749"/>
            <a:ext cx="850900" cy="657225"/>
          </a:xfrm>
          <a:blipFill>
            <a:blip r:embed="rId3"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313" name="Tijdelijke aanduiding voor tekst 6">
            <a:extLst>
              <a:ext uri="{FF2B5EF4-FFF2-40B4-BE49-F238E27FC236}">
                <a16:creationId xmlns:a16="http://schemas.microsoft.com/office/drawing/2014/main" id="{C316B0E4-1556-4D63-83F4-4EA78B124381}"/>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314" name="TEKSTINSTRUCTIES">
            <a:extLst>
              <a:ext uri="{FF2B5EF4-FFF2-40B4-BE49-F238E27FC236}">
                <a16:creationId xmlns:a16="http://schemas.microsoft.com/office/drawing/2014/main" id="{94D6D420-35FE-4B27-9B48-1CF5FC2770FD}"/>
              </a:ext>
            </a:extLst>
          </p:cNvPr>
          <p:cNvGrpSpPr/>
          <p:nvPr userDrawn="1"/>
        </p:nvGrpSpPr>
        <p:grpSpPr>
          <a:xfrm>
            <a:off x="-4297881" y="-718670"/>
            <a:ext cx="4140000" cy="7198669"/>
            <a:chOff x="-4297881" y="-718670"/>
            <a:chExt cx="4140000" cy="7198669"/>
          </a:xfrm>
        </p:grpSpPr>
        <p:sp>
          <p:nvSpPr>
            <p:cNvPr id="315" name="Rechthoek: afgeronde hoeken 314">
              <a:extLst>
                <a:ext uri="{FF2B5EF4-FFF2-40B4-BE49-F238E27FC236}">
                  <a16:creationId xmlns:a16="http://schemas.microsoft.com/office/drawing/2014/main" id="{3BA99871-F3AB-4904-B5B6-64898175A9B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316" name="Rechthoek: afgeronde hoeken 315">
              <a:extLst>
                <a:ext uri="{FF2B5EF4-FFF2-40B4-BE49-F238E27FC236}">
                  <a16:creationId xmlns:a16="http://schemas.microsoft.com/office/drawing/2014/main" id="{DA2B7C8B-A8DA-4B9C-AA55-2B756AD93726}"/>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317" name="Rechte verbindingslijn 316">
              <a:extLst>
                <a:ext uri="{FF2B5EF4-FFF2-40B4-BE49-F238E27FC236}">
                  <a16:creationId xmlns:a16="http://schemas.microsoft.com/office/drawing/2014/main" id="{F0329C46-0F42-4E3F-9970-0FB19E2105B3}"/>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18" name="Groep 317">
              <a:extLst>
                <a:ext uri="{FF2B5EF4-FFF2-40B4-BE49-F238E27FC236}">
                  <a16:creationId xmlns:a16="http://schemas.microsoft.com/office/drawing/2014/main" id="{04B91C49-C802-407F-9D68-C11443934D58}"/>
                </a:ext>
              </a:extLst>
            </p:cNvPr>
            <p:cNvGrpSpPr/>
            <p:nvPr userDrawn="1"/>
          </p:nvGrpSpPr>
          <p:grpSpPr>
            <a:xfrm>
              <a:off x="-3905190" y="127747"/>
              <a:ext cx="3354618" cy="786653"/>
              <a:chOff x="-3419346" y="368233"/>
              <a:chExt cx="3170491" cy="743862"/>
            </a:xfrm>
          </p:grpSpPr>
          <p:sp>
            <p:nvSpPr>
              <p:cNvPr id="339" name="Rechthoek 338">
                <a:extLst>
                  <a:ext uri="{FF2B5EF4-FFF2-40B4-BE49-F238E27FC236}">
                    <a16:creationId xmlns:a16="http://schemas.microsoft.com/office/drawing/2014/main" id="{38022534-1E2B-4719-ACC7-2157DEF5397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340" name="Rechte verbindingslijn 339">
                <a:extLst>
                  <a:ext uri="{FF2B5EF4-FFF2-40B4-BE49-F238E27FC236}">
                    <a16:creationId xmlns:a16="http://schemas.microsoft.com/office/drawing/2014/main" id="{C9768611-AC61-498B-97A7-A895B3E94C2F}"/>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1" name="Rechte verbindingslijn 340">
                <a:extLst>
                  <a:ext uri="{FF2B5EF4-FFF2-40B4-BE49-F238E27FC236}">
                    <a16:creationId xmlns:a16="http://schemas.microsoft.com/office/drawing/2014/main" id="{DF883E31-4E6A-45DD-9A31-108934825DA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2" name="Rechthoek 341">
                <a:extLst>
                  <a:ext uri="{FF2B5EF4-FFF2-40B4-BE49-F238E27FC236}">
                    <a16:creationId xmlns:a16="http://schemas.microsoft.com/office/drawing/2014/main" id="{9EC2B017-2EEC-4C7F-A50D-E2D08D40433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343" name="Groep 342">
                <a:extLst>
                  <a:ext uri="{FF2B5EF4-FFF2-40B4-BE49-F238E27FC236}">
                    <a16:creationId xmlns:a16="http://schemas.microsoft.com/office/drawing/2014/main" id="{170A0FE9-C1BA-4A1C-BEDE-FEE6699DDD5E}"/>
                  </a:ext>
                </a:extLst>
              </p:cNvPr>
              <p:cNvGrpSpPr/>
              <p:nvPr userDrawn="1"/>
            </p:nvGrpSpPr>
            <p:grpSpPr>
              <a:xfrm>
                <a:off x="-3002834" y="720303"/>
                <a:ext cx="182598" cy="143759"/>
                <a:chOff x="-3310843" y="700986"/>
                <a:chExt cx="182598" cy="143759"/>
              </a:xfrm>
            </p:grpSpPr>
            <p:grpSp>
              <p:nvGrpSpPr>
                <p:cNvPr id="382" name="Groep 381">
                  <a:extLst>
                    <a:ext uri="{FF2B5EF4-FFF2-40B4-BE49-F238E27FC236}">
                      <a16:creationId xmlns:a16="http://schemas.microsoft.com/office/drawing/2014/main" id="{EB0BD9A0-59E4-4380-8ACF-512F883DAAD6}"/>
                    </a:ext>
                  </a:extLst>
                </p:cNvPr>
                <p:cNvGrpSpPr/>
                <p:nvPr userDrawn="1"/>
              </p:nvGrpSpPr>
              <p:grpSpPr>
                <a:xfrm>
                  <a:off x="-3310843" y="700986"/>
                  <a:ext cx="182598" cy="143759"/>
                  <a:chOff x="-3310843" y="700986"/>
                  <a:chExt cx="182598" cy="143759"/>
                </a:xfrm>
              </p:grpSpPr>
              <p:cxnSp>
                <p:nvCxnSpPr>
                  <p:cNvPr id="386" name="Rechte verbindingslijn 385">
                    <a:extLst>
                      <a:ext uri="{FF2B5EF4-FFF2-40B4-BE49-F238E27FC236}">
                        <a16:creationId xmlns:a16="http://schemas.microsoft.com/office/drawing/2014/main" id="{DD9FB1CA-64AC-41B8-9D57-3203046805D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87" name="Rechte verbindingslijn 386">
                    <a:extLst>
                      <a:ext uri="{FF2B5EF4-FFF2-40B4-BE49-F238E27FC236}">
                        <a16:creationId xmlns:a16="http://schemas.microsoft.com/office/drawing/2014/main" id="{A264F150-7642-4A0C-A103-066D0FECBDD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88" name="Rechte verbindingslijn 387">
                    <a:extLst>
                      <a:ext uri="{FF2B5EF4-FFF2-40B4-BE49-F238E27FC236}">
                        <a16:creationId xmlns:a16="http://schemas.microsoft.com/office/drawing/2014/main" id="{482BC109-389C-4F42-B70B-C9F18090720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89" name="Rechte verbindingslijn 388">
                    <a:extLst>
                      <a:ext uri="{FF2B5EF4-FFF2-40B4-BE49-F238E27FC236}">
                        <a16:creationId xmlns:a16="http://schemas.microsoft.com/office/drawing/2014/main" id="{6C4EC48E-B7CB-4B2D-9648-F611F0D61C0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90" name="Rechte verbindingslijn 389">
                    <a:extLst>
                      <a:ext uri="{FF2B5EF4-FFF2-40B4-BE49-F238E27FC236}">
                        <a16:creationId xmlns:a16="http://schemas.microsoft.com/office/drawing/2014/main" id="{AF271036-E5E2-427E-8FE9-CFE99257EB0D}"/>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83" name="Groep 382">
                  <a:extLst>
                    <a:ext uri="{FF2B5EF4-FFF2-40B4-BE49-F238E27FC236}">
                      <a16:creationId xmlns:a16="http://schemas.microsoft.com/office/drawing/2014/main" id="{49F3D888-7EEA-4784-B127-2DF7C3E47493}"/>
                    </a:ext>
                  </a:extLst>
                </p:cNvPr>
                <p:cNvGrpSpPr/>
                <p:nvPr userDrawn="1"/>
              </p:nvGrpSpPr>
              <p:grpSpPr>
                <a:xfrm flipH="1">
                  <a:off x="-3310774" y="735854"/>
                  <a:ext cx="88801" cy="72568"/>
                  <a:chOff x="-2091059" y="1395403"/>
                  <a:chExt cx="157316" cy="128558"/>
                </a:xfrm>
              </p:grpSpPr>
              <p:sp>
                <p:nvSpPr>
                  <p:cNvPr id="384" name="Rechthoek 383">
                    <a:extLst>
                      <a:ext uri="{FF2B5EF4-FFF2-40B4-BE49-F238E27FC236}">
                        <a16:creationId xmlns:a16="http://schemas.microsoft.com/office/drawing/2014/main" id="{335A7683-8C03-4AC1-84DB-A337BB4A76D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85" name="Pijl: punthaak 384">
                    <a:extLst>
                      <a:ext uri="{FF2B5EF4-FFF2-40B4-BE49-F238E27FC236}">
                        <a16:creationId xmlns:a16="http://schemas.microsoft.com/office/drawing/2014/main" id="{92A05B83-78F2-4616-80C9-06FCA45019F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344" name="Groep 343">
                <a:extLst>
                  <a:ext uri="{FF2B5EF4-FFF2-40B4-BE49-F238E27FC236}">
                    <a16:creationId xmlns:a16="http://schemas.microsoft.com/office/drawing/2014/main" id="{C757DFDC-4FB6-48AA-97CE-8D55D40531BB}"/>
                  </a:ext>
                </a:extLst>
              </p:cNvPr>
              <p:cNvGrpSpPr/>
              <p:nvPr userDrawn="1"/>
            </p:nvGrpSpPr>
            <p:grpSpPr>
              <a:xfrm>
                <a:off x="-3326107" y="720303"/>
                <a:ext cx="182598" cy="143759"/>
                <a:chOff x="-3634116" y="700986"/>
                <a:chExt cx="182598" cy="143759"/>
              </a:xfrm>
            </p:grpSpPr>
            <p:grpSp>
              <p:nvGrpSpPr>
                <p:cNvPr id="373" name="Groep 372">
                  <a:extLst>
                    <a:ext uri="{FF2B5EF4-FFF2-40B4-BE49-F238E27FC236}">
                      <a16:creationId xmlns:a16="http://schemas.microsoft.com/office/drawing/2014/main" id="{B4B4C3E4-4FF4-4F02-BA64-B2ED35A96323}"/>
                    </a:ext>
                  </a:extLst>
                </p:cNvPr>
                <p:cNvGrpSpPr/>
                <p:nvPr userDrawn="1"/>
              </p:nvGrpSpPr>
              <p:grpSpPr>
                <a:xfrm>
                  <a:off x="-3634116" y="700986"/>
                  <a:ext cx="182598" cy="143759"/>
                  <a:chOff x="-3634116" y="700986"/>
                  <a:chExt cx="182598" cy="143759"/>
                </a:xfrm>
              </p:grpSpPr>
              <p:cxnSp>
                <p:nvCxnSpPr>
                  <p:cNvPr id="377" name="Rechte verbindingslijn 376">
                    <a:extLst>
                      <a:ext uri="{FF2B5EF4-FFF2-40B4-BE49-F238E27FC236}">
                        <a16:creationId xmlns:a16="http://schemas.microsoft.com/office/drawing/2014/main" id="{EC0DCBD1-E2F5-4821-BBDE-116073C8F6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78" name="Rechte verbindingslijn 377">
                    <a:extLst>
                      <a:ext uri="{FF2B5EF4-FFF2-40B4-BE49-F238E27FC236}">
                        <a16:creationId xmlns:a16="http://schemas.microsoft.com/office/drawing/2014/main" id="{0EF50F4D-79B5-4072-9E06-300ABC9DB24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79" name="Rechte verbindingslijn 378">
                    <a:extLst>
                      <a:ext uri="{FF2B5EF4-FFF2-40B4-BE49-F238E27FC236}">
                        <a16:creationId xmlns:a16="http://schemas.microsoft.com/office/drawing/2014/main" id="{C2D662A9-19AE-4BE5-B62F-EA16443903F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80" name="Rechte verbindingslijn 379">
                    <a:extLst>
                      <a:ext uri="{FF2B5EF4-FFF2-40B4-BE49-F238E27FC236}">
                        <a16:creationId xmlns:a16="http://schemas.microsoft.com/office/drawing/2014/main" id="{020E852F-4BCC-43A3-8719-421AC1511DC2}"/>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81" name="Rechte verbindingslijn 380">
                    <a:extLst>
                      <a:ext uri="{FF2B5EF4-FFF2-40B4-BE49-F238E27FC236}">
                        <a16:creationId xmlns:a16="http://schemas.microsoft.com/office/drawing/2014/main" id="{B8DF84F3-9BF8-4F07-9D30-711811FB8CA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74" name="Groep 373">
                  <a:extLst>
                    <a:ext uri="{FF2B5EF4-FFF2-40B4-BE49-F238E27FC236}">
                      <a16:creationId xmlns:a16="http://schemas.microsoft.com/office/drawing/2014/main" id="{60091185-9295-41C8-B00E-5A9C789F5F12}"/>
                    </a:ext>
                  </a:extLst>
                </p:cNvPr>
                <p:cNvGrpSpPr/>
                <p:nvPr userDrawn="1"/>
              </p:nvGrpSpPr>
              <p:grpSpPr>
                <a:xfrm>
                  <a:off x="-3634047" y="735854"/>
                  <a:ext cx="88801" cy="72568"/>
                  <a:chOff x="-2091059" y="1395403"/>
                  <a:chExt cx="157316" cy="128558"/>
                </a:xfrm>
              </p:grpSpPr>
              <p:sp>
                <p:nvSpPr>
                  <p:cNvPr id="375" name="Rechthoek 374">
                    <a:extLst>
                      <a:ext uri="{FF2B5EF4-FFF2-40B4-BE49-F238E27FC236}">
                        <a16:creationId xmlns:a16="http://schemas.microsoft.com/office/drawing/2014/main" id="{BB1212E1-C529-4AF0-AF50-885E436ECC9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76" name="Pijl: punthaak 375">
                    <a:extLst>
                      <a:ext uri="{FF2B5EF4-FFF2-40B4-BE49-F238E27FC236}">
                        <a16:creationId xmlns:a16="http://schemas.microsoft.com/office/drawing/2014/main" id="{731E6EC3-CDFB-47CA-8AE3-B4BBD80D4C9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345" name="Rechte verbindingslijn 344">
                <a:extLst>
                  <a:ext uri="{FF2B5EF4-FFF2-40B4-BE49-F238E27FC236}">
                    <a16:creationId xmlns:a16="http://schemas.microsoft.com/office/drawing/2014/main" id="{8B93A89D-F1A9-40A0-9F49-82EC335F8D61}"/>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46" name="Rechte verbindingslijn 345">
                <a:extLst>
                  <a:ext uri="{FF2B5EF4-FFF2-40B4-BE49-F238E27FC236}">
                    <a16:creationId xmlns:a16="http://schemas.microsoft.com/office/drawing/2014/main" id="{1ACD7169-CACB-4294-8F8A-D9C850A06F0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47" name="Groep 346">
                <a:extLst>
                  <a:ext uri="{FF2B5EF4-FFF2-40B4-BE49-F238E27FC236}">
                    <a16:creationId xmlns:a16="http://schemas.microsoft.com/office/drawing/2014/main" id="{B39D3B0E-BD08-4F16-B055-5548208CC36C}"/>
                  </a:ext>
                </a:extLst>
              </p:cNvPr>
              <p:cNvGrpSpPr/>
              <p:nvPr userDrawn="1"/>
            </p:nvGrpSpPr>
            <p:grpSpPr>
              <a:xfrm>
                <a:off x="-2425037" y="370226"/>
                <a:ext cx="357690" cy="330595"/>
                <a:chOff x="-2721817" y="347336"/>
                <a:chExt cx="432805" cy="400021"/>
              </a:xfrm>
            </p:grpSpPr>
            <p:sp>
              <p:nvSpPr>
                <p:cNvPr id="362" name="Rechthoek 361">
                  <a:extLst>
                    <a:ext uri="{FF2B5EF4-FFF2-40B4-BE49-F238E27FC236}">
                      <a16:creationId xmlns:a16="http://schemas.microsoft.com/office/drawing/2014/main" id="{8DCBB4DA-C37D-4021-ADF3-7500E99E2BE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63" name="Groep 362">
                  <a:extLst>
                    <a:ext uri="{FF2B5EF4-FFF2-40B4-BE49-F238E27FC236}">
                      <a16:creationId xmlns:a16="http://schemas.microsoft.com/office/drawing/2014/main" id="{DB3F6DA1-E15C-45D3-A404-C652D7AE6456}"/>
                    </a:ext>
                  </a:extLst>
                </p:cNvPr>
                <p:cNvGrpSpPr/>
                <p:nvPr userDrawn="1"/>
              </p:nvGrpSpPr>
              <p:grpSpPr>
                <a:xfrm>
                  <a:off x="-2652453" y="431583"/>
                  <a:ext cx="294076" cy="231526"/>
                  <a:chOff x="-3634116" y="700986"/>
                  <a:chExt cx="182598" cy="143759"/>
                </a:xfrm>
              </p:grpSpPr>
              <p:grpSp>
                <p:nvGrpSpPr>
                  <p:cNvPr id="364" name="Groep 363">
                    <a:extLst>
                      <a:ext uri="{FF2B5EF4-FFF2-40B4-BE49-F238E27FC236}">
                        <a16:creationId xmlns:a16="http://schemas.microsoft.com/office/drawing/2014/main" id="{C8AA4772-0585-411A-AF50-AC7D70CA1052}"/>
                      </a:ext>
                    </a:extLst>
                  </p:cNvPr>
                  <p:cNvGrpSpPr/>
                  <p:nvPr userDrawn="1"/>
                </p:nvGrpSpPr>
                <p:grpSpPr>
                  <a:xfrm>
                    <a:off x="-3634116" y="700986"/>
                    <a:ext cx="182598" cy="143759"/>
                    <a:chOff x="-3634116" y="700986"/>
                    <a:chExt cx="182598" cy="143759"/>
                  </a:xfrm>
                </p:grpSpPr>
                <p:cxnSp>
                  <p:nvCxnSpPr>
                    <p:cNvPr id="368" name="Rechte verbindingslijn 367">
                      <a:extLst>
                        <a:ext uri="{FF2B5EF4-FFF2-40B4-BE49-F238E27FC236}">
                          <a16:creationId xmlns:a16="http://schemas.microsoft.com/office/drawing/2014/main" id="{4DF2374E-3AAB-43F7-80A3-7703BBD4AD6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69" name="Rechte verbindingslijn 368">
                      <a:extLst>
                        <a:ext uri="{FF2B5EF4-FFF2-40B4-BE49-F238E27FC236}">
                          <a16:creationId xmlns:a16="http://schemas.microsoft.com/office/drawing/2014/main" id="{59DF6216-2D4C-4EAD-A761-902EA934B32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70" name="Rechte verbindingslijn 369">
                      <a:extLst>
                        <a:ext uri="{FF2B5EF4-FFF2-40B4-BE49-F238E27FC236}">
                          <a16:creationId xmlns:a16="http://schemas.microsoft.com/office/drawing/2014/main" id="{C3F4B82D-C782-4091-B45A-8AF070C30E0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71" name="Rechte verbindingslijn 370">
                      <a:extLst>
                        <a:ext uri="{FF2B5EF4-FFF2-40B4-BE49-F238E27FC236}">
                          <a16:creationId xmlns:a16="http://schemas.microsoft.com/office/drawing/2014/main" id="{D47BC405-E9CB-4A01-B9D6-77A7D02EB6B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72" name="Rechte verbindingslijn 371">
                      <a:extLst>
                        <a:ext uri="{FF2B5EF4-FFF2-40B4-BE49-F238E27FC236}">
                          <a16:creationId xmlns:a16="http://schemas.microsoft.com/office/drawing/2014/main" id="{EB9C99F7-DADC-4594-AEB9-0ED9854F8D7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65" name="Groep 364">
                    <a:extLst>
                      <a:ext uri="{FF2B5EF4-FFF2-40B4-BE49-F238E27FC236}">
                        <a16:creationId xmlns:a16="http://schemas.microsoft.com/office/drawing/2014/main" id="{77103727-3B4D-4BAF-B830-09D1BE60B149}"/>
                      </a:ext>
                    </a:extLst>
                  </p:cNvPr>
                  <p:cNvGrpSpPr/>
                  <p:nvPr userDrawn="1"/>
                </p:nvGrpSpPr>
                <p:grpSpPr>
                  <a:xfrm>
                    <a:off x="-3634047" y="735854"/>
                    <a:ext cx="88801" cy="72568"/>
                    <a:chOff x="-2091059" y="1395403"/>
                    <a:chExt cx="157316" cy="128558"/>
                  </a:xfrm>
                </p:grpSpPr>
                <p:sp>
                  <p:nvSpPr>
                    <p:cNvPr id="366" name="Rechthoek 365">
                      <a:extLst>
                        <a:ext uri="{FF2B5EF4-FFF2-40B4-BE49-F238E27FC236}">
                          <a16:creationId xmlns:a16="http://schemas.microsoft.com/office/drawing/2014/main" id="{B05D84ED-54FD-4CB1-9EC2-2814F7D924A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67" name="Pijl: punthaak 366">
                      <a:extLst>
                        <a:ext uri="{FF2B5EF4-FFF2-40B4-BE49-F238E27FC236}">
                          <a16:creationId xmlns:a16="http://schemas.microsoft.com/office/drawing/2014/main" id="{7FA5A10B-E95A-4D44-91C5-04BBCB8B7C4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348" name="Groep 347">
                <a:extLst>
                  <a:ext uri="{FF2B5EF4-FFF2-40B4-BE49-F238E27FC236}">
                    <a16:creationId xmlns:a16="http://schemas.microsoft.com/office/drawing/2014/main" id="{5389DE27-BA1A-4BB6-A415-5F47D28CF72C}"/>
                  </a:ext>
                </a:extLst>
              </p:cNvPr>
              <p:cNvGrpSpPr/>
              <p:nvPr userDrawn="1"/>
            </p:nvGrpSpPr>
            <p:grpSpPr>
              <a:xfrm>
                <a:off x="-2425037" y="781500"/>
                <a:ext cx="357690" cy="330595"/>
                <a:chOff x="-2721817" y="782525"/>
                <a:chExt cx="432805" cy="400021"/>
              </a:xfrm>
            </p:grpSpPr>
            <p:sp>
              <p:nvSpPr>
                <p:cNvPr id="351" name="Rechthoek 350">
                  <a:extLst>
                    <a:ext uri="{FF2B5EF4-FFF2-40B4-BE49-F238E27FC236}">
                      <a16:creationId xmlns:a16="http://schemas.microsoft.com/office/drawing/2014/main" id="{36EBEC79-712F-49A3-8B79-7C7A9A837B01}"/>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352" name="Groep 351">
                  <a:extLst>
                    <a:ext uri="{FF2B5EF4-FFF2-40B4-BE49-F238E27FC236}">
                      <a16:creationId xmlns:a16="http://schemas.microsoft.com/office/drawing/2014/main" id="{9098946B-F6C9-41FC-81FE-DAEF4CE6DEA1}"/>
                    </a:ext>
                  </a:extLst>
                </p:cNvPr>
                <p:cNvGrpSpPr/>
                <p:nvPr userDrawn="1"/>
              </p:nvGrpSpPr>
              <p:grpSpPr>
                <a:xfrm>
                  <a:off x="-2652453" y="866772"/>
                  <a:ext cx="294076" cy="231526"/>
                  <a:chOff x="-3310843" y="700986"/>
                  <a:chExt cx="182598" cy="143759"/>
                </a:xfrm>
              </p:grpSpPr>
              <p:grpSp>
                <p:nvGrpSpPr>
                  <p:cNvPr id="353" name="Groep 352">
                    <a:extLst>
                      <a:ext uri="{FF2B5EF4-FFF2-40B4-BE49-F238E27FC236}">
                        <a16:creationId xmlns:a16="http://schemas.microsoft.com/office/drawing/2014/main" id="{EB6F2300-9C8E-42D3-AFDF-54D47D2464D6}"/>
                      </a:ext>
                    </a:extLst>
                  </p:cNvPr>
                  <p:cNvGrpSpPr/>
                  <p:nvPr userDrawn="1"/>
                </p:nvGrpSpPr>
                <p:grpSpPr>
                  <a:xfrm>
                    <a:off x="-3310843" y="700986"/>
                    <a:ext cx="182598" cy="143759"/>
                    <a:chOff x="-3310843" y="700986"/>
                    <a:chExt cx="182598" cy="143759"/>
                  </a:xfrm>
                </p:grpSpPr>
                <p:cxnSp>
                  <p:nvCxnSpPr>
                    <p:cNvPr id="357" name="Rechte verbindingslijn 356">
                      <a:extLst>
                        <a:ext uri="{FF2B5EF4-FFF2-40B4-BE49-F238E27FC236}">
                          <a16:creationId xmlns:a16="http://schemas.microsoft.com/office/drawing/2014/main" id="{8AE7B16C-1D17-4633-A3DB-5400144CF51B}"/>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FB90A953-9F6B-469D-B8B4-6AB8545C3E9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59" name="Rechte verbindingslijn 358">
                      <a:extLst>
                        <a:ext uri="{FF2B5EF4-FFF2-40B4-BE49-F238E27FC236}">
                          <a16:creationId xmlns:a16="http://schemas.microsoft.com/office/drawing/2014/main" id="{E83B318D-AB8B-4753-A9EF-9B11BECB33B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60" name="Rechte verbindingslijn 359">
                      <a:extLst>
                        <a:ext uri="{FF2B5EF4-FFF2-40B4-BE49-F238E27FC236}">
                          <a16:creationId xmlns:a16="http://schemas.microsoft.com/office/drawing/2014/main" id="{59DBF712-6AF7-4893-B966-1599FA7EC6E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61" name="Rechte verbindingslijn 360">
                      <a:extLst>
                        <a:ext uri="{FF2B5EF4-FFF2-40B4-BE49-F238E27FC236}">
                          <a16:creationId xmlns:a16="http://schemas.microsoft.com/office/drawing/2014/main" id="{7B14EC07-3D3E-4F92-A68D-DDD2D0FFB92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54" name="Groep 353">
                    <a:extLst>
                      <a:ext uri="{FF2B5EF4-FFF2-40B4-BE49-F238E27FC236}">
                        <a16:creationId xmlns:a16="http://schemas.microsoft.com/office/drawing/2014/main" id="{497BF82E-7538-4603-9D9C-561B94023610}"/>
                      </a:ext>
                    </a:extLst>
                  </p:cNvPr>
                  <p:cNvGrpSpPr/>
                  <p:nvPr userDrawn="1"/>
                </p:nvGrpSpPr>
                <p:grpSpPr>
                  <a:xfrm flipH="1">
                    <a:off x="-3310774" y="735854"/>
                    <a:ext cx="88801" cy="72568"/>
                    <a:chOff x="-2091059" y="1395403"/>
                    <a:chExt cx="157316" cy="128558"/>
                  </a:xfrm>
                </p:grpSpPr>
                <p:sp>
                  <p:nvSpPr>
                    <p:cNvPr id="355" name="Rechthoek 354">
                      <a:extLst>
                        <a:ext uri="{FF2B5EF4-FFF2-40B4-BE49-F238E27FC236}">
                          <a16:creationId xmlns:a16="http://schemas.microsoft.com/office/drawing/2014/main" id="{A146EAEF-012E-41D2-9D04-33D1043DA9E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56" name="Pijl: punthaak 355">
                      <a:extLst>
                        <a:ext uri="{FF2B5EF4-FFF2-40B4-BE49-F238E27FC236}">
                          <a16:creationId xmlns:a16="http://schemas.microsoft.com/office/drawing/2014/main" id="{7DAA23E1-926E-43EA-99EF-C3B0CB62618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349" name="Rechthoek 348">
                <a:extLst>
                  <a:ext uri="{FF2B5EF4-FFF2-40B4-BE49-F238E27FC236}">
                    <a16:creationId xmlns:a16="http://schemas.microsoft.com/office/drawing/2014/main" id="{418DFEFB-C078-4C7A-A958-3D7089E3522D}"/>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350" name="Rechthoek 349">
                <a:extLst>
                  <a:ext uri="{FF2B5EF4-FFF2-40B4-BE49-F238E27FC236}">
                    <a16:creationId xmlns:a16="http://schemas.microsoft.com/office/drawing/2014/main" id="{FCAE904A-3398-43F5-AA25-548F37C7B587}"/>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319" name="Rechte verbindingslijn 318">
              <a:extLst>
                <a:ext uri="{FF2B5EF4-FFF2-40B4-BE49-F238E27FC236}">
                  <a16:creationId xmlns:a16="http://schemas.microsoft.com/office/drawing/2014/main" id="{72B972DD-BB69-4D4B-8CF7-2A50D9D05F07}"/>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20" name="Rechthoek 319">
              <a:extLst>
                <a:ext uri="{FF2B5EF4-FFF2-40B4-BE49-F238E27FC236}">
                  <a16:creationId xmlns:a16="http://schemas.microsoft.com/office/drawing/2014/main" id="{65984FEA-6EBB-4121-AF08-61327A658507}"/>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321" name="Rechthoek 320">
              <a:extLst>
                <a:ext uri="{FF2B5EF4-FFF2-40B4-BE49-F238E27FC236}">
                  <a16:creationId xmlns:a16="http://schemas.microsoft.com/office/drawing/2014/main" id="{9CE24CD9-68DC-4627-B959-3C726F803C81}"/>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322" name="Ovaal 321">
              <a:extLst>
                <a:ext uri="{FF2B5EF4-FFF2-40B4-BE49-F238E27FC236}">
                  <a16:creationId xmlns:a16="http://schemas.microsoft.com/office/drawing/2014/main" id="{29697FA6-6760-46BD-A8DE-B9D4A9B553A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323" name="Ovaal 322">
              <a:extLst>
                <a:ext uri="{FF2B5EF4-FFF2-40B4-BE49-F238E27FC236}">
                  <a16:creationId xmlns:a16="http://schemas.microsoft.com/office/drawing/2014/main" id="{323E53A1-8B0F-47C1-8434-4B280887BC5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324" name="Ovaal 323">
              <a:extLst>
                <a:ext uri="{FF2B5EF4-FFF2-40B4-BE49-F238E27FC236}">
                  <a16:creationId xmlns:a16="http://schemas.microsoft.com/office/drawing/2014/main" id="{18A8EC85-CA1D-4A9D-A565-657956AB0125}"/>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325" name="Ovaal 324">
              <a:extLst>
                <a:ext uri="{FF2B5EF4-FFF2-40B4-BE49-F238E27FC236}">
                  <a16:creationId xmlns:a16="http://schemas.microsoft.com/office/drawing/2014/main" id="{7BFFDA09-F702-4105-BBE4-48910D3C81D0}"/>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26" name="Ovaal 325">
              <a:extLst>
                <a:ext uri="{FF2B5EF4-FFF2-40B4-BE49-F238E27FC236}">
                  <a16:creationId xmlns:a16="http://schemas.microsoft.com/office/drawing/2014/main" id="{8A18A17D-5B7D-4B3D-AECA-ABE7E1A605E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327" name="Ovaal 326">
              <a:extLst>
                <a:ext uri="{FF2B5EF4-FFF2-40B4-BE49-F238E27FC236}">
                  <a16:creationId xmlns:a16="http://schemas.microsoft.com/office/drawing/2014/main" id="{E81CDBBE-8468-4B66-9EF1-F092B683970E}"/>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328" name="Ovaal 327">
              <a:extLst>
                <a:ext uri="{FF2B5EF4-FFF2-40B4-BE49-F238E27FC236}">
                  <a16:creationId xmlns:a16="http://schemas.microsoft.com/office/drawing/2014/main" id="{6F40BC86-CDF0-4B42-8A3F-7144EED4D8CB}"/>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329" name="Ovaal 328">
              <a:extLst>
                <a:ext uri="{FF2B5EF4-FFF2-40B4-BE49-F238E27FC236}">
                  <a16:creationId xmlns:a16="http://schemas.microsoft.com/office/drawing/2014/main" id="{69605F59-DF59-4009-AC36-A3F5508290CF}"/>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330" name="Ovaal 329">
              <a:extLst>
                <a:ext uri="{FF2B5EF4-FFF2-40B4-BE49-F238E27FC236}">
                  <a16:creationId xmlns:a16="http://schemas.microsoft.com/office/drawing/2014/main" id="{DD69BC88-165A-4A2F-8CA9-5AB649D67693}"/>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331" name="Rechthoek 330">
              <a:extLst>
                <a:ext uri="{FF2B5EF4-FFF2-40B4-BE49-F238E27FC236}">
                  <a16:creationId xmlns:a16="http://schemas.microsoft.com/office/drawing/2014/main" id="{D6114AB5-4F3A-45F6-9CA8-788E09C5971E}"/>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4"/>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332" name="Rechthoek 331">
              <a:extLst>
                <a:ext uri="{FF2B5EF4-FFF2-40B4-BE49-F238E27FC236}">
                  <a16:creationId xmlns:a16="http://schemas.microsoft.com/office/drawing/2014/main" id="{BFF8BCC0-5CFF-432F-8FC6-F587A630F3E1}"/>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5"/>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333" name="Rechthoek 332">
              <a:extLst>
                <a:ext uri="{FF2B5EF4-FFF2-40B4-BE49-F238E27FC236}">
                  <a16:creationId xmlns:a16="http://schemas.microsoft.com/office/drawing/2014/main" id="{1915D424-CD29-4ADA-9AFB-17FEE0F979EB}"/>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334" name="Rechthoek 333">
              <a:extLst>
                <a:ext uri="{FF2B5EF4-FFF2-40B4-BE49-F238E27FC236}">
                  <a16:creationId xmlns:a16="http://schemas.microsoft.com/office/drawing/2014/main" id="{2DF2249D-0B07-4A63-AD71-02DA25C859AF}"/>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335" name="Rechthoek 334">
              <a:extLst>
                <a:ext uri="{FF2B5EF4-FFF2-40B4-BE49-F238E27FC236}">
                  <a16:creationId xmlns:a16="http://schemas.microsoft.com/office/drawing/2014/main" id="{65F8E764-9CE6-44A5-9C72-B5032642023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336" name="Rechthoek 335">
              <a:extLst>
                <a:ext uri="{FF2B5EF4-FFF2-40B4-BE49-F238E27FC236}">
                  <a16:creationId xmlns:a16="http://schemas.microsoft.com/office/drawing/2014/main" id="{F5F4E306-5BE8-48C2-8971-40205A8B0584}"/>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337" name="Rechthoek 336">
              <a:extLst>
                <a:ext uri="{FF2B5EF4-FFF2-40B4-BE49-F238E27FC236}">
                  <a16:creationId xmlns:a16="http://schemas.microsoft.com/office/drawing/2014/main" id="{72C3D49B-6C9D-488D-A01F-79EF57C35D57}"/>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4"/>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338" name="Rechthoek 337">
              <a:extLst>
                <a:ext uri="{FF2B5EF4-FFF2-40B4-BE49-F238E27FC236}">
                  <a16:creationId xmlns:a16="http://schemas.microsoft.com/office/drawing/2014/main" id="{122AC7F4-63A9-407B-BD2B-53C6DBF1BD6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5"/>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31524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abel (beeldvullend)">
    <p:spTree>
      <p:nvGrpSpPr>
        <p:cNvPr id="1" name=""/>
        <p:cNvGrpSpPr/>
        <p:nvPr/>
      </p:nvGrpSpPr>
      <p:grpSpPr>
        <a:xfrm>
          <a:off x="0" y="0"/>
          <a:ext cx="0" cy="0"/>
          <a:chOff x="0" y="0"/>
          <a:chExt cx="0" cy="0"/>
        </a:xfrm>
      </p:grpSpPr>
      <p:sp>
        <p:nvSpPr>
          <p:cNvPr id="136" name="Rechthoek 135">
            <a:extLst>
              <a:ext uri="{FF2B5EF4-FFF2-40B4-BE49-F238E27FC236}">
                <a16:creationId xmlns:a16="http://schemas.microsoft.com/office/drawing/2014/main" id="{74394209-6293-465E-9177-9733C66563EB}"/>
              </a:ext>
            </a:extLst>
          </p:cNvPr>
          <p:cNvSpPr/>
          <p:nvPr/>
        </p:nvSpPr>
        <p:spPr>
          <a:xfrm>
            <a:off x="0" y="-399601"/>
            <a:ext cx="720000" cy="360000"/>
          </a:xfrm>
          <a:prstGeom prst="rect">
            <a:avLst/>
          </a:prstGeom>
        </p:spPr>
        <p:txBody>
          <a:bodyPr wrap="none" lIns="0" tIns="0" rIns="0" bIns="0">
            <a:noAutofit/>
          </a:bodyPr>
          <a:lstStyle/>
          <a:p>
            <a:r>
              <a:rPr lang="nl-NL" dirty="0"/>
              <a:t>Tabel (beeldvullend)</a:t>
            </a:r>
          </a:p>
        </p:txBody>
      </p:sp>
      <p:grpSp>
        <p:nvGrpSpPr>
          <p:cNvPr id="8" name="INSTRUCTIES">
            <a:extLst>
              <a:ext uri="{FF2B5EF4-FFF2-40B4-BE49-F238E27FC236}">
                <a16:creationId xmlns:a16="http://schemas.microsoft.com/office/drawing/2014/main" id="{FC6F44F9-70E8-4710-8452-45B106B1434B}"/>
              </a:ext>
            </a:extLst>
          </p:cNvPr>
          <p:cNvGrpSpPr/>
          <p:nvPr/>
        </p:nvGrpSpPr>
        <p:grpSpPr>
          <a:xfrm>
            <a:off x="12395374" y="-718670"/>
            <a:ext cx="4140000" cy="4462669"/>
            <a:chOff x="12395374" y="-718670"/>
            <a:chExt cx="4140000" cy="4462669"/>
          </a:xfrm>
        </p:grpSpPr>
        <p:sp>
          <p:nvSpPr>
            <p:cNvPr id="139" name="Rechthoek: afgeronde hoeken 138">
              <a:extLst>
                <a:ext uri="{FF2B5EF4-FFF2-40B4-BE49-F238E27FC236}">
                  <a16:creationId xmlns:a16="http://schemas.microsoft.com/office/drawing/2014/main" id="{974D0A41-D3EF-4953-A6B9-9FD29C1EB13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Tabel invoegen of de bestaande tabel aanpassen / veranderen.</a:t>
              </a:r>
            </a:p>
          </p:txBody>
        </p:sp>
        <p:sp>
          <p:nvSpPr>
            <p:cNvPr id="140" name="Rechthoek: afgeronde hoeken 139">
              <a:extLst>
                <a:ext uri="{FF2B5EF4-FFF2-40B4-BE49-F238E27FC236}">
                  <a16:creationId xmlns:a16="http://schemas.microsoft.com/office/drawing/2014/main" id="{4448ECFC-EAED-4A4C-BC21-375AA1207346}"/>
                </a:ext>
              </a:extLst>
            </p:cNvPr>
            <p:cNvSpPr/>
            <p:nvPr userDrawn="1"/>
          </p:nvSpPr>
          <p:spPr>
            <a:xfrm>
              <a:off x="12395374" y="-1"/>
              <a:ext cx="4140000" cy="3744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2" name="Ovaal 141">
              <a:extLst>
                <a:ext uri="{FF2B5EF4-FFF2-40B4-BE49-F238E27FC236}">
                  <a16:creationId xmlns:a16="http://schemas.microsoft.com/office/drawing/2014/main" id="{C5473402-C251-4A8F-8196-5BE0CE95E1A2}"/>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43" name="Rechte verbindingslijn 142">
              <a:extLst>
                <a:ext uri="{FF2B5EF4-FFF2-40B4-BE49-F238E27FC236}">
                  <a16:creationId xmlns:a16="http://schemas.microsoft.com/office/drawing/2014/main" id="{538015B1-02CA-4D12-916C-CF663AB9977D}"/>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4" name="Rechthoek 143">
              <a:extLst>
                <a:ext uri="{FF2B5EF4-FFF2-40B4-BE49-F238E27FC236}">
                  <a16:creationId xmlns:a16="http://schemas.microsoft.com/office/drawing/2014/main" id="{DA819037-2CF9-4C38-8A1A-264191F0A3B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tabel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17F9F126-796B-4D7B-80FD-01543CCE0C8F}"/>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AC2E20E9-4090-46F2-9FE4-CCE51E553117}"/>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49" name="Ovaal 148">
              <a:extLst>
                <a:ext uri="{FF2B5EF4-FFF2-40B4-BE49-F238E27FC236}">
                  <a16:creationId xmlns:a16="http://schemas.microsoft.com/office/drawing/2014/main" id="{EEF2FE66-C1E2-4947-B559-3C0F84F8205D}"/>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50" name="Rechthoek 149">
              <a:extLst>
                <a:ext uri="{FF2B5EF4-FFF2-40B4-BE49-F238E27FC236}">
                  <a16:creationId xmlns:a16="http://schemas.microsoft.com/office/drawing/2014/main" id="{678FE4CE-A6F3-4027-B5DB-FC4CB25DC1A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Opvulling, lijnen, cellen verdelen, cellen toevoegen, kolommen of rijen verwijderen, etc.</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8DA9A7E2-86E2-403F-A87E-BCF705F6CD7F}"/>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35" name="Groep 34">
              <a:extLst>
                <a:ext uri="{FF2B5EF4-FFF2-40B4-BE49-F238E27FC236}">
                  <a16:creationId xmlns:a16="http://schemas.microsoft.com/office/drawing/2014/main" id="{5C4BEA8F-3EA4-4E13-845C-BB0091AB85DA}"/>
                </a:ext>
              </a:extLst>
            </p:cNvPr>
            <p:cNvGrpSpPr/>
            <p:nvPr/>
          </p:nvGrpSpPr>
          <p:grpSpPr>
            <a:xfrm>
              <a:off x="12901925" y="2004002"/>
              <a:ext cx="825930" cy="209550"/>
              <a:chOff x="13504624" y="2482850"/>
              <a:chExt cx="825500" cy="209550"/>
            </a:xfrm>
          </p:grpSpPr>
          <p:sp>
            <p:nvSpPr>
              <p:cNvPr id="46" name="Rechthoek 45">
                <a:extLst>
                  <a:ext uri="{FF2B5EF4-FFF2-40B4-BE49-F238E27FC236}">
                    <a16:creationId xmlns:a16="http://schemas.microsoft.com/office/drawing/2014/main" id="{7590441B-7ECE-41BC-BBEA-DF3764D0180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OK</a:t>
                </a:r>
              </a:p>
            </p:txBody>
          </p:sp>
          <p:cxnSp>
            <p:nvCxnSpPr>
              <p:cNvPr id="47" name="Rechte verbindingslijn 46">
                <a:extLst>
                  <a:ext uri="{FF2B5EF4-FFF2-40B4-BE49-F238E27FC236}">
                    <a16:creationId xmlns:a16="http://schemas.microsoft.com/office/drawing/2014/main" id="{23A3C296-83B0-4952-B45E-57261BD0497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8" name="Gelijkbenige driehoek 47">
                <a:extLst>
                  <a:ext uri="{FF2B5EF4-FFF2-40B4-BE49-F238E27FC236}">
                    <a16:creationId xmlns:a16="http://schemas.microsoft.com/office/drawing/2014/main" id="{3086C471-F017-4FA1-A9DB-CEDA778318B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37" name="Tabel icoon">
              <a:extLst>
                <a:ext uri="{FF2B5EF4-FFF2-40B4-BE49-F238E27FC236}">
                  <a16:creationId xmlns:a16="http://schemas.microsoft.com/office/drawing/2014/main" id="{AB295555-7C37-4628-9E25-0954E7189AAE}"/>
                </a:ext>
              </a:extLst>
            </p:cNvPr>
            <p:cNvGrpSpPr/>
            <p:nvPr/>
          </p:nvGrpSpPr>
          <p:grpSpPr>
            <a:xfrm>
              <a:off x="12927654" y="903541"/>
              <a:ext cx="375696" cy="339168"/>
              <a:chOff x="6072040" y="3376043"/>
              <a:chExt cx="1227920" cy="1109109"/>
            </a:xfrm>
          </p:grpSpPr>
          <p:sp>
            <p:nvSpPr>
              <p:cNvPr id="38" name="Rechthoek 37">
                <a:extLst>
                  <a:ext uri="{FF2B5EF4-FFF2-40B4-BE49-F238E27FC236}">
                    <a16:creationId xmlns:a16="http://schemas.microsoft.com/office/drawing/2014/main" id="{CF4FDE2C-1A8C-4636-8FFE-8D6E78859620}"/>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39" name="Rechthoek 38">
                <a:extLst>
                  <a:ext uri="{FF2B5EF4-FFF2-40B4-BE49-F238E27FC236}">
                    <a16:creationId xmlns:a16="http://schemas.microsoft.com/office/drawing/2014/main" id="{405A0D93-C4B6-4A9C-92B5-3F55723EECF7}"/>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cxnSp>
            <p:nvCxnSpPr>
              <p:cNvPr id="40" name="Rechte verbindingslijn 39">
                <a:extLst>
                  <a:ext uri="{FF2B5EF4-FFF2-40B4-BE49-F238E27FC236}">
                    <a16:creationId xmlns:a16="http://schemas.microsoft.com/office/drawing/2014/main" id="{7CBA5CC1-1223-4152-BA56-8985F9EA538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1F843F69-FEA0-4697-A4BB-567CCD483C67}"/>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F5FFDEDD-5DA7-4B34-9E8A-1C93BCB82D58}"/>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BD51020-31C6-4E69-AA8C-411F7B296CB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9E9A3462-3339-4CF3-9943-DBA4DA464DD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45" name="Rechthoek 44">
                <a:extLst>
                  <a:ext uri="{FF2B5EF4-FFF2-40B4-BE49-F238E27FC236}">
                    <a16:creationId xmlns:a16="http://schemas.microsoft.com/office/drawing/2014/main" id="{F7E1ABD6-C3C8-4171-93E6-A2D7831479C1}"/>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grpSp>
      <p:sp>
        <p:nvSpPr>
          <p:cNvPr id="26" name="Tijdelijke aanduiding voor tabel 8">
            <a:extLst>
              <a:ext uri="{FF2B5EF4-FFF2-40B4-BE49-F238E27FC236}">
                <a16:creationId xmlns:a16="http://schemas.microsoft.com/office/drawing/2014/main" id="{E69F8AA6-A154-4045-863A-FA1DA831628C}"/>
              </a:ext>
            </a:extLst>
          </p:cNvPr>
          <p:cNvSpPr>
            <a:spLocks noGrp="1"/>
          </p:cNvSpPr>
          <p:nvPr>
            <p:ph type="tbl" sz="quarter" idx="15"/>
          </p:nvPr>
        </p:nvSpPr>
        <p:spPr>
          <a:xfrm>
            <a:off x="903283" y="1997291"/>
            <a:ext cx="10385434" cy="3744000"/>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dirty="0"/>
              <a:t>Klik op het pictogram als u een tabel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137" name="Tijdelijke aanduiding voor verticale tekst 2">
            <a:extLst>
              <a:ext uri="{FF2B5EF4-FFF2-40B4-BE49-F238E27FC236}">
                <a16:creationId xmlns:a16="http://schemas.microsoft.com/office/drawing/2014/main" id="{6DA49AEF-4DA7-458F-8455-C913A61B0558}"/>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5202F76-9912-4EF2-848A-219C8C403E33}"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dirty="0"/>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204" name="Tijdelijke aanduiding voor tekst 6">
            <a:extLst>
              <a:ext uri="{FF2B5EF4-FFF2-40B4-BE49-F238E27FC236}">
                <a16:creationId xmlns:a16="http://schemas.microsoft.com/office/drawing/2014/main" id="{70C75C22-E80C-4DD8-AE84-19474AEC5A5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05" name="Tijdelijke aanduiding voor tekst 6">
            <a:extLst>
              <a:ext uri="{FF2B5EF4-FFF2-40B4-BE49-F238E27FC236}">
                <a16:creationId xmlns:a16="http://schemas.microsoft.com/office/drawing/2014/main" id="{0482DC9C-2AF2-4B4C-8244-74DEF9159AFC}"/>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06" name="Tijdelijke aanduiding voor tekst 6">
            <a:extLst>
              <a:ext uri="{FF2B5EF4-FFF2-40B4-BE49-F238E27FC236}">
                <a16:creationId xmlns:a16="http://schemas.microsoft.com/office/drawing/2014/main" id="{1D60B74D-ADAC-4EA9-BAF1-421E2312BFE5}"/>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207" name="Tijdelijke aanduiding voor tekst 6">
            <a:extLst>
              <a:ext uri="{FF2B5EF4-FFF2-40B4-BE49-F238E27FC236}">
                <a16:creationId xmlns:a16="http://schemas.microsoft.com/office/drawing/2014/main" id="{095DE808-83F6-4C5A-A687-2D34E6946ACD}"/>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105" name="Tijdelijke aanduiding voor tekst 82">
            <a:extLst>
              <a:ext uri="{FF2B5EF4-FFF2-40B4-BE49-F238E27FC236}">
                <a16:creationId xmlns:a16="http://schemas.microsoft.com/office/drawing/2014/main" id="{384319C4-E1EE-4B41-864D-8DFF4FEFD67F}"/>
              </a:ext>
            </a:extLst>
          </p:cNvPr>
          <p:cNvSpPr>
            <a:spLocks noGrp="1"/>
          </p:cNvSpPr>
          <p:nvPr>
            <p:ph type="body" sz="quarter" idx="26" hasCustomPrompt="1"/>
          </p:nvPr>
        </p:nvSpPr>
        <p:spPr>
          <a:xfrm>
            <a:off x="325438" y="285749"/>
            <a:ext cx="850900" cy="657225"/>
          </a:xfrm>
          <a:blipFill>
            <a:blip r:embed="rId2"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138" name="INSTRUCTIES">
            <a:extLst>
              <a:ext uri="{FF2B5EF4-FFF2-40B4-BE49-F238E27FC236}">
                <a16:creationId xmlns:a16="http://schemas.microsoft.com/office/drawing/2014/main" id="{CB5AA805-6B13-43D7-A9CC-B6B355FD0251}"/>
              </a:ext>
            </a:extLst>
          </p:cNvPr>
          <p:cNvGrpSpPr/>
          <p:nvPr userDrawn="1"/>
        </p:nvGrpSpPr>
        <p:grpSpPr>
          <a:xfrm>
            <a:off x="12395374" y="-718670"/>
            <a:ext cx="4140000" cy="4462669"/>
            <a:chOff x="12395374" y="-718670"/>
            <a:chExt cx="4140000" cy="4462669"/>
          </a:xfrm>
        </p:grpSpPr>
        <p:sp>
          <p:nvSpPr>
            <p:cNvPr id="141" name="Rechthoek: afgeronde hoeken 140">
              <a:extLst>
                <a:ext uri="{FF2B5EF4-FFF2-40B4-BE49-F238E27FC236}">
                  <a16:creationId xmlns:a16="http://schemas.microsoft.com/office/drawing/2014/main" id="{6E96139E-929E-4D3B-89BB-3BE30092338C}"/>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Tabel invoegen of de bestaande tabel aanpassen / veranderen.</a:t>
              </a:r>
            </a:p>
          </p:txBody>
        </p:sp>
        <p:sp>
          <p:nvSpPr>
            <p:cNvPr id="145" name="Rechthoek: afgeronde hoeken 144">
              <a:extLst>
                <a:ext uri="{FF2B5EF4-FFF2-40B4-BE49-F238E27FC236}">
                  <a16:creationId xmlns:a16="http://schemas.microsoft.com/office/drawing/2014/main" id="{A72090FD-BD85-466A-9E2D-88C1071090AD}"/>
                </a:ext>
              </a:extLst>
            </p:cNvPr>
            <p:cNvSpPr/>
            <p:nvPr userDrawn="1"/>
          </p:nvSpPr>
          <p:spPr>
            <a:xfrm>
              <a:off x="12395374" y="-1"/>
              <a:ext cx="4140000" cy="3744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26FB6707-1FA0-42FC-B7D7-0BC5AF8CBFA8}"/>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1954F1A6-68D9-4A16-B0D1-7F88AD40DEC4}"/>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52" name="Rechthoek 151">
              <a:extLst>
                <a:ext uri="{FF2B5EF4-FFF2-40B4-BE49-F238E27FC236}">
                  <a16:creationId xmlns:a16="http://schemas.microsoft.com/office/drawing/2014/main" id="{58E32810-8862-4A4A-8CED-EBB990E9AA3E}"/>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Wanneer nodig, verwijder de bestaande tabel d.m.v. de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dirty="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53" name="Ovaal 152">
              <a:extLst>
                <a:ext uri="{FF2B5EF4-FFF2-40B4-BE49-F238E27FC236}">
                  <a16:creationId xmlns:a16="http://schemas.microsoft.com/office/drawing/2014/main" id="{7D71CD57-3ECA-4FAB-A360-7CD445D5CBF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54" name="Rechthoek 153">
              <a:extLst>
                <a:ext uri="{FF2B5EF4-FFF2-40B4-BE49-F238E27FC236}">
                  <a16:creationId xmlns:a16="http://schemas.microsoft.com/office/drawing/2014/main" id="{EA456834-5ABE-41AE-B4CD-3A83CE6C8AC8}"/>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55" name="Ovaal 154">
              <a:extLst>
                <a:ext uri="{FF2B5EF4-FFF2-40B4-BE49-F238E27FC236}">
                  <a16:creationId xmlns:a16="http://schemas.microsoft.com/office/drawing/2014/main" id="{5CDE9635-A4F8-4B90-873E-D2CEEFC78927}"/>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57" name="Rechthoek 156">
              <a:extLst>
                <a:ext uri="{FF2B5EF4-FFF2-40B4-BE49-F238E27FC236}">
                  <a16:creationId xmlns:a16="http://schemas.microsoft.com/office/drawing/2014/main" id="{03CAE751-09C1-42F2-A2D3-5E38408C7B68}"/>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Opvulling, lijnen, cellen verdelen, cellen toevoegen, kolommen of rijen verwijderen, etc.</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8" name="Rechte verbindingslijn 157">
              <a:extLst>
                <a:ext uri="{FF2B5EF4-FFF2-40B4-BE49-F238E27FC236}">
                  <a16:creationId xmlns:a16="http://schemas.microsoft.com/office/drawing/2014/main" id="{4FE79479-6DF2-4ACB-9B22-3EE869B25CBE}"/>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9" name="Groep 158">
              <a:extLst>
                <a:ext uri="{FF2B5EF4-FFF2-40B4-BE49-F238E27FC236}">
                  <a16:creationId xmlns:a16="http://schemas.microsoft.com/office/drawing/2014/main" id="{B3AE751F-E051-4E72-839C-22FF4B57EF25}"/>
                </a:ext>
              </a:extLst>
            </p:cNvPr>
            <p:cNvGrpSpPr/>
            <p:nvPr/>
          </p:nvGrpSpPr>
          <p:grpSpPr>
            <a:xfrm>
              <a:off x="12901925" y="2004002"/>
              <a:ext cx="825930" cy="209550"/>
              <a:chOff x="13504624" y="2482850"/>
              <a:chExt cx="825500" cy="209550"/>
            </a:xfrm>
          </p:grpSpPr>
          <p:sp>
            <p:nvSpPr>
              <p:cNvPr id="169" name="Rechthoek 168">
                <a:extLst>
                  <a:ext uri="{FF2B5EF4-FFF2-40B4-BE49-F238E27FC236}">
                    <a16:creationId xmlns:a16="http://schemas.microsoft.com/office/drawing/2014/main" id="{65B28864-2EA1-4D4D-91DC-0D143C2FFA23}"/>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dirty="0">
                    <a:solidFill>
                      <a:schemeClr val="tx1"/>
                    </a:solidFill>
                    <a:latin typeface="Arial" panose="020B0604020202020204" pitchFamily="34" charset="0"/>
                    <a:cs typeface="Arial" panose="020B0604020202020204" pitchFamily="34" charset="0"/>
                  </a:rPr>
                  <a:t>OK</a:t>
                </a:r>
              </a:p>
            </p:txBody>
          </p:sp>
          <p:cxnSp>
            <p:nvCxnSpPr>
              <p:cNvPr id="170" name="Rechte verbindingslijn 169">
                <a:extLst>
                  <a:ext uri="{FF2B5EF4-FFF2-40B4-BE49-F238E27FC236}">
                    <a16:creationId xmlns:a16="http://schemas.microsoft.com/office/drawing/2014/main" id="{7AB2D829-0195-4CC3-B235-91DF03E17AA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1" name="Gelijkbenige driehoek 170">
                <a:extLst>
                  <a:ext uri="{FF2B5EF4-FFF2-40B4-BE49-F238E27FC236}">
                    <a16:creationId xmlns:a16="http://schemas.microsoft.com/office/drawing/2014/main" id="{D7B7091C-4B3F-4F00-A708-2D098B31D2C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nvGrpSpPr>
            <p:cNvPr id="160" name="Tabel icoon">
              <a:extLst>
                <a:ext uri="{FF2B5EF4-FFF2-40B4-BE49-F238E27FC236}">
                  <a16:creationId xmlns:a16="http://schemas.microsoft.com/office/drawing/2014/main" id="{F42956DE-BEF4-47EA-9F5D-EC5AE2C438AF}"/>
                </a:ext>
              </a:extLst>
            </p:cNvPr>
            <p:cNvGrpSpPr/>
            <p:nvPr/>
          </p:nvGrpSpPr>
          <p:grpSpPr>
            <a:xfrm>
              <a:off x="12927654" y="903541"/>
              <a:ext cx="375696" cy="339168"/>
              <a:chOff x="6072040" y="3376043"/>
              <a:chExt cx="1227920" cy="1109109"/>
            </a:xfrm>
          </p:grpSpPr>
          <p:sp>
            <p:nvSpPr>
              <p:cNvPr id="161" name="Rechthoek 160">
                <a:extLst>
                  <a:ext uri="{FF2B5EF4-FFF2-40B4-BE49-F238E27FC236}">
                    <a16:creationId xmlns:a16="http://schemas.microsoft.com/office/drawing/2014/main" id="{5F2872E0-787D-48C4-B939-C0CC1D5906A3}"/>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sp>
            <p:nvSpPr>
              <p:cNvPr id="162" name="Rechthoek 161">
                <a:extLst>
                  <a:ext uri="{FF2B5EF4-FFF2-40B4-BE49-F238E27FC236}">
                    <a16:creationId xmlns:a16="http://schemas.microsoft.com/office/drawing/2014/main" id="{175FA448-9D1F-44BE-A4FE-D23E4C03EA39}"/>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cxnSp>
            <p:nvCxnSpPr>
              <p:cNvPr id="163" name="Rechte verbindingslijn 162">
                <a:extLst>
                  <a:ext uri="{FF2B5EF4-FFF2-40B4-BE49-F238E27FC236}">
                    <a16:creationId xmlns:a16="http://schemas.microsoft.com/office/drawing/2014/main" id="{54735773-7858-47A4-81A6-E26E6F1B8E18}"/>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4" name="Rechte verbindingslijn 163">
                <a:extLst>
                  <a:ext uri="{FF2B5EF4-FFF2-40B4-BE49-F238E27FC236}">
                    <a16:creationId xmlns:a16="http://schemas.microsoft.com/office/drawing/2014/main" id="{29651D08-DC1D-42AD-9CF2-BBBFE1D65D4F}"/>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5" name="Rechte verbindingslijn 164">
                <a:extLst>
                  <a:ext uri="{FF2B5EF4-FFF2-40B4-BE49-F238E27FC236}">
                    <a16:creationId xmlns:a16="http://schemas.microsoft.com/office/drawing/2014/main" id="{3F8D72FB-A048-4051-96F7-F384D50E80B2}"/>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6" name="Rechte verbindingslijn 165">
                <a:extLst>
                  <a:ext uri="{FF2B5EF4-FFF2-40B4-BE49-F238E27FC236}">
                    <a16:creationId xmlns:a16="http://schemas.microsoft.com/office/drawing/2014/main" id="{1606C060-9376-4DFD-A313-AFC1D4400FE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7" name="Rechte verbindingslijn 166">
                <a:extLst>
                  <a:ext uri="{FF2B5EF4-FFF2-40B4-BE49-F238E27FC236}">
                    <a16:creationId xmlns:a16="http://schemas.microsoft.com/office/drawing/2014/main" id="{26A2DB28-3106-44CC-9D8C-D1D404BCABF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68" name="Rechthoek 167">
                <a:extLst>
                  <a:ext uri="{FF2B5EF4-FFF2-40B4-BE49-F238E27FC236}">
                    <a16:creationId xmlns:a16="http://schemas.microsoft.com/office/drawing/2014/main" id="{60EDE8B4-CFF9-4AB3-9F4E-55576A4D864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p>
            </p:txBody>
          </p:sp>
        </p:grpSp>
      </p:grpSp>
      <p:grpSp>
        <p:nvGrpSpPr>
          <p:cNvPr id="172" name="TEKSTINSTRUCTIES">
            <a:extLst>
              <a:ext uri="{FF2B5EF4-FFF2-40B4-BE49-F238E27FC236}">
                <a16:creationId xmlns:a16="http://schemas.microsoft.com/office/drawing/2014/main" id="{E4DB9C35-D4AE-4833-BA14-33F38C01C1DC}"/>
              </a:ext>
            </a:extLst>
          </p:cNvPr>
          <p:cNvGrpSpPr/>
          <p:nvPr userDrawn="1"/>
        </p:nvGrpSpPr>
        <p:grpSpPr>
          <a:xfrm>
            <a:off x="-4297881" y="-718670"/>
            <a:ext cx="4140000" cy="7198669"/>
            <a:chOff x="-4297881" y="-718670"/>
            <a:chExt cx="4140000" cy="7198669"/>
          </a:xfrm>
        </p:grpSpPr>
        <p:sp>
          <p:nvSpPr>
            <p:cNvPr id="173" name="Rechthoek: afgeronde hoeken 172">
              <a:extLst>
                <a:ext uri="{FF2B5EF4-FFF2-40B4-BE49-F238E27FC236}">
                  <a16:creationId xmlns:a16="http://schemas.microsoft.com/office/drawing/2014/main" id="{EA817319-3E90-43B6-8331-6F1A51EB2507}"/>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74" name="Rechthoek: afgeronde hoeken 173">
              <a:extLst>
                <a:ext uri="{FF2B5EF4-FFF2-40B4-BE49-F238E27FC236}">
                  <a16:creationId xmlns:a16="http://schemas.microsoft.com/office/drawing/2014/main" id="{8A57391A-35A4-40F3-9640-B856F6BE0BB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75" name="Rechte verbindingslijn 174">
              <a:extLst>
                <a:ext uri="{FF2B5EF4-FFF2-40B4-BE49-F238E27FC236}">
                  <a16:creationId xmlns:a16="http://schemas.microsoft.com/office/drawing/2014/main" id="{36D84D92-D8DF-4B4F-9052-7D088093C85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76" name="Groep 175">
              <a:extLst>
                <a:ext uri="{FF2B5EF4-FFF2-40B4-BE49-F238E27FC236}">
                  <a16:creationId xmlns:a16="http://schemas.microsoft.com/office/drawing/2014/main" id="{BC5C1C04-2576-414F-98F2-28CAD0EEFF56}"/>
                </a:ext>
              </a:extLst>
            </p:cNvPr>
            <p:cNvGrpSpPr/>
            <p:nvPr userDrawn="1"/>
          </p:nvGrpSpPr>
          <p:grpSpPr>
            <a:xfrm>
              <a:off x="-3905190" y="127747"/>
              <a:ext cx="3354618" cy="786653"/>
              <a:chOff x="-3419346" y="368233"/>
              <a:chExt cx="3170491" cy="743862"/>
            </a:xfrm>
          </p:grpSpPr>
          <p:sp>
            <p:nvSpPr>
              <p:cNvPr id="197" name="Rechthoek 196">
                <a:extLst>
                  <a:ext uri="{FF2B5EF4-FFF2-40B4-BE49-F238E27FC236}">
                    <a16:creationId xmlns:a16="http://schemas.microsoft.com/office/drawing/2014/main" id="{D4372B3C-AF38-4A05-BF34-A974CBD8DFB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198" name="Rechte verbindingslijn 197">
                <a:extLst>
                  <a:ext uri="{FF2B5EF4-FFF2-40B4-BE49-F238E27FC236}">
                    <a16:creationId xmlns:a16="http://schemas.microsoft.com/office/drawing/2014/main" id="{C5C63C87-FCF8-4508-968A-E09A0695C57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Rechte verbindingslijn 198">
                <a:extLst>
                  <a:ext uri="{FF2B5EF4-FFF2-40B4-BE49-F238E27FC236}">
                    <a16:creationId xmlns:a16="http://schemas.microsoft.com/office/drawing/2014/main" id="{1F58A817-9C38-4930-B181-3D77A3278E1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0" name="Rechthoek 199">
                <a:extLst>
                  <a:ext uri="{FF2B5EF4-FFF2-40B4-BE49-F238E27FC236}">
                    <a16:creationId xmlns:a16="http://schemas.microsoft.com/office/drawing/2014/main" id="{8FAA39E1-D45A-4FE9-B29A-6B5E81B7F2B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01" name="Groep 200">
                <a:extLst>
                  <a:ext uri="{FF2B5EF4-FFF2-40B4-BE49-F238E27FC236}">
                    <a16:creationId xmlns:a16="http://schemas.microsoft.com/office/drawing/2014/main" id="{10050D09-FB5C-4F94-858C-58155B80D662}"/>
                  </a:ext>
                </a:extLst>
              </p:cNvPr>
              <p:cNvGrpSpPr/>
              <p:nvPr userDrawn="1"/>
            </p:nvGrpSpPr>
            <p:grpSpPr>
              <a:xfrm>
                <a:off x="-3002834" y="720303"/>
                <a:ext cx="182598" cy="143759"/>
                <a:chOff x="-3310843" y="700986"/>
                <a:chExt cx="182598" cy="143759"/>
              </a:xfrm>
            </p:grpSpPr>
            <p:grpSp>
              <p:nvGrpSpPr>
                <p:cNvPr id="291" name="Groep 290">
                  <a:extLst>
                    <a:ext uri="{FF2B5EF4-FFF2-40B4-BE49-F238E27FC236}">
                      <a16:creationId xmlns:a16="http://schemas.microsoft.com/office/drawing/2014/main" id="{B1241F8E-188B-4B4A-8214-A8A0E5E1308D}"/>
                    </a:ext>
                  </a:extLst>
                </p:cNvPr>
                <p:cNvGrpSpPr/>
                <p:nvPr userDrawn="1"/>
              </p:nvGrpSpPr>
              <p:grpSpPr>
                <a:xfrm>
                  <a:off x="-3310843" y="700986"/>
                  <a:ext cx="182598" cy="143759"/>
                  <a:chOff x="-3310843" y="700986"/>
                  <a:chExt cx="182598" cy="143759"/>
                </a:xfrm>
              </p:grpSpPr>
              <p:cxnSp>
                <p:nvCxnSpPr>
                  <p:cNvPr id="295" name="Rechte verbindingslijn 294">
                    <a:extLst>
                      <a:ext uri="{FF2B5EF4-FFF2-40B4-BE49-F238E27FC236}">
                        <a16:creationId xmlns:a16="http://schemas.microsoft.com/office/drawing/2014/main" id="{F53EC63F-2975-4478-932E-E4D66AA9C3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9C65D63D-3BEB-47E7-B5EC-7C80050D28A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62943BD3-30C9-4CE8-848F-6EBC52C3094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E067D354-89F6-4061-8350-5B14905192AF}"/>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12B7DCC3-2170-40FD-AA66-31C0E7E94D8D}"/>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92" name="Groep 291">
                  <a:extLst>
                    <a:ext uri="{FF2B5EF4-FFF2-40B4-BE49-F238E27FC236}">
                      <a16:creationId xmlns:a16="http://schemas.microsoft.com/office/drawing/2014/main" id="{DD42077B-2ED5-49C0-BF10-420DF2E7773D}"/>
                    </a:ext>
                  </a:extLst>
                </p:cNvPr>
                <p:cNvGrpSpPr/>
                <p:nvPr userDrawn="1"/>
              </p:nvGrpSpPr>
              <p:grpSpPr>
                <a:xfrm flipH="1">
                  <a:off x="-3310774" y="735854"/>
                  <a:ext cx="88801" cy="72568"/>
                  <a:chOff x="-2091059" y="1395403"/>
                  <a:chExt cx="157316" cy="128558"/>
                </a:xfrm>
              </p:grpSpPr>
              <p:sp>
                <p:nvSpPr>
                  <p:cNvPr id="293" name="Rechthoek 292">
                    <a:extLst>
                      <a:ext uri="{FF2B5EF4-FFF2-40B4-BE49-F238E27FC236}">
                        <a16:creationId xmlns:a16="http://schemas.microsoft.com/office/drawing/2014/main" id="{FBCD1071-933B-4C8D-922E-7680F0333D4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94" name="Pijl: punthaak 293">
                    <a:extLst>
                      <a:ext uri="{FF2B5EF4-FFF2-40B4-BE49-F238E27FC236}">
                        <a16:creationId xmlns:a16="http://schemas.microsoft.com/office/drawing/2014/main" id="{4DB44322-C2FB-4789-AEB2-539750BE6CC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202" name="Groep 201">
                <a:extLst>
                  <a:ext uri="{FF2B5EF4-FFF2-40B4-BE49-F238E27FC236}">
                    <a16:creationId xmlns:a16="http://schemas.microsoft.com/office/drawing/2014/main" id="{9C8EC3EC-4663-4EAE-B4EB-AAC3FED6883D}"/>
                  </a:ext>
                </a:extLst>
              </p:cNvPr>
              <p:cNvGrpSpPr/>
              <p:nvPr userDrawn="1"/>
            </p:nvGrpSpPr>
            <p:grpSpPr>
              <a:xfrm>
                <a:off x="-3326107" y="720303"/>
                <a:ext cx="182598" cy="143759"/>
                <a:chOff x="-3634116" y="700986"/>
                <a:chExt cx="182598" cy="143759"/>
              </a:xfrm>
            </p:grpSpPr>
            <p:grpSp>
              <p:nvGrpSpPr>
                <p:cNvPr id="282" name="Groep 281">
                  <a:extLst>
                    <a:ext uri="{FF2B5EF4-FFF2-40B4-BE49-F238E27FC236}">
                      <a16:creationId xmlns:a16="http://schemas.microsoft.com/office/drawing/2014/main" id="{F8DE8B64-F58D-400C-A72C-AF755716D7F4}"/>
                    </a:ext>
                  </a:extLst>
                </p:cNvPr>
                <p:cNvGrpSpPr/>
                <p:nvPr userDrawn="1"/>
              </p:nvGrpSpPr>
              <p:grpSpPr>
                <a:xfrm>
                  <a:off x="-3634116" y="700986"/>
                  <a:ext cx="182598" cy="143759"/>
                  <a:chOff x="-3634116" y="700986"/>
                  <a:chExt cx="182598" cy="143759"/>
                </a:xfrm>
              </p:grpSpPr>
              <p:cxnSp>
                <p:nvCxnSpPr>
                  <p:cNvPr id="286" name="Rechte verbindingslijn 285">
                    <a:extLst>
                      <a:ext uri="{FF2B5EF4-FFF2-40B4-BE49-F238E27FC236}">
                        <a16:creationId xmlns:a16="http://schemas.microsoft.com/office/drawing/2014/main" id="{702A32CA-2BBC-4FD6-8818-424C7B1C93D4}"/>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AABE94AC-A4E6-4609-95CA-F583AE2F197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BABA4255-2F53-4A93-877C-83606A58FF9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9236D7F5-A2B2-4B53-814D-0211D5F8C51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293C7FCD-5DF4-429D-9DE6-6FF000C3224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83" name="Groep 282">
                  <a:extLst>
                    <a:ext uri="{FF2B5EF4-FFF2-40B4-BE49-F238E27FC236}">
                      <a16:creationId xmlns:a16="http://schemas.microsoft.com/office/drawing/2014/main" id="{64F2C88A-0E6B-406E-9B32-61251F168463}"/>
                    </a:ext>
                  </a:extLst>
                </p:cNvPr>
                <p:cNvGrpSpPr/>
                <p:nvPr userDrawn="1"/>
              </p:nvGrpSpPr>
              <p:grpSpPr>
                <a:xfrm>
                  <a:off x="-3634047" y="735854"/>
                  <a:ext cx="88801" cy="72568"/>
                  <a:chOff x="-2091059" y="1395403"/>
                  <a:chExt cx="157316" cy="128558"/>
                </a:xfrm>
              </p:grpSpPr>
              <p:sp>
                <p:nvSpPr>
                  <p:cNvPr id="284" name="Rechthoek 283">
                    <a:extLst>
                      <a:ext uri="{FF2B5EF4-FFF2-40B4-BE49-F238E27FC236}">
                        <a16:creationId xmlns:a16="http://schemas.microsoft.com/office/drawing/2014/main" id="{90E8D91D-1F61-4D4A-8E15-A16C5EF69D8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85" name="Pijl: punthaak 284">
                    <a:extLst>
                      <a:ext uri="{FF2B5EF4-FFF2-40B4-BE49-F238E27FC236}">
                        <a16:creationId xmlns:a16="http://schemas.microsoft.com/office/drawing/2014/main" id="{2F31B629-8EA2-478B-B4A6-FEFE41DD52D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203" name="Rechte verbindingslijn 202">
                <a:extLst>
                  <a:ext uri="{FF2B5EF4-FFF2-40B4-BE49-F238E27FC236}">
                    <a16:creationId xmlns:a16="http://schemas.microsoft.com/office/drawing/2014/main" id="{4CA19F23-6383-4AB9-91DF-63E0DF9F881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55" name="Rechte verbindingslijn 254">
                <a:extLst>
                  <a:ext uri="{FF2B5EF4-FFF2-40B4-BE49-F238E27FC236}">
                    <a16:creationId xmlns:a16="http://schemas.microsoft.com/office/drawing/2014/main" id="{C5858D46-12A8-4AAB-B2B2-7F72E787FC05}"/>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56" name="Groep 255">
                <a:extLst>
                  <a:ext uri="{FF2B5EF4-FFF2-40B4-BE49-F238E27FC236}">
                    <a16:creationId xmlns:a16="http://schemas.microsoft.com/office/drawing/2014/main" id="{378CE2EC-795C-4AD1-867E-3015FEF88B5A}"/>
                  </a:ext>
                </a:extLst>
              </p:cNvPr>
              <p:cNvGrpSpPr/>
              <p:nvPr userDrawn="1"/>
            </p:nvGrpSpPr>
            <p:grpSpPr>
              <a:xfrm>
                <a:off x="-2425037" y="370226"/>
                <a:ext cx="357690" cy="330595"/>
                <a:chOff x="-2721817" y="347336"/>
                <a:chExt cx="432805" cy="400021"/>
              </a:xfrm>
            </p:grpSpPr>
            <p:sp>
              <p:nvSpPr>
                <p:cNvPr id="271" name="Rechthoek 270">
                  <a:extLst>
                    <a:ext uri="{FF2B5EF4-FFF2-40B4-BE49-F238E27FC236}">
                      <a16:creationId xmlns:a16="http://schemas.microsoft.com/office/drawing/2014/main" id="{9A578CAC-1F4B-4622-923B-F451FE3657F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72" name="Groep 271">
                  <a:extLst>
                    <a:ext uri="{FF2B5EF4-FFF2-40B4-BE49-F238E27FC236}">
                      <a16:creationId xmlns:a16="http://schemas.microsoft.com/office/drawing/2014/main" id="{6B3984F7-5566-4797-B74D-5B6F9C7CDA64}"/>
                    </a:ext>
                  </a:extLst>
                </p:cNvPr>
                <p:cNvGrpSpPr/>
                <p:nvPr userDrawn="1"/>
              </p:nvGrpSpPr>
              <p:grpSpPr>
                <a:xfrm>
                  <a:off x="-2652453" y="431583"/>
                  <a:ext cx="294076" cy="231526"/>
                  <a:chOff x="-3634116" y="700986"/>
                  <a:chExt cx="182598" cy="143759"/>
                </a:xfrm>
              </p:grpSpPr>
              <p:grpSp>
                <p:nvGrpSpPr>
                  <p:cNvPr id="273" name="Groep 272">
                    <a:extLst>
                      <a:ext uri="{FF2B5EF4-FFF2-40B4-BE49-F238E27FC236}">
                        <a16:creationId xmlns:a16="http://schemas.microsoft.com/office/drawing/2014/main" id="{485B7DFD-84DA-492D-A36A-E82BE7F34C2B}"/>
                      </a:ext>
                    </a:extLst>
                  </p:cNvPr>
                  <p:cNvGrpSpPr/>
                  <p:nvPr userDrawn="1"/>
                </p:nvGrpSpPr>
                <p:grpSpPr>
                  <a:xfrm>
                    <a:off x="-3634116" y="700986"/>
                    <a:ext cx="182598" cy="143759"/>
                    <a:chOff x="-3634116" y="700986"/>
                    <a:chExt cx="182598" cy="143759"/>
                  </a:xfrm>
                </p:grpSpPr>
                <p:cxnSp>
                  <p:nvCxnSpPr>
                    <p:cNvPr id="277" name="Rechte verbindingslijn 276">
                      <a:extLst>
                        <a:ext uri="{FF2B5EF4-FFF2-40B4-BE49-F238E27FC236}">
                          <a16:creationId xmlns:a16="http://schemas.microsoft.com/office/drawing/2014/main" id="{7C9E4748-BA70-45A8-95C6-938E362BEC5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78" name="Rechte verbindingslijn 277">
                      <a:extLst>
                        <a:ext uri="{FF2B5EF4-FFF2-40B4-BE49-F238E27FC236}">
                          <a16:creationId xmlns:a16="http://schemas.microsoft.com/office/drawing/2014/main" id="{15AEDA89-2AC6-49FC-9ABA-043828A0D22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79" name="Rechte verbindingslijn 278">
                      <a:extLst>
                        <a:ext uri="{FF2B5EF4-FFF2-40B4-BE49-F238E27FC236}">
                          <a16:creationId xmlns:a16="http://schemas.microsoft.com/office/drawing/2014/main" id="{C61FD8B7-63FC-4BBC-B55E-6C285877529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80" name="Rechte verbindingslijn 279">
                      <a:extLst>
                        <a:ext uri="{FF2B5EF4-FFF2-40B4-BE49-F238E27FC236}">
                          <a16:creationId xmlns:a16="http://schemas.microsoft.com/office/drawing/2014/main" id="{35B11D51-BF3F-4C77-A169-71FE20E88E61}"/>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81" name="Rechte verbindingslijn 280">
                      <a:extLst>
                        <a:ext uri="{FF2B5EF4-FFF2-40B4-BE49-F238E27FC236}">
                          <a16:creationId xmlns:a16="http://schemas.microsoft.com/office/drawing/2014/main" id="{A0595E77-B761-426E-889E-1C91C769732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74" name="Groep 273">
                    <a:extLst>
                      <a:ext uri="{FF2B5EF4-FFF2-40B4-BE49-F238E27FC236}">
                        <a16:creationId xmlns:a16="http://schemas.microsoft.com/office/drawing/2014/main" id="{6B8ED440-D497-4507-AE19-63BAD16F65B6}"/>
                      </a:ext>
                    </a:extLst>
                  </p:cNvPr>
                  <p:cNvGrpSpPr/>
                  <p:nvPr userDrawn="1"/>
                </p:nvGrpSpPr>
                <p:grpSpPr>
                  <a:xfrm>
                    <a:off x="-3634047" y="735854"/>
                    <a:ext cx="88801" cy="72568"/>
                    <a:chOff x="-2091059" y="1395403"/>
                    <a:chExt cx="157316" cy="128558"/>
                  </a:xfrm>
                </p:grpSpPr>
                <p:sp>
                  <p:nvSpPr>
                    <p:cNvPr id="275" name="Rechthoek 274">
                      <a:extLst>
                        <a:ext uri="{FF2B5EF4-FFF2-40B4-BE49-F238E27FC236}">
                          <a16:creationId xmlns:a16="http://schemas.microsoft.com/office/drawing/2014/main" id="{478C5F21-E7BB-4F55-96A6-AE75C29F18B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76" name="Pijl: punthaak 275">
                      <a:extLst>
                        <a:ext uri="{FF2B5EF4-FFF2-40B4-BE49-F238E27FC236}">
                          <a16:creationId xmlns:a16="http://schemas.microsoft.com/office/drawing/2014/main" id="{E51C8480-C2CA-4AB2-9214-BA55D9B7299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257" name="Groep 256">
                <a:extLst>
                  <a:ext uri="{FF2B5EF4-FFF2-40B4-BE49-F238E27FC236}">
                    <a16:creationId xmlns:a16="http://schemas.microsoft.com/office/drawing/2014/main" id="{4C8C53BD-23FE-4AFB-8DFF-2F7C086CD588}"/>
                  </a:ext>
                </a:extLst>
              </p:cNvPr>
              <p:cNvGrpSpPr/>
              <p:nvPr userDrawn="1"/>
            </p:nvGrpSpPr>
            <p:grpSpPr>
              <a:xfrm>
                <a:off x="-2425037" y="781500"/>
                <a:ext cx="357690" cy="330595"/>
                <a:chOff x="-2721817" y="782525"/>
                <a:chExt cx="432805" cy="400021"/>
              </a:xfrm>
            </p:grpSpPr>
            <p:sp>
              <p:nvSpPr>
                <p:cNvPr id="260" name="Rechthoek 259">
                  <a:extLst>
                    <a:ext uri="{FF2B5EF4-FFF2-40B4-BE49-F238E27FC236}">
                      <a16:creationId xmlns:a16="http://schemas.microsoft.com/office/drawing/2014/main" id="{FAAFF728-2380-4C80-99F8-6084AAD378F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61" name="Groep 260">
                  <a:extLst>
                    <a:ext uri="{FF2B5EF4-FFF2-40B4-BE49-F238E27FC236}">
                      <a16:creationId xmlns:a16="http://schemas.microsoft.com/office/drawing/2014/main" id="{9C92A438-93C1-4AD9-8E5F-572643932E32}"/>
                    </a:ext>
                  </a:extLst>
                </p:cNvPr>
                <p:cNvGrpSpPr/>
                <p:nvPr userDrawn="1"/>
              </p:nvGrpSpPr>
              <p:grpSpPr>
                <a:xfrm>
                  <a:off x="-2652453" y="866772"/>
                  <a:ext cx="294076" cy="231526"/>
                  <a:chOff x="-3310843" y="700986"/>
                  <a:chExt cx="182598" cy="143759"/>
                </a:xfrm>
              </p:grpSpPr>
              <p:grpSp>
                <p:nvGrpSpPr>
                  <p:cNvPr id="262" name="Groep 261">
                    <a:extLst>
                      <a:ext uri="{FF2B5EF4-FFF2-40B4-BE49-F238E27FC236}">
                        <a16:creationId xmlns:a16="http://schemas.microsoft.com/office/drawing/2014/main" id="{CD48DE64-5071-4C9C-AFBB-6280B29F35B6}"/>
                      </a:ext>
                    </a:extLst>
                  </p:cNvPr>
                  <p:cNvGrpSpPr/>
                  <p:nvPr userDrawn="1"/>
                </p:nvGrpSpPr>
                <p:grpSpPr>
                  <a:xfrm>
                    <a:off x="-3310843" y="700986"/>
                    <a:ext cx="182598" cy="143759"/>
                    <a:chOff x="-3310843" y="700986"/>
                    <a:chExt cx="182598" cy="143759"/>
                  </a:xfrm>
                </p:grpSpPr>
                <p:cxnSp>
                  <p:nvCxnSpPr>
                    <p:cNvPr id="266" name="Rechte verbindingslijn 265">
                      <a:extLst>
                        <a:ext uri="{FF2B5EF4-FFF2-40B4-BE49-F238E27FC236}">
                          <a16:creationId xmlns:a16="http://schemas.microsoft.com/office/drawing/2014/main" id="{B87AD648-0CA9-4FB3-97D3-7D74BA9600F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67" name="Rechte verbindingslijn 266">
                      <a:extLst>
                        <a:ext uri="{FF2B5EF4-FFF2-40B4-BE49-F238E27FC236}">
                          <a16:creationId xmlns:a16="http://schemas.microsoft.com/office/drawing/2014/main" id="{C18E0E5F-7A8A-4EAC-87CB-75B2496CF16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68" name="Rechte verbindingslijn 267">
                      <a:extLst>
                        <a:ext uri="{FF2B5EF4-FFF2-40B4-BE49-F238E27FC236}">
                          <a16:creationId xmlns:a16="http://schemas.microsoft.com/office/drawing/2014/main" id="{7A7C6235-E1A2-49E6-9D8E-865EDE78637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69" name="Rechte verbindingslijn 268">
                      <a:extLst>
                        <a:ext uri="{FF2B5EF4-FFF2-40B4-BE49-F238E27FC236}">
                          <a16:creationId xmlns:a16="http://schemas.microsoft.com/office/drawing/2014/main" id="{8833E006-4789-439C-81E4-1878B6D0362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70" name="Rechte verbindingslijn 269">
                      <a:extLst>
                        <a:ext uri="{FF2B5EF4-FFF2-40B4-BE49-F238E27FC236}">
                          <a16:creationId xmlns:a16="http://schemas.microsoft.com/office/drawing/2014/main" id="{49FCE386-E0C8-410F-878D-459A9865B82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63" name="Groep 262">
                    <a:extLst>
                      <a:ext uri="{FF2B5EF4-FFF2-40B4-BE49-F238E27FC236}">
                        <a16:creationId xmlns:a16="http://schemas.microsoft.com/office/drawing/2014/main" id="{5E8D0408-D9BC-4088-8868-071355D9EB22}"/>
                      </a:ext>
                    </a:extLst>
                  </p:cNvPr>
                  <p:cNvGrpSpPr/>
                  <p:nvPr userDrawn="1"/>
                </p:nvGrpSpPr>
                <p:grpSpPr>
                  <a:xfrm flipH="1">
                    <a:off x="-3310774" y="735854"/>
                    <a:ext cx="88801" cy="72568"/>
                    <a:chOff x="-2091059" y="1395403"/>
                    <a:chExt cx="157316" cy="128558"/>
                  </a:xfrm>
                </p:grpSpPr>
                <p:sp>
                  <p:nvSpPr>
                    <p:cNvPr id="264" name="Rechthoek 263">
                      <a:extLst>
                        <a:ext uri="{FF2B5EF4-FFF2-40B4-BE49-F238E27FC236}">
                          <a16:creationId xmlns:a16="http://schemas.microsoft.com/office/drawing/2014/main" id="{F709A72A-CFCD-4329-8574-218601C5946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65" name="Pijl: punthaak 264">
                      <a:extLst>
                        <a:ext uri="{FF2B5EF4-FFF2-40B4-BE49-F238E27FC236}">
                          <a16:creationId xmlns:a16="http://schemas.microsoft.com/office/drawing/2014/main" id="{2BFBC1AC-8E21-4E59-A097-2E9CB1E111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58" name="Rechthoek 257">
                <a:extLst>
                  <a:ext uri="{FF2B5EF4-FFF2-40B4-BE49-F238E27FC236}">
                    <a16:creationId xmlns:a16="http://schemas.microsoft.com/office/drawing/2014/main" id="{65BB59B2-8D52-40F9-9209-E3CFBA47994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59" name="Rechthoek 258">
                <a:extLst>
                  <a:ext uri="{FF2B5EF4-FFF2-40B4-BE49-F238E27FC236}">
                    <a16:creationId xmlns:a16="http://schemas.microsoft.com/office/drawing/2014/main" id="{3F7F5412-2DD5-4E9A-A4C1-F264C6EA668F}"/>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177" name="Rechte verbindingslijn 176">
              <a:extLst>
                <a:ext uri="{FF2B5EF4-FFF2-40B4-BE49-F238E27FC236}">
                  <a16:creationId xmlns:a16="http://schemas.microsoft.com/office/drawing/2014/main" id="{574B7203-4889-4D18-A2E4-5E9FF05C630D}"/>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8" name="Rechthoek 177">
              <a:extLst>
                <a:ext uri="{FF2B5EF4-FFF2-40B4-BE49-F238E27FC236}">
                  <a16:creationId xmlns:a16="http://schemas.microsoft.com/office/drawing/2014/main" id="{23B8692D-C1C4-4A6D-995D-5A523DD47319}"/>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179" name="Rechthoek 178">
              <a:extLst>
                <a:ext uri="{FF2B5EF4-FFF2-40B4-BE49-F238E27FC236}">
                  <a16:creationId xmlns:a16="http://schemas.microsoft.com/office/drawing/2014/main" id="{0AAF7BB1-835B-4256-A01D-1AFA811144BA}"/>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180" name="Ovaal 179">
              <a:extLst>
                <a:ext uri="{FF2B5EF4-FFF2-40B4-BE49-F238E27FC236}">
                  <a16:creationId xmlns:a16="http://schemas.microsoft.com/office/drawing/2014/main" id="{010FE26F-40AE-468F-84A8-47BE39C480B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81" name="Ovaal 180">
              <a:extLst>
                <a:ext uri="{FF2B5EF4-FFF2-40B4-BE49-F238E27FC236}">
                  <a16:creationId xmlns:a16="http://schemas.microsoft.com/office/drawing/2014/main" id="{B8D338EA-A2F5-4C05-98A1-B5180FF8EAC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82" name="Ovaal 181">
              <a:extLst>
                <a:ext uri="{FF2B5EF4-FFF2-40B4-BE49-F238E27FC236}">
                  <a16:creationId xmlns:a16="http://schemas.microsoft.com/office/drawing/2014/main" id="{5098EEF7-E66F-46A4-A47E-CF7E26AAC69C}"/>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83" name="Ovaal 182">
              <a:extLst>
                <a:ext uri="{FF2B5EF4-FFF2-40B4-BE49-F238E27FC236}">
                  <a16:creationId xmlns:a16="http://schemas.microsoft.com/office/drawing/2014/main" id="{D441D049-2F9C-4016-AEB7-C2762B04F26E}"/>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84" name="Ovaal 183">
              <a:extLst>
                <a:ext uri="{FF2B5EF4-FFF2-40B4-BE49-F238E27FC236}">
                  <a16:creationId xmlns:a16="http://schemas.microsoft.com/office/drawing/2014/main" id="{6F31BF43-9150-4C8D-A5FE-7748A3399D64}"/>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85" name="Ovaal 184">
              <a:extLst>
                <a:ext uri="{FF2B5EF4-FFF2-40B4-BE49-F238E27FC236}">
                  <a16:creationId xmlns:a16="http://schemas.microsoft.com/office/drawing/2014/main" id="{82863C50-D296-452A-B89E-65D617410F0E}"/>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86" name="Ovaal 185">
              <a:extLst>
                <a:ext uri="{FF2B5EF4-FFF2-40B4-BE49-F238E27FC236}">
                  <a16:creationId xmlns:a16="http://schemas.microsoft.com/office/drawing/2014/main" id="{7CF741FB-809B-49B1-9B56-744326255E09}"/>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87" name="Ovaal 186">
              <a:extLst>
                <a:ext uri="{FF2B5EF4-FFF2-40B4-BE49-F238E27FC236}">
                  <a16:creationId xmlns:a16="http://schemas.microsoft.com/office/drawing/2014/main" id="{216F8233-2721-4F91-8DDA-9F8FEC4BF0CF}"/>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88" name="Ovaal 187">
              <a:extLst>
                <a:ext uri="{FF2B5EF4-FFF2-40B4-BE49-F238E27FC236}">
                  <a16:creationId xmlns:a16="http://schemas.microsoft.com/office/drawing/2014/main" id="{0CC79147-02F9-4B8B-AD8F-BBED9FF6C0C6}"/>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89" name="Rechthoek 188">
              <a:extLst>
                <a:ext uri="{FF2B5EF4-FFF2-40B4-BE49-F238E27FC236}">
                  <a16:creationId xmlns:a16="http://schemas.microsoft.com/office/drawing/2014/main" id="{45A0AF4B-63BB-4822-A262-9194FEB9D691}"/>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190" name="Rechthoek 189">
              <a:extLst>
                <a:ext uri="{FF2B5EF4-FFF2-40B4-BE49-F238E27FC236}">
                  <a16:creationId xmlns:a16="http://schemas.microsoft.com/office/drawing/2014/main" id="{410F813F-E876-4052-A74F-0F2F60C8EEB7}"/>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191" name="Rechthoek 190">
              <a:extLst>
                <a:ext uri="{FF2B5EF4-FFF2-40B4-BE49-F238E27FC236}">
                  <a16:creationId xmlns:a16="http://schemas.microsoft.com/office/drawing/2014/main" id="{2499415F-21CC-4E1F-89ED-00B560F018FE}"/>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192" name="Rechthoek 191">
              <a:extLst>
                <a:ext uri="{FF2B5EF4-FFF2-40B4-BE49-F238E27FC236}">
                  <a16:creationId xmlns:a16="http://schemas.microsoft.com/office/drawing/2014/main" id="{FFB5B02B-6793-43FC-B505-653559E64E80}"/>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193" name="Rechthoek 192">
              <a:extLst>
                <a:ext uri="{FF2B5EF4-FFF2-40B4-BE49-F238E27FC236}">
                  <a16:creationId xmlns:a16="http://schemas.microsoft.com/office/drawing/2014/main" id="{236E2DFA-74B3-4D9F-8198-CF7F057D45B3}"/>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194" name="Rechthoek 193">
              <a:extLst>
                <a:ext uri="{FF2B5EF4-FFF2-40B4-BE49-F238E27FC236}">
                  <a16:creationId xmlns:a16="http://schemas.microsoft.com/office/drawing/2014/main" id="{625349B1-B371-4008-8732-C38A084CF2C8}"/>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195" name="Rechthoek 194">
              <a:extLst>
                <a:ext uri="{FF2B5EF4-FFF2-40B4-BE49-F238E27FC236}">
                  <a16:creationId xmlns:a16="http://schemas.microsoft.com/office/drawing/2014/main" id="{147769C7-CB81-44AD-8E79-3ACA238522C2}"/>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196" name="Rechthoek 195">
              <a:extLst>
                <a:ext uri="{FF2B5EF4-FFF2-40B4-BE49-F238E27FC236}">
                  <a16:creationId xmlns:a16="http://schemas.microsoft.com/office/drawing/2014/main" id="{1A98B3A0-7B02-4C7F-9046-DFCA5CB977D8}"/>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33728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 blauw">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userDrawn="1"/>
        </p:nvSpPr>
        <p:spPr>
          <a:xfrm>
            <a:off x="0" y="-399601"/>
            <a:ext cx="720000" cy="360000"/>
          </a:xfrm>
          <a:prstGeom prst="rect">
            <a:avLst/>
          </a:prstGeom>
        </p:spPr>
        <p:txBody>
          <a:bodyPr wrap="none" lIns="0" tIns="0" rIns="0" bIns="0">
            <a:noAutofit/>
          </a:bodyPr>
          <a:lstStyle/>
          <a:p>
            <a:r>
              <a:rPr lang="nl-NL" dirty="0"/>
              <a:t>Alleen titel (donker)</a:t>
            </a:r>
          </a:p>
        </p:txBody>
      </p:sp>
      <p:grpSp>
        <p:nvGrpSpPr>
          <p:cNvPr id="152" name="TEKSTINSTRUCTIES">
            <a:extLst>
              <a:ext uri="{FF2B5EF4-FFF2-40B4-BE49-F238E27FC236}">
                <a16:creationId xmlns:a16="http://schemas.microsoft.com/office/drawing/2014/main" id="{26C3509E-0A69-46CC-9C49-0BD668915D85}"/>
              </a:ext>
            </a:extLst>
          </p:cNvPr>
          <p:cNvGrpSpPr/>
          <p:nvPr userDrawn="1"/>
        </p:nvGrpSpPr>
        <p:grpSpPr>
          <a:xfrm>
            <a:off x="-4297881" y="-718670"/>
            <a:ext cx="4140000" cy="7198669"/>
            <a:chOff x="-4297881" y="-718670"/>
            <a:chExt cx="4140000" cy="7198669"/>
          </a:xfrm>
        </p:grpSpPr>
        <p:sp>
          <p:nvSpPr>
            <p:cNvPr id="153" name="Rechthoek: afgeronde hoeken 152">
              <a:extLst>
                <a:ext uri="{FF2B5EF4-FFF2-40B4-BE49-F238E27FC236}">
                  <a16:creationId xmlns:a16="http://schemas.microsoft.com/office/drawing/2014/main" id="{37C0BA12-35F3-4724-A7B3-0042F4486B7F}"/>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231" name="Rechthoek: afgeronde hoeken 230">
              <a:extLst>
                <a:ext uri="{FF2B5EF4-FFF2-40B4-BE49-F238E27FC236}">
                  <a16:creationId xmlns:a16="http://schemas.microsoft.com/office/drawing/2014/main" id="{721EC05E-9F20-4CAE-8DF7-C2995C054B15}"/>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sp>
          <p:nvSpPr>
            <p:cNvPr id="232" name="Rechthoek: afgeronde hoeken 231">
              <a:extLst>
                <a:ext uri="{FF2B5EF4-FFF2-40B4-BE49-F238E27FC236}">
                  <a16:creationId xmlns:a16="http://schemas.microsoft.com/office/drawing/2014/main" id="{CD60CB5D-0FF8-4A5C-9049-0ADCFFF37B0D}"/>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233" name="Rechte verbindingslijn 232">
              <a:extLst>
                <a:ext uri="{FF2B5EF4-FFF2-40B4-BE49-F238E27FC236}">
                  <a16:creationId xmlns:a16="http://schemas.microsoft.com/office/drawing/2014/main" id="{05B5FC22-28EA-4281-9616-A892CA19FE7F}"/>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34" name="Groep 233">
              <a:extLst>
                <a:ext uri="{FF2B5EF4-FFF2-40B4-BE49-F238E27FC236}">
                  <a16:creationId xmlns:a16="http://schemas.microsoft.com/office/drawing/2014/main" id="{C46514FA-A6FA-48D0-8A6B-7B696E204988}"/>
                </a:ext>
              </a:extLst>
            </p:cNvPr>
            <p:cNvGrpSpPr/>
            <p:nvPr userDrawn="1"/>
          </p:nvGrpSpPr>
          <p:grpSpPr>
            <a:xfrm>
              <a:off x="-3905190" y="127747"/>
              <a:ext cx="3354618" cy="786653"/>
              <a:chOff x="-3419346" y="368233"/>
              <a:chExt cx="3170491" cy="743862"/>
            </a:xfrm>
          </p:grpSpPr>
          <p:sp>
            <p:nvSpPr>
              <p:cNvPr id="255" name="Rechthoek 254">
                <a:extLst>
                  <a:ext uri="{FF2B5EF4-FFF2-40B4-BE49-F238E27FC236}">
                    <a16:creationId xmlns:a16="http://schemas.microsoft.com/office/drawing/2014/main" id="{8CAE67A6-58D7-4A62-B618-BE5F79EB9D2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256" name="Rechte verbindingslijn 255">
                <a:extLst>
                  <a:ext uri="{FF2B5EF4-FFF2-40B4-BE49-F238E27FC236}">
                    <a16:creationId xmlns:a16="http://schemas.microsoft.com/office/drawing/2014/main" id="{22F40CA3-07E7-41D0-AC4D-17D51206A08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Rechte verbindingslijn 256">
                <a:extLst>
                  <a:ext uri="{FF2B5EF4-FFF2-40B4-BE49-F238E27FC236}">
                    <a16:creationId xmlns:a16="http://schemas.microsoft.com/office/drawing/2014/main" id="{9D18C173-9E17-4671-87F5-1EA85AADA5E3}"/>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8" name="Rechthoek 257">
                <a:extLst>
                  <a:ext uri="{FF2B5EF4-FFF2-40B4-BE49-F238E27FC236}">
                    <a16:creationId xmlns:a16="http://schemas.microsoft.com/office/drawing/2014/main" id="{23CDB88D-CE15-4B3B-930F-0AF7F075E0B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259" name="Groep 258">
                <a:extLst>
                  <a:ext uri="{FF2B5EF4-FFF2-40B4-BE49-F238E27FC236}">
                    <a16:creationId xmlns:a16="http://schemas.microsoft.com/office/drawing/2014/main" id="{1ACB204F-7C30-4DCF-B41A-F351A372DBAE}"/>
                  </a:ext>
                </a:extLst>
              </p:cNvPr>
              <p:cNvGrpSpPr/>
              <p:nvPr userDrawn="1"/>
            </p:nvGrpSpPr>
            <p:grpSpPr>
              <a:xfrm>
                <a:off x="-3002834" y="720303"/>
                <a:ext cx="182598" cy="143759"/>
                <a:chOff x="-3310843" y="700986"/>
                <a:chExt cx="182598" cy="143759"/>
              </a:xfrm>
            </p:grpSpPr>
            <p:grpSp>
              <p:nvGrpSpPr>
                <p:cNvPr id="298" name="Groep 297">
                  <a:extLst>
                    <a:ext uri="{FF2B5EF4-FFF2-40B4-BE49-F238E27FC236}">
                      <a16:creationId xmlns:a16="http://schemas.microsoft.com/office/drawing/2014/main" id="{28B25163-1A02-412A-A1B9-94BEAA40A63F}"/>
                    </a:ext>
                  </a:extLst>
                </p:cNvPr>
                <p:cNvGrpSpPr/>
                <p:nvPr userDrawn="1"/>
              </p:nvGrpSpPr>
              <p:grpSpPr>
                <a:xfrm>
                  <a:off x="-3310843" y="700986"/>
                  <a:ext cx="182598" cy="143759"/>
                  <a:chOff x="-3310843" y="700986"/>
                  <a:chExt cx="182598" cy="143759"/>
                </a:xfrm>
              </p:grpSpPr>
              <p:cxnSp>
                <p:nvCxnSpPr>
                  <p:cNvPr id="302" name="Rechte verbindingslijn 301">
                    <a:extLst>
                      <a:ext uri="{FF2B5EF4-FFF2-40B4-BE49-F238E27FC236}">
                        <a16:creationId xmlns:a16="http://schemas.microsoft.com/office/drawing/2014/main" id="{55AF61F6-AC80-46A0-9937-7ECE4471DD2B}"/>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03" name="Rechte verbindingslijn 302">
                    <a:extLst>
                      <a:ext uri="{FF2B5EF4-FFF2-40B4-BE49-F238E27FC236}">
                        <a16:creationId xmlns:a16="http://schemas.microsoft.com/office/drawing/2014/main" id="{D53AA243-878F-4529-8D51-434FE9E9AF9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04" name="Rechte verbindingslijn 303">
                    <a:extLst>
                      <a:ext uri="{FF2B5EF4-FFF2-40B4-BE49-F238E27FC236}">
                        <a16:creationId xmlns:a16="http://schemas.microsoft.com/office/drawing/2014/main" id="{8C092567-E9FD-44CC-8DA2-322E2EC488B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05" name="Rechte verbindingslijn 304">
                    <a:extLst>
                      <a:ext uri="{FF2B5EF4-FFF2-40B4-BE49-F238E27FC236}">
                        <a16:creationId xmlns:a16="http://schemas.microsoft.com/office/drawing/2014/main" id="{ACABB650-492E-4FD1-A3E2-F3C45C37A9B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41C3B79E-77E2-4696-BEBC-56EAFC65135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99" name="Groep 298">
                  <a:extLst>
                    <a:ext uri="{FF2B5EF4-FFF2-40B4-BE49-F238E27FC236}">
                      <a16:creationId xmlns:a16="http://schemas.microsoft.com/office/drawing/2014/main" id="{F7C82AA1-FDED-4C00-8049-DD815D2BE992}"/>
                    </a:ext>
                  </a:extLst>
                </p:cNvPr>
                <p:cNvGrpSpPr/>
                <p:nvPr userDrawn="1"/>
              </p:nvGrpSpPr>
              <p:grpSpPr>
                <a:xfrm flipH="1">
                  <a:off x="-3310774" y="735854"/>
                  <a:ext cx="88801" cy="72568"/>
                  <a:chOff x="-2091059" y="1395403"/>
                  <a:chExt cx="157316" cy="128558"/>
                </a:xfrm>
              </p:grpSpPr>
              <p:sp>
                <p:nvSpPr>
                  <p:cNvPr id="300" name="Rechthoek 299">
                    <a:extLst>
                      <a:ext uri="{FF2B5EF4-FFF2-40B4-BE49-F238E27FC236}">
                        <a16:creationId xmlns:a16="http://schemas.microsoft.com/office/drawing/2014/main" id="{523B918D-8D07-4945-BD36-5F5F576C7C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301" name="Pijl: punthaak 300">
                    <a:extLst>
                      <a:ext uri="{FF2B5EF4-FFF2-40B4-BE49-F238E27FC236}">
                        <a16:creationId xmlns:a16="http://schemas.microsoft.com/office/drawing/2014/main" id="{E78F339A-1DCF-4519-8F3A-582CB2DEEE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260" name="Groep 259">
                <a:extLst>
                  <a:ext uri="{FF2B5EF4-FFF2-40B4-BE49-F238E27FC236}">
                    <a16:creationId xmlns:a16="http://schemas.microsoft.com/office/drawing/2014/main" id="{EFD476D6-80AD-43A3-969A-84E8C8BD21A4}"/>
                  </a:ext>
                </a:extLst>
              </p:cNvPr>
              <p:cNvGrpSpPr/>
              <p:nvPr userDrawn="1"/>
            </p:nvGrpSpPr>
            <p:grpSpPr>
              <a:xfrm>
                <a:off x="-3326107" y="720303"/>
                <a:ext cx="182598" cy="143759"/>
                <a:chOff x="-3634116" y="700986"/>
                <a:chExt cx="182598" cy="143759"/>
              </a:xfrm>
            </p:grpSpPr>
            <p:grpSp>
              <p:nvGrpSpPr>
                <p:cNvPr id="289" name="Groep 288">
                  <a:extLst>
                    <a:ext uri="{FF2B5EF4-FFF2-40B4-BE49-F238E27FC236}">
                      <a16:creationId xmlns:a16="http://schemas.microsoft.com/office/drawing/2014/main" id="{46EB8B2C-ECA2-4ADB-873E-05FECCAA7C9D}"/>
                    </a:ext>
                  </a:extLst>
                </p:cNvPr>
                <p:cNvGrpSpPr/>
                <p:nvPr userDrawn="1"/>
              </p:nvGrpSpPr>
              <p:grpSpPr>
                <a:xfrm>
                  <a:off x="-3634116" y="700986"/>
                  <a:ext cx="182598" cy="143759"/>
                  <a:chOff x="-3634116" y="700986"/>
                  <a:chExt cx="182598" cy="143759"/>
                </a:xfrm>
              </p:grpSpPr>
              <p:cxnSp>
                <p:nvCxnSpPr>
                  <p:cNvPr id="293" name="Rechte verbindingslijn 292">
                    <a:extLst>
                      <a:ext uri="{FF2B5EF4-FFF2-40B4-BE49-F238E27FC236}">
                        <a16:creationId xmlns:a16="http://schemas.microsoft.com/office/drawing/2014/main" id="{5D61CB44-B92D-4F3B-8E5D-70949AC28D6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94" name="Rechte verbindingslijn 293">
                    <a:extLst>
                      <a:ext uri="{FF2B5EF4-FFF2-40B4-BE49-F238E27FC236}">
                        <a16:creationId xmlns:a16="http://schemas.microsoft.com/office/drawing/2014/main" id="{288E9F93-1711-4190-AAC0-E460E48C8DE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95" name="Rechte verbindingslijn 294">
                    <a:extLst>
                      <a:ext uri="{FF2B5EF4-FFF2-40B4-BE49-F238E27FC236}">
                        <a16:creationId xmlns:a16="http://schemas.microsoft.com/office/drawing/2014/main" id="{1D1B72D1-3314-431B-AA47-AC4C1A4E138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225BCD6E-69AD-465B-9781-4234C1E10C9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AFCC6165-C528-4830-BDC0-3A107C4618DB}"/>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90" name="Groep 289">
                  <a:extLst>
                    <a:ext uri="{FF2B5EF4-FFF2-40B4-BE49-F238E27FC236}">
                      <a16:creationId xmlns:a16="http://schemas.microsoft.com/office/drawing/2014/main" id="{11CD68F5-67D7-4774-B8DD-361E9E06815B}"/>
                    </a:ext>
                  </a:extLst>
                </p:cNvPr>
                <p:cNvGrpSpPr/>
                <p:nvPr userDrawn="1"/>
              </p:nvGrpSpPr>
              <p:grpSpPr>
                <a:xfrm>
                  <a:off x="-3634047" y="735854"/>
                  <a:ext cx="88801" cy="72568"/>
                  <a:chOff x="-2091059" y="1395403"/>
                  <a:chExt cx="157316" cy="128558"/>
                </a:xfrm>
              </p:grpSpPr>
              <p:sp>
                <p:nvSpPr>
                  <p:cNvPr id="291" name="Rechthoek 290">
                    <a:extLst>
                      <a:ext uri="{FF2B5EF4-FFF2-40B4-BE49-F238E27FC236}">
                        <a16:creationId xmlns:a16="http://schemas.microsoft.com/office/drawing/2014/main" id="{D1322F6E-A720-4E8A-BAEB-96AB7C60F8E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92" name="Pijl: punthaak 291">
                    <a:extLst>
                      <a:ext uri="{FF2B5EF4-FFF2-40B4-BE49-F238E27FC236}">
                        <a16:creationId xmlns:a16="http://schemas.microsoft.com/office/drawing/2014/main" id="{8C4310B4-29F1-4DDE-85C0-95E92812130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261" name="Rechte verbindingslijn 260">
                <a:extLst>
                  <a:ext uri="{FF2B5EF4-FFF2-40B4-BE49-F238E27FC236}">
                    <a16:creationId xmlns:a16="http://schemas.microsoft.com/office/drawing/2014/main" id="{8299751A-F4E3-4D8C-B901-134088CCD3B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62" name="Rechte verbindingslijn 261">
                <a:extLst>
                  <a:ext uri="{FF2B5EF4-FFF2-40B4-BE49-F238E27FC236}">
                    <a16:creationId xmlns:a16="http://schemas.microsoft.com/office/drawing/2014/main" id="{2B8EE754-AFF5-4727-A930-5FEBE7A641A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63" name="Groep 262">
                <a:extLst>
                  <a:ext uri="{FF2B5EF4-FFF2-40B4-BE49-F238E27FC236}">
                    <a16:creationId xmlns:a16="http://schemas.microsoft.com/office/drawing/2014/main" id="{43F630B6-ED5A-42AB-AA5F-E2D46870192B}"/>
                  </a:ext>
                </a:extLst>
              </p:cNvPr>
              <p:cNvGrpSpPr/>
              <p:nvPr userDrawn="1"/>
            </p:nvGrpSpPr>
            <p:grpSpPr>
              <a:xfrm>
                <a:off x="-2425037" y="370226"/>
                <a:ext cx="357690" cy="330595"/>
                <a:chOff x="-2721817" y="347336"/>
                <a:chExt cx="432805" cy="400021"/>
              </a:xfrm>
            </p:grpSpPr>
            <p:sp>
              <p:nvSpPr>
                <p:cNvPr id="278" name="Rechthoek 277">
                  <a:extLst>
                    <a:ext uri="{FF2B5EF4-FFF2-40B4-BE49-F238E27FC236}">
                      <a16:creationId xmlns:a16="http://schemas.microsoft.com/office/drawing/2014/main" id="{3495E9CF-4CF4-4240-9432-3A370F3E2C7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79" name="Groep 278">
                  <a:extLst>
                    <a:ext uri="{FF2B5EF4-FFF2-40B4-BE49-F238E27FC236}">
                      <a16:creationId xmlns:a16="http://schemas.microsoft.com/office/drawing/2014/main" id="{0A7810F7-BB12-4ECD-87C2-94235B71E5AB}"/>
                    </a:ext>
                  </a:extLst>
                </p:cNvPr>
                <p:cNvGrpSpPr/>
                <p:nvPr userDrawn="1"/>
              </p:nvGrpSpPr>
              <p:grpSpPr>
                <a:xfrm>
                  <a:off x="-2652453" y="431583"/>
                  <a:ext cx="294076" cy="231526"/>
                  <a:chOff x="-3634116" y="700986"/>
                  <a:chExt cx="182598" cy="143759"/>
                </a:xfrm>
              </p:grpSpPr>
              <p:grpSp>
                <p:nvGrpSpPr>
                  <p:cNvPr id="280" name="Groep 279">
                    <a:extLst>
                      <a:ext uri="{FF2B5EF4-FFF2-40B4-BE49-F238E27FC236}">
                        <a16:creationId xmlns:a16="http://schemas.microsoft.com/office/drawing/2014/main" id="{6F2ED526-E491-4907-AA49-8B962EDF8804}"/>
                      </a:ext>
                    </a:extLst>
                  </p:cNvPr>
                  <p:cNvGrpSpPr/>
                  <p:nvPr userDrawn="1"/>
                </p:nvGrpSpPr>
                <p:grpSpPr>
                  <a:xfrm>
                    <a:off x="-3634116" y="700986"/>
                    <a:ext cx="182598" cy="143759"/>
                    <a:chOff x="-3634116" y="700986"/>
                    <a:chExt cx="182598" cy="143759"/>
                  </a:xfrm>
                </p:grpSpPr>
                <p:cxnSp>
                  <p:nvCxnSpPr>
                    <p:cNvPr id="284" name="Rechte verbindingslijn 283">
                      <a:extLst>
                        <a:ext uri="{FF2B5EF4-FFF2-40B4-BE49-F238E27FC236}">
                          <a16:creationId xmlns:a16="http://schemas.microsoft.com/office/drawing/2014/main" id="{31A4AF64-9D0A-46B4-A856-31953621BD0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85" name="Rechte verbindingslijn 284">
                      <a:extLst>
                        <a:ext uri="{FF2B5EF4-FFF2-40B4-BE49-F238E27FC236}">
                          <a16:creationId xmlns:a16="http://schemas.microsoft.com/office/drawing/2014/main" id="{262A084D-6B6F-4501-83E0-A268D742057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566D43D6-5CFD-47A5-96D8-12094EC74CB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656D74EC-A86A-4657-92E2-00998549592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DCED4CEE-5B57-4C93-8A39-BFE898622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81" name="Groep 280">
                    <a:extLst>
                      <a:ext uri="{FF2B5EF4-FFF2-40B4-BE49-F238E27FC236}">
                        <a16:creationId xmlns:a16="http://schemas.microsoft.com/office/drawing/2014/main" id="{9BBC0DC5-67D5-48EB-A7F7-F37477653AD8}"/>
                      </a:ext>
                    </a:extLst>
                  </p:cNvPr>
                  <p:cNvGrpSpPr/>
                  <p:nvPr userDrawn="1"/>
                </p:nvGrpSpPr>
                <p:grpSpPr>
                  <a:xfrm>
                    <a:off x="-3634047" y="735854"/>
                    <a:ext cx="88801" cy="72568"/>
                    <a:chOff x="-2091059" y="1395403"/>
                    <a:chExt cx="157316" cy="128558"/>
                  </a:xfrm>
                </p:grpSpPr>
                <p:sp>
                  <p:nvSpPr>
                    <p:cNvPr id="282" name="Rechthoek 281">
                      <a:extLst>
                        <a:ext uri="{FF2B5EF4-FFF2-40B4-BE49-F238E27FC236}">
                          <a16:creationId xmlns:a16="http://schemas.microsoft.com/office/drawing/2014/main" id="{32B855EF-AA19-4269-8A53-AF5F7DD8205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83" name="Pijl: punthaak 282">
                      <a:extLst>
                        <a:ext uri="{FF2B5EF4-FFF2-40B4-BE49-F238E27FC236}">
                          <a16:creationId xmlns:a16="http://schemas.microsoft.com/office/drawing/2014/main" id="{4ADDB022-2D2F-4451-AEC9-66F273D8646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264" name="Groep 263">
                <a:extLst>
                  <a:ext uri="{FF2B5EF4-FFF2-40B4-BE49-F238E27FC236}">
                    <a16:creationId xmlns:a16="http://schemas.microsoft.com/office/drawing/2014/main" id="{AD8D25C8-EF1A-4F5A-A983-19B965F14EE8}"/>
                  </a:ext>
                </a:extLst>
              </p:cNvPr>
              <p:cNvGrpSpPr/>
              <p:nvPr userDrawn="1"/>
            </p:nvGrpSpPr>
            <p:grpSpPr>
              <a:xfrm>
                <a:off x="-2425037" y="781500"/>
                <a:ext cx="357690" cy="330595"/>
                <a:chOff x="-2721817" y="782525"/>
                <a:chExt cx="432805" cy="400021"/>
              </a:xfrm>
            </p:grpSpPr>
            <p:sp>
              <p:nvSpPr>
                <p:cNvPr id="267" name="Rechthoek 266">
                  <a:extLst>
                    <a:ext uri="{FF2B5EF4-FFF2-40B4-BE49-F238E27FC236}">
                      <a16:creationId xmlns:a16="http://schemas.microsoft.com/office/drawing/2014/main" id="{A45D0EB0-3F9B-460A-9350-16472248538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68" name="Groep 267">
                  <a:extLst>
                    <a:ext uri="{FF2B5EF4-FFF2-40B4-BE49-F238E27FC236}">
                      <a16:creationId xmlns:a16="http://schemas.microsoft.com/office/drawing/2014/main" id="{43C55D6D-B6C7-4D73-84ED-89A47821C0D9}"/>
                    </a:ext>
                  </a:extLst>
                </p:cNvPr>
                <p:cNvGrpSpPr/>
                <p:nvPr userDrawn="1"/>
              </p:nvGrpSpPr>
              <p:grpSpPr>
                <a:xfrm>
                  <a:off x="-2652453" y="866772"/>
                  <a:ext cx="294076" cy="231526"/>
                  <a:chOff x="-3310843" y="700986"/>
                  <a:chExt cx="182598" cy="143759"/>
                </a:xfrm>
              </p:grpSpPr>
              <p:grpSp>
                <p:nvGrpSpPr>
                  <p:cNvPr id="269" name="Groep 268">
                    <a:extLst>
                      <a:ext uri="{FF2B5EF4-FFF2-40B4-BE49-F238E27FC236}">
                        <a16:creationId xmlns:a16="http://schemas.microsoft.com/office/drawing/2014/main" id="{88C009B7-AE57-4117-A4E6-1E5818244F98}"/>
                      </a:ext>
                    </a:extLst>
                  </p:cNvPr>
                  <p:cNvGrpSpPr/>
                  <p:nvPr userDrawn="1"/>
                </p:nvGrpSpPr>
                <p:grpSpPr>
                  <a:xfrm>
                    <a:off x="-3310843" y="700986"/>
                    <a:ext cx="182598" cy="143759"/>
                    <a:chOff x="-3310843" y="700986"/>
                    <a:chExt cx="182598" cy="143759"/>
                  </a:xfrm>
                </p:grpSpPr>
                <p:cxnSp>
                  <p:nvCxnSpPr>
                    <p:cNvPr id="273" name="Rechte verbindingslijn 272">
                      <a:extLst>
                        <a:ext uri="{FF2B5EF4-FFF2-40B4-BE49-F238E27FC236}">
                          <a16:creationId xmlns:a16="http://schemas.microsoft.com/office/drawing/2014/main" id="{9E7031FE-799B-45FB-98D0-DF962C872C6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15C89361-96D2-4D35-B3A2-9F9BB95C22E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3C398DB1-CCA6-4128-92FB-C8C475AA24A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76" name="Rechte verbindingslijn 275">
                      <a:extLst>
                        <a:ext uri="{FF2B5EF4-FFF2-40B4-BE49-F238E27FC236}">
                          <a16:creationId xmlns:a16="http://schemas.microsoft.com/office/drawing/2014/main" id="{E9C6BEF7-2A30-47E8-B035-D52CA08F7A2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77" name="Rechte verbindingslijn 276">
                      <a:extLst>
                        <a:ext uri="{FF2B5EF4-FFF2-40B4-BE49-F238E27FC236}">
                          <a16:creationId xmlns:a16="http://schemas.microsoft.com/office/drawing/2014/main" id="{A64415E6-0DF3-432A-9CE4-B9088CCDA2A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70" name="Groep 269">
                    <a:extLst>
                      <a:ext uri="{FF2B5EF4-FFF2-40B4-BE49-F238E27FC236}">
                        <a16:creationId xmlns:a16="http://schemas.microsoft.com/office/drawing/2014/main" id="{78CABF22-A94A-4D33-A1FE-C1F16D5AA6E8}"/>
                      </a:ext>
                    </a:extLst>
                  </p:cNvPr>
                  <p:cNvGrpSpPr/>
                  <p:nvPr userDrawn="1"/>
                </p:nvGrpSpPr>
                <p:grpSpPr>
                  <a:xfrm flipH="1">
                    <a:off x="-3310774" y="735854"/>
                    <a:ext cx="88801" cy="72568"/>
                    <a:chOff x="-2091059" y="1395403"/>
                    <a:chExt cx="157316" cy="128558"/>
                  </a:xfrm>
                </p:grpSpPr>
                <p:sp>
                  <p:nvSpPr>
                    <p:cNvPr id="271" name="Rechthoek 270">
                      <a:extLst>
                        <a:ext uri="{FF2B5EF4-FFF2-40B4-BE49-F238E27FC236}">
                          <a16:creationId xmlns:a16="http://schemas.microsoft.com/office/drawing/2014/main" id="{5870DCFC-6763-4190-932C-F4F225EDD7D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72" name="Pijl: punthaak 271">
                      <a:extLst>
                        <a:ext uri="{FF2B5EF4-FFF2-40B4-BE49-F238E27FC236}">
                          <a16:creationId xmlns:a16="http://schemas.microsoft.com/office/drawing/2014/main" id="{2DEA5177-267E-422F-B450-44D935FF35D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65" name="Rechthoek 264">
                <a:extLst>
                  <a:ext uri="{FF2B5EF4-FFF2-40B4-BE49-F238E27FC236}">
                    <a16:creationId xmlns:a16="http://schemas.microsoft.com/office/drawing/2014/main" id="{E89B56A0-D30C-47FF-B2AA-F59C295F1B0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66" name="Rechthoek 265">
                <a:extLst>
                  <a:ext uri="{FF2B5EF4-FFF2-40B4-BE49-F238E27FC236}">
                    <a16:creationId xmlns:a16="http://schemas.microsoft.com/office/drawing/2014/main" id="{AB8E5433-BBA9-4D4B-A6B6-707C912F5E7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235" name="Rechte verbindingslijn 234">
              <a:extLst>
                <a:ext uri="{FF2B5EF4-FFF2-40B4-BE49-F238E27FC236}">
                  <a16:creationId xmlns:a16="http://schemas.microsoft.com/office/drawing/2014/main" id="{4FDC306B-428B-4B3D-A513-680E409272FB}"/>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36" name="Rechthoek 235">
              <a:extLst>
                <a:ext uri="{FF2B5EF4-FFF2-40B4-BE49-F238E27FC236}">
                  <a16:creationId xmlns:a16="http://schemas.microsoft.com/office/drawing/2014/main" id="{6D1F9870-3C2C-4F8D-90EC-A8FB256705BB}"/>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chemeClr val="bg1"/>
                  </a:solidFill>
                  <a:effectLst/>
                  <a:uLnTx/>
                  <a:uFillTx/>
                  <a:latin typeface="+mn-lt"/>
                  <a:ea typeface="+mn-ea"/>
                  <a:cs typeface="+mn-cs"/>
                </a:rPr>
                <a:t>Subtitel met streep</a:t>
              </a:r>
            </a:p>
          </p:txBody>
        </p:sp>
        <p:sp>
          <p:nvSpPr>
            <p:cNvPr id="237" name="Rechthoek 236">
              <a:extLst>
                <a:ext uri="{FF2B5EF4-FFF2-40B4-BE49-F238E27FC236}">
                  <a16:creationId xmlns:a16="http://schemas.microsoft.com/office/drawing/2014/main" id="{5AD54266-5CA4-4C2A-85C3-C7C234B3A9D1}"/>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238" name="Ovaal 237">
              <a:extLst>
                <a:ext uri="{FF2B5EF4-FFF2-40B4-BE49-F238E27FC236}">
                  <a16:creationId xmlns:a16="http://schemas.microsoft.com/office/drawing/2014/main" id="{16FFE5A1-2633-4CFE-8523-15F1106F2B6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39" name="Ovaal 238">
              <a:extLst>
                <a:ext uri="{FF2B5EF4-FFF2-40B4-BE49-F238E27FC236}">
                  <a16:creationId xmlns:a16="http://schemas.microsoft.com/office/drawing/2014/main" id="{4F0A6A49-B178-42CF-B43C-090B14A3E5B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40" name="Ovaal 239">
              <a:extLst>
                <a:ext uri="{FF2B5EF4-FFF2-40B4-BE49-F238E27FC236}">
                  <a16:creationId xmlns:a16="http://schemas.microsoft.com/office/drawing/2014/main" id="{8164D9FD-A57D-4E9D-8DD7-627C3DBA05F7}"/>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41" name="Ovaal 240">
              <a:extLst>
                <a:ext uri="{FF2B5EF4-FFF2-40B4-BE49-F238E27FC236}">
                  <a16:creationId xmlns:a16="http://schemas.microsoft.com/office/drawing/2014/main" id="{387524FF-B255-4BF3-B2FB-50E3D327150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242" name="Ovaal 241">
              <a:extLst>
                <a:ext uri="{FF2B5EF4-FFF2-40B4-BE49-F238E27FC236}">
                  <a16:creationId xmlns:a16="http://schemas.microsoft.com/office/drawing/2014/main" id="{480AA440-E6D6-4E42-97C6-67B203263BA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243" name="Ovaal 242">
              <a:extLst>
                <a:ext uri="{FF2B5EF4-FFF2-40B4-BE49-F238E27FC236}">
                  <a16:creationId xmlns:a16="http://schemas.microsoft.com/office/drawing/2014/main" id="{F1C532C7-0458-46C0-A347-B68C2367C18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244" name="Ovaal 243">
              <a:extLst>
                <a:ext uri="{FF2B5EF4-FFF2-40B4-BE49-F238E27FC236}">
                  <a16:creationId xmlns:a16="http://schemas.microsoft.com/office/drawing/2014/main" id="{8A6E69D0-8A34-491C-A4D6-1C773A1F34E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245" name="Ovaal 244">
              <a:extLst>
                <a:ext uri="{FF2B5EF4-FFF2-40B4-BE49-F238E27FC236}">
                  <a16:creationId xmlns:a16="http://schemas.microsoft.com/office/drawing/2014/main" id="{48BED4C0-EEB4-4D31-A3C8-9EB065EB5952}"/>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246" name="Ovaal 245">
              <a:extLst>
                <a:ext uri="{FF2B5EF4-FFF2-40B4-BE49-F238E27FC236}">
                  <a16:creationId xmlns:a16="http://schemas.microsoft.com/office/drawing/2014/main" id="{421F6532-41DC-4535-AE7C-2E2F6DD2670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247" name="Rechthoek 246">
              <a:extLst>
                <a:ext uri="{FF2B5EF4-FFF2-40B4-BE49-F238E27FC236}">
                  <a16:creationId xmlns:a16="http://schemas.microsoft.com/office/drawing/2014/main" id="{E49B970E-796A-47D4-AEA1-DB0D2CEB7A92}"/>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2"/>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Bullets</a:t>
              </a:r>
            </a:p>
          </p:txBody>
        </p:sp>
        <p:sp>
          <p:nvSpPr>
            <p:cNvPr id="248" name="Rechthoek 247">
              <a:extLst>
                <a:ext uri="{FF2B5EF4-FFF2-40B4-BE49-F238E27FC236}">
                  <a16:creationId xmlns:a16="http://schemas.microsoft.com/office/drawing/2014/main" id="{68E23539-0D40-4A5B-B323-57EDD34E9603}"/>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Sub-bullets</a:t>
              </a:r>
            </a:p>
          </p:txBody>
        </p:sp>
        <p:sp>
          <p:nvSpPr>
            <p:cNvPr id="249" name="Rechthoek 248">
              <a:extLst>
                <a:ext uri="{FF2B5EF4-FFF2-40B4-BE49-F238E27FC236}">
                  <a16:creationId xmlns:a16="http://schemas.microsoft.com/office/drawing/2014/main" id="{769A19B9-198F-47AE-B9E4-D4932CE5D11D}"/>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chemeClr val="bg1"/>
                  </a:solidFill>
                  <a:effectLst/>
                  <a:uLnTx/>
                  <a:uFillTx/>
                  <a:latin typeface="+mn-lt"/>
                  <a:ea typeface="+mn-ea"/>
                  <a:cs typeface="+mn-cs"/>
                </a:rPr>
                <a:t>Leestekst</a:t>
              </a:r>
            </a:p>
          </p:txBody>
        </p:sp>
        <p:sp>
          <p:nvSpPr>
            <p:cNvPr id="250" name="Rechthoek 249">
              <a:extLst>
                <a:ext uri="{FF2B5EF4-FFF2-40B4-BE49-F238E27FC236}">
                  <a16:creationId xmlns:a16="http://schemas.microsoft.com/office/drawing/2014/main" id="{0F878FFD-CA56-40FE-9347-E687FAA0018E}"/>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chemeClr val="bg1"/>
                    </a:solidFill>
                    <a:miter lim="800000"/>
                  </a:ln>
                  <a:solidFill>
                    <a:schemeClr val="bg1"/>
                  </a:solidFill>
                  <a:effectLst/>
                  <a:uLnTx/>
                  <a:uFillTx/>
                  <a:latin typeface="+mn-lt"/>
                  <a:ea typeface="+mn-ea"/>
                  <a:cs typeface="+mn-cs"/>
                </a:rPr>
                <a:t>Hoofdtitel 01</a:t>
              </a:r>
            </a:p>
          </p:txBody>
        </p:sp>
        <p:sp>
          <p:nvSpPr>
            <p:cNvPr id="251" name="Rechthoek 250">
              <a:extLst>
                <a:ext uri="{FF2B5EF4-FFF2-40B4-BE49-F238E27FC236}">
                  <a16:creationId xmlns:a16="http://schemas.microsoft.com/office/drawing/2014/main" id="{C3EC4D9E-FDB9-4DCF-BFDA-E1F35EE12178}"/>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chemeClr val="bg1"/>
                    </a:solidFill>
                    <a:miter lim="800000"/>
                  </a:ln>
                  <a:solidFill>
                    <a:schemeClr val="bg1"/>
                  </a:solidFill>
                  <a:effectLst/>
                  <a:uLnTx/>
                  <a:uFillTx/>
                  <a:latin typeface="+mn-lt"/>
                  <a:ea typeface="+mn-ea"/>
                  <a:cs typeface="+mn-cs"/>
                </a:rPr>
                <a:t>Hoofdtitel 02</a:t>
              </a:r>
            </a:p>
          </p:txBody>
        </p:sp>
        <p:sp>
          <p:nvSpPr>
            <p:cNvPr id="252" name="Rechthoek 251">
              <a:extLst>
                <a:ext uri="{FF2B5EF4-FFF2-40B4-BE49-F238E27FC236}">
                  <a16:creationId xmlns:a16="http://schemas.microsoft.com/office/drawing/2014/main" id="{0B00207C-7FB1-4200-933A-F9FF893A4EA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Numerieke bullets</a:t>
              </a:r>
            </a:p>
          </p:txBody>
        </p:sp>
        <p:sp>
          <p:nvSpPr>
            <p:cNvPr id="253" name="Rechthoek 252">
              <a:extLst>
                <a:ext uri="{FF2B5EF4-FFF2-40B4-BE49-F238E27FC236}">
                  <a16:creationId xmlns:a16="http://schemas.microsoft.com/office/drawing/2014/main" id="{D562D203-8B0F-472C-821B-F64891B0A51A}"/>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2"/>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Bullets</a:t>
              </a:r>
            </a:p>
          </p:txBody>
        </p:sp>
        <p:sp>
          <p:nvSpPr>
            <p:cNvPr id="254" name="Rechthoek 253">
              <a:extLst>
                <a:ext uri="{FF2B5EF4-FFF2-40B4-BE49-F238E27FC236}">
                  <a16:creationId xmlns:a16="http://schemas.microsoft.com/office/drawing/2014/main" id="{89BECF26-FD99-4269-9560-8DDDB122D66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dirty="0">
                  <a:ln>
                    <a:noFill/>
                  </a:ln>
                  <a:solidFill>
                    <a:schemeClr val="bg1"/>
                  </a:solidFill>
                  <a:effectLst/>
                  <a:uLnTx/>
                  <a:uFillTx/>
                  <a:latin typeface="+mn-lt"/>
                  <a:ea typeface="+mn-ea"/>
                  <a:cs typeface="+mn-cs"/>
                </a:rPr>
                <a:t># Sub-bullets</a:t>
              </a:r>
            </a:p>
          </p:txBody>
        </p:sp>
      </p:grpSp>
      <p:sp>
        <p:nvSpPr>
          <p:cNvPr id="307" name="LICHT BLAUW">
            <a:extLst>
              <a:ext uri="{FF2B5EF4-FFF2-40B4-BE49-F238E27FC236}">
                <a16:creationId xmlns:a16="http://schemas.microsoft.com/office/drawing/2014/main" id="{3F774C5F-B8A8-4E64-9E0B-1AD21542AEA5}"/>
              </a:ext>
            </a:extLst>
          </p:cNvPr>
          <p:cNvSpPr/>
          <p:nvPr userDrawn="1"/>
        </p:nvSpPr>
        <p:spPr>
          <a:xfrm>
            <a:off x="-2400" y="0"/>
            <a:ext cx="12196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dirty="0"/>
          </a:p>
        </p:txBody>
      </p:sp>
      <p:pic>
        <p:nvPicPr>
          <p:cNvPr id="308" name="LIJNEN">
            <a:extLst>
              <a:ext uri="{FF2B5EF4-FFF2-40B4-BE49-F238E27FC236}">
                <a16:creationId xmlns:a16="http://schemas.microsoft.com/office/drawing/2014/main" id="{ECC8C9F1-19B2-4594-AD04-51CEC9781A48}"/>
              </a:ext>
            </a:extLst>
          </p:cNvPr>
          <p:cNvPicPr preferRelativeResize="0">
            <a:picLocks/>
          </p:cNvPicPr>
          <p:nvPr userDrawn="1"/>
        </p:nvPicPr>
        <p:blipFill>
          <a:blip r:embed="rId4">
            <a:alphaModFix amt="10000"/>
            <a:extLst>
              <a:ext uri="{28A0092B-C50C-407E-A947-70E740481C1C}">
                <a14:useLocalDpi xmlns:a14="http://schemas.microsoft.com/office/drawing/2010/main"/>
              </a:ext>
            </a:extLst>
          </a:blip>
          <a:stretch>
            <a:fillRect/>
          </a:stretch>
        </p:blipFill>
        <p:spPr>
          <a:xfrm>
            <a:off x="-1200" y="1054"/>
            <a:ext cx="12196800" cy="6858000"/>
          </a:xfrm>
          <a:prstGeom prst="rect">
            <a:avLst/>
          </a:prstGeom>
        </p:spPr>
      </p:pic>
      <p:sp>
        <p:nvSpPr>
          <p:cNvPr id="309" name="VERLOOP">
            <a:extLst>
              <a:ext uri="{FF2B5EF4-FFF2-40B4-BE49-F238E27FC236}">
                <a16:creationId xmlns:a16="http://schemas.microsoft.com/office/drawing/2014/main" id="{C95FD691-AD98-413F-A68B-0E662E9540E3}"/>
              </a:ext>
            </a:extLst>
          </p:cNvPr>
          <p:cNvSpPr/>
          <p:nvPr userDrawn="1"/>
        </p:nvSpPr>
        <p:spPr>
          <a:xfrm>
            <a:off x="-2400" y="4668232"/>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dirty="0"/>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endParaRPr lang="nl-NL" dirty="0"/>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D4326B90-3A70-4782-9C4D-84BC99BEB4DA}" type="datetime10">
              <a:rPr lang="nl-NL" smtClean="0"/>
              <a:pPr/>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dirty="0"/>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tx2"/>
                </a:solidFill>
              </a:defRPr>
            </a:lvl1pPr>
          </a:lstStyle>
          <a:p>
            <a:pPr lvl="0"/>
            <a:r>
              <a:rPr lang="nl-NL" dirty="0"/>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0" name="Tijdelijke aanduiding voor tekst 9">
            <a:extLst>
              <a:ext uri="{FF2B5EF4-FFF2-40B4-BE49-F238E27FC236}">
                <a16:creationId xmlns:a16="http://schemas.microsoft.com/office/drawing/2014/main" id="{5BE04B4A-160D-4EC1-8058-AF8F0BD0F79E}"/>
              </a:ext>
            </a:extLst>
          </p:cNvPr>
          <p:cNvSpPr>
            <a:spLocks noGrp="1"/>
          </p:cNvSpPr>
          <p:nvPr>
            <p:ph type="body" sz="quarter" idx="27"/>
          </p:nvPr>
        </p:nvSpPr>
        <p:spPr>
          <a:xfrm>
            <a:off x="874712" y="1089025"/>
            <a:ext cx="10442575" cy="432908"/>
          </a:xfrm>
        </p:spPr>
        <p:txBody>
          <a:bodyPr/>
          <a:lstStyle>
            <a:lvl1pPr>
              <a:defRPr>
                <a:solidFill>
                  <a:srgbClr val="F8F8F8"/>
                </a:solidFill>
              </a:defRPr>
            </a:lvl1pPr>
            <a:lvl2pPr>
              <a:defRPr>
                <a:solidFill>
                  <a:srgbClr val="F8F8F8"/>
                </a:solidFill>
              </a:defRPr>
            </a:lvl2pPr>
            <a:lvl3pPr>
              <a:defRPr>
                <a:solidFill>
                  <a:srgbClr val="F8F8F8"/>
                </a:solidFill>
              </a:defRPr>
            </a:lvl3pPr>
            <a:lvl4pPr>
              <a:defRPr>
                <a:solidFill>
                  <a:srgbClr val="F8F8F8"/>
                </a:solidFill>
              </a:defRPr>
            </a:lvl4pPr>
            <a:lvl5pPr>
              <a:defRPr>
                <a:solidFill>
                  <a:srgbClr val="F8F8F8"/>
                </a:solidFill>
              </a:defRPr>
            </a:lvl5pPr>
          </a:lstStyle>
          <a:p>
            <a:pPr lvl="0"/>
            <a:r>
              <a:rPr lang="nl-NL"/>
              <a:t>Klikken om de tekststijl van het model te bewerken</a:t>
            </a:r>
          </a:p>
        </p:txBody>
      </p:sp>
      <p:sp>
        <p:nvSpPr>
          <p:cNvPr id="12" name="Tijdelijke aanduiding voor tekst 11">
            <a:extLst>
              <a:ext uri="{FF2B5EF4-FFF2-40B4-BE49-F238E27FC236}">
                <a16:creationId xmlns:a16="http://schemas.microsoft.com/office/drawing/2014/main" id="{371F54F9-9874-40A4-B9CF-26FF6E0C9D88}"/>
              </a:ext>
            </a:extLst>
          </p:cNvPr>
          <p:cNvSpPr>
            <a:spLocks noGrp="1"/>
          </p:cNvSpPr>
          <p:nvPr>
            <p:ph type="body" sz="quarter" idx="28"/>
          </p:nvPr>
        </p:nvSpPr>
        <p:spPr>
          <a:xfrm>
            <a:off x="874713" y="1643063"/>
            <a:ext cx="10442575" cy="4125912"/>
          </a:xfrm>
        </p:spPr>
        <p:txBody>
          <a:bodyPr/>
          <a:lstStyle>
            <a:lvl1pPr>
              <a:defRPr sz="2400">
                <a:solidFill>
                  <a:srgbClr val="F8F8F8"/>
                </a:solidFill>
              </a:defRPr>
            </a:lvl1pPr>
            <a:lvl2pPr>
              <a:defRPr>
                <a:solidFill>
                  <a:srgbClr val="F8F8F8"/>
                </a:solidFill>
              </a:defRPr>
            </a:lvl2pPr>
            <a:lvl3pPr>
              <a:defRPr>
                <a:solidFill>
                  <a:srgbClr val="F8F8F8"/>
                </a:solidFill>
              </a:defRPr>
            </a:lvl3pPr>
            <a:lvl4pPr>
              <a:defRPr>
                <a:solidFill>
                  <a:srgbClr val="F8F8F8"/>
                </a:solidFill>
              </a:defRPr>
            </a:lvl4pPr>
            <a:lvl5pPr>
              <a:defRPr>
                <a:solidFill>
                  <a:srgbClr val="F8F8F8"/>
                </a:solidFill>
              </a:defRPr>
            </a:lvl5pPr>
          </a:lstStyle>
          <a:p>
            <a:pPr lvl="0"/>
            <a:r>
              <a:rPr lang="nl-NL"/>
              <a:t>Klikken om de tekststijl van het model te bewerken</a:t>
            </a:r>
          </a:p>
        </p:txBody>
      </p:sp>
    </p:spTree>
    <p:extLst>
      <p:ext uri="{BB962C8B-B14F-4D97-AF65-F5344CB8AC3E}">
        <p14:creationId xmlns:p14="http://schemas.microsoft.com/office/powerpoint/2010/main" val="233016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angepast ontwerp">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7F96747A-A5C3-4367-9294-F2D348A1828C}"/>
              </a:ext>
            </a:extLst>
          </p:cNvPr>
          <p:cNvSpPr/>
          <p:nvPr/>
        </p:nvSpPr>
        <p:spPr>
          <a:xfrm>
            <a:off x="0" y="-399601"/>
            <a:ext cx="720000" cy="360000"/>
          </a:xfrm>
          <a:prstGeom prst="rect">
            <a:avLst/>
          </a:prstGeom>
        </p:spPr>
        <p:txBody>
          <a:bodyPr wrap="none" lIns="0" tIns="0" rIns="0" bIns="0">
            <a:noAutofit/>
          </a:bodyPr>
          <a:lstStyle/>
          <a:p>
            <a:r>
              <a:rPr lang="nl-NL" dirty="0"/>
              <a:t>Aangepast ontwerp</a:t>
            </a:r>
          </a:p>
        </p:txBody>
      </p:sp>
      <p:grpSp>
        <p:nvGrpSpPr>
          <p:cNvPr id="15" name="INSTRUCTIE HYPERS">
            <a:extLst>
              <a:ext uri="{FF2B5EF4-FFF2-40B4-BE49-F238E27FC236}">
                <a16:creationId xmlns:a16="http://schemas.microsoft.com/office/drawing/2014/main" id="{C632F4CF-6046-4B93-AF7C-AF23D72FAADE}"/>
              </a:ext>
            </a:extLst>
          </p:cNvPr>
          <p:cNvGrpSpPr/>
          <p:nvPr/>
        </p:nvGrpSpPr>
        <p:grpSpPr>
          <a:xfrm>
            <a:off x="12395374" y="-718670"/>
            <a:ext cx="4140000" cy="7306669"/>
            <a:chOff x="12395374" y="-718670"/>
            <a:chExt cx="4140000" cy="7306669"/>
          </a:xfrm>
        </p:grpSpPr>
        <p:sp>
          <p:nvSpPr>
            <p:cNvPr id="16" name="Rechthoek: afgeronde hoeken 15">
              <a:extLst>
                <a:ext uri="{FF2B5EF4-FFF2-40B4-BE49-F238E27FC236}">
                  <a16:creationId xmlns:a16="http://schemas.microsoft.com/office/drawing/2014/main" id="{26C18161-982A-43AC-BBCC-31E1E661E36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Nieuwe Hyperlinks aanmaken</a:t>
              </a:r>
              <a:br>
                <a:rPr lang="nl-NL" sz="1400" kern="0" cap="all" dirty="0">
                  <a:solidFill>
                    <a:schemeClr val="bg1"/>
                  </a:solidFill>
                  <a:latin typeface="+mj-lt"/>
                  <a:cs typeface="Segoe UI Light" panose="020B0502040204020203" pitchFamily="34" charset="0"/>
                </a:rPr>
              </a:br>
              <a:r>
                <a:rPr lang="nl-NL" sz="1400" kern="0" cap="all" dirty="0">
                  <a:solidFill>
                    <a:schemeClr val="bg1"/>
                  </a:solidFill>
                  <a:latin typeface="+mj-lt"/>
                  <a:cs typeface="Segoe UI Light" panose="020B0502040204020203" pitchFamily="34" charset="0"/>
                </a:rPr>
                <a:t>en /of bestaande aanpassen.</a:t>
              </a:r>
            </a:p>
          </p:txBody>
        </p:sp>
        <p:sp>
          <p:nvSpPr>
            <p:cNvPr id="17" name="Rechthoek: afgeronde hoeken 16">
              <a:extLst>
                <a:ext uri="{FF2B5EF4-FFF2-40B4-BE49-F238E27FC236}">
                  <a16:creationId xmlns:a16="http://schemas.microsoft.com/office/drawing/2014/main" id="{AE8ED288-6B5F-4984-BDC6-E0CE3A6C557A}"/>
                </a:ext>
              </a:extLst>
            </p:cNvPr>
            <p:cNvSpPr/>
            <p:nvPr userDrawn="1"/>
          </p:nvSpPr>
          <p:spPr>
            <a:xfrm>
              <a:off x="12395374" y="-1"/>
              <a:ext cx="4140000" cy="6588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grpSp>
          <p:nvGrpSpPr>
            <p:cNvPr id="18" name="Instructie">
              <a:extLst>
                <a:ext uri="{FF2B5EF4-FFF2-40B4-BE49-F238E27FC236}">
                  <a16:creationId xmlns:a16="http://schemas.microsoft.com/office/drawing/2014/main" id="{08133A1A-355C-45E8-BDA2-FABCCA9E033B}"/>
                </a:ext>
              </a:extLst>
            </p:cNvPr>
            <p:cNvGrpSpPr/>
            <p:nvPr/>
          </p:nvGrpSpPr>
          <p:grpSpPr>
            <a:xfrm>
              <a:off x="12538131" y="156910"/>
              <a:ext cx="3850732" cy="6371079"/>
              <a:chOff x="-3423240" y="367924"/>
              <a:chExt cx="3850732" cy="6371079"/>
            </a:xfrm>
          </p:grpSpPr>
          <p:sp>
            <p:nvSpPr>
              <p:cNvPr id="19" name="Ovaal 18">
                <a:extLst>
                  <a:ext uri="{FF2B5EF4-FFF2-40B4-BE49-F238E27FC236}">
                    <a16:creationId xmlns:a16="http://schemas.microsoft.com/office/drawing/2014/main" id="{796F47A1-A2C6-4583-BCCE-35930EF169F1}"/>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20" name="Rechte verbindingslijn 19">
                <a:extLst>
                  <a:ext uri="{FF2B5EF4-FFF2-40B4-BE49-F238E27FC236}">
                    <a16:creationId xmlns:a16="http://schemas.microsoft.com/office/drawing/2014/main" id="{9B82F6EA-61C6-45CF-903F-7DA2157D9801}"/>
                  </a:ext>
                </a:extLst>
              </p:cNvPr>
              <p:cNvCxnSpPr>
                <a:cxnSpLocks/>
              </p:cNvCxnSpPr>
              <p:nvPr userDrawn="1"/>
            </p:nvCxnSpPr>
            <p:spPr>
              <a:xfrm>
                <a:off x="-3417581" y="1824625"/>
                <a:ext cx="3816000" cy="0"/>
              </a:xfrm>
              <a:prstGeom prst="line">
                <a:avLst/>
              </a:prstGeom>
              <a:noFill/>
              <a:ln w="3175" cap="flat" cmpd="sng" algn="ctr">
                <a:solidFill>
                  <a:schemeClr val="tx2"/>
                </a:solidFill>
                <a:prstDash val="solid"/>
              </a:ln>
              <a:effectLst/>
            </p:spPr>
          </p:cxnSp>
          <p:sp>
            <p:nvSpPr>
              <p:cNvPr id="21" name="Rechthoek 20">
                <a:extLst>
                  <a:ext uri="{FF2B5EF4-FFF2-40B4-BE49-F238E27FC236}">
                    <a16:creationId xmlns:a16="http://schemas.microsoft.com/office/drawing/2014/main" id="{14BE6283-667A-4FC0-BFE8-26F60E547155}"/>
                  </a:ext>
                </a:extLst>
              </p:cNvPr>
              <p:cNvSpPr/>
              <p:nvPr userDrawn="1"/>
            </p:nvSpPr>
            <p:spPr>
              <a:xfrm>
                <a:off x="-3057559" y="433986"/>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‘Vormen’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Kies de vorm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‘Rechthoek’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sleep met de muis over de dia om de vorm te trekken.</a:t>
                </a:r>
              </a:p>
            </p:txBody>
          </p:sp>
          <p:cxnSp>
            <p:nvCxnSpPr>
              <p:cNvPr id="22" name="Rechte verbindingslijn 21">
                <a:extLst>
                  <a:ext uri="{FF2B5EF4-FFF2-40B4-BE49-F238E27FC236}">
                    <a16:creationId xmlns:a16="http://schemas.microsoft.com/office/drawing/2014/main" id="{D58D5D4E-F986-4B7F-ADD8-99AD767F9775}"/>
                  </a:ext>
                </a:extLst>
              </p:cNvPr>
              <p:cNvCxnSpPr>
                <a:cxnSpLocks/>
              </p:cNvCxnSpPr>
              <p:nvPr userDrawn="1"/>
            </p:nvCxnSpPr>
            <p:spPr>
              <a:xfrm>
                <a:off x="-3417581" y="6105885"/>
                <a:ext cx="3816000" cy="0"/>
              </a:xfrm>
              <a:prstGeom prst="line">
                <a:avLst/>
              </a:prstGeom>
              <a:noFill/>
              <a:ln w="3175" cap="flat" cmpd="sng" algn="ctr">
                <a:solidFill>
                  <a:schemeClr val="tx2"/>
                </a:solidFill>
                <a:prstDash val="solid"/>
              </a:ln>
              <a:effectLst/>
            </p:spPr>
          </p:cxnSp>
          <p:sp>
            <p:nvSpPr>
              <p:cNvPr id="23" name="Ovaal 22">
                <a:extLst>
                  <a:ext uri="{FF2B5EF4-FFF2-40B4-BE49-F238E27FC236}">
                    <a16:creationId xmlns:a16="http://schemas.microsoft.com/office/drawing/2014/main" id="{FFCBB45E-AB22-4BA9-899B-1A15957F1C3D}"/>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4" name="Rechthoek 23">
                <a:extLst>
                  <a:ext uri="{FF2B5EF4-FFF2-40B4-BE49-F238E27FC236}">
                    <a16:creationId xmlns:a16="http://schemas.microsoft.com/office/drawing/2014/main" id="{9DC47F33-FDBD-45ED-BCF4-BC13B727E5BC}"/>
                  </a:ext>
                </a:extLst>
              </p:cNvPr>
              <p:cNvSpPr/>
              <p:nvPr userDrawn="1"/>
            </p:nvSpPr>
            <p:spPr>
              <a:xfrm>
                <a:off x="-3057559" y="2017452"/>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Sleep het blokje over de menuknop heen en maak deze even groot als de menuknop. Klik met de rechter muisknop op de rechthoek 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‘Vorm opmaken’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25" name="Groep 24">
                <a:extLst>
                  <a:ext uri="{FF2B5EF4-FFF2-40B4-BE49-F238E27FC236}">
                    <a16:creationId xmlns:a16="http://schemas.microsoft.com/office/drawing/2014/main" id="{BB59AE8C-D8D9-467A-B1E5-CA51FC2828A2}"/>
                  </a:ext>
                </a:extLst>
              </p:cNvPr>
              <p:cNvGrpSpPr/>
              <p:nvPr userDrawn="1"/>
            </p:nvGrpSpPr>
            <p:grpSpPr>
              <a:xfrm>
                <a:off x="-3033717" y="5781713"/>
                <a:ext cx="825500" cy="209550"/>
                <a:chOff x="13504624" y="2482850"/>
                <a:chExt cx="825500" cy="209550"/>
              </a:xfrm>
            </p:grpSpPr>
            <p:sp>
              <p:nvSpPr>
                <p:cNvPr id="73" name="Rechthoek 72">
                  <a:extLst>
                    <a:ext uri="{FF2B5EF4-FFF2-40B4-BE49-F238E27FC236}">
                      <a16:creationId xmlns:a16="http://schemas.microsoft.com/office/drawing/2014/main" id="{7D2BCE47-AA99-4965-B2E7-136F5B5013D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700" b="0" noProof="0" dirty="0">
                      <a:solidFill>
                        <a:schemeClr val="tx1"/>
                      </a:solidFill>
                      <a:latin typeface="Arial" panose="020B0604020202020204" pitchFamily="34" charset="0"/>
                      <a:cs typeface="Arial" panose="020B0604020202020204" pitchFamily="34" charset="0"/>
                    </a:rPr>
                    <a:t>OK</a:t>
                  </a:r>
                </a:p>
              </p:txBody>
            </p:sp>
            <p:cxnSp>
              <p:nvCxnSpPr>
                <p:cNvPr id="74" name="Rechte verbindingslijn 73">
                  <a:extLst>
                    <a:ext uri="{FF2B5EF4-FFF2-40B4-BE49-F238E27FC236}">
                      <a16:creationId xmlns:a16="http://schemas.microsoft.com/office/drawing/2014/main" id="{DC0B273A-6A11-4FED-A63A-9E53619925F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75" name="Gelijkbenige driehoek 74">
                  <a:extLst>
                    <a:ext uri="{FF2B5EF4-FFF2-40B4-BE49-F238E27FC236}">
                      <a16:creationId xmlns:a16="http://schemas.microsoft.com/office/drawing/2014/main" id="{71CA4634-2FD2-40FF-8B29-486926A197F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grpSp>
          <p:sp>
            <p:nvSpPr>
              <p:cNvPr id="26" name="Ovaal 25">
                <a:extLst>
                  <a:ext uri="{FF2B5EF4-FFF2-40B4-BE49-F238E27FC236}">
                    <a16:creationId xmlns:a16="http://schemas.microsoft.com/office/drawing/2014/main" id="{4290DC15-6CC7-4FD5-8521-5DE249F6F32E}"/>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27" name="Rechthoek 26">
                <a:extLst>
                  <a:ext uri="{FF2B5EF4-FFF2-40B4-BE49-F238E27FC236}">
                    <a16:creationId xmlns:a16="http://schemas.microsoft.com/office/drawing/2014/main" id="{73200D8B-682A-4FFE-964C-F6473B323B0B}"/>
                  </a:ext>
                </a:extLst>
              </p:cNvPr>
              <p:cNvSpPr/>
              <p:nvPr userDrawn="1"/>
            </p:nvSpPr>
            <p:spPr>
              <a:xfrm>
                <a:off x="-3057559" y="3717139"/>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op de verfemmer,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‘Opvulling’</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sleep bij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‘Doorzichtigheid’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de teller naar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100%</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Nu is het blokje volledig transparant.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8" name="Rechte verbindingslijn 27">
                <a:extLst>
                  <a:ext uri="{FF2B5EF4-FFF2-40B4-BE49-F238E27FC236}">
                    <a16:creationId xmlns:a16="http://schemas.microsoft.com/office/drawing/2014/main" id="{F56DC84B-EA1F-4FD1-AA93-8D1A07FFAD18}"/>
                  </a:ext>
                </a:extLst>
              </p:cNvPr>
              <p:cNvCxnSpPr>
                <a:cxnSpLocks/>
              </p:cNvCxnSpPr>
              <p:nvPr userDrawn="1"/>
            </p:nvCxnSpPr>
            <p:spPr>
              <a:xfrm>
                <a:off x="-3417581" y="4734973"/>
                <a:ext cx="3816000" cy="0"/>
              </a:xfrm>
              <a:prstGeom prst="line">
                <a:avLst/>
              </a:prstGeom>
              <a:noFill/>
              <a:ln w="3175" cap="flat" cmpd="sng" algn="ctr">
                <a:solidFill>
                  <a:schemeClr val="tx2"/>
                </a:solidFill>
                <a:prstDash val="solid"/>
              </a:ln>
              <a:effectLst/>
            </p:spPr>
          </p:cxnSp>
          <p:grpSp>
            <p:nvGrpSpPr>
              <p:cNvPr id="29" name="Groep 28">
                <a:extLst>
                  <a:ext uri="{FF2B5EF4-FFF2-40B4-BE49-F238E27FC236}">
                    <a16:creationId xmlns:a16="http://schemas.microsoft.com/office/drawing/2014/main" id="{B339AA43-6403-4AB3-8BC1-DFF8ED3A1DEC}"/>
                  </a:ext>
                </a:extLst>
              </p:cNvPr>
              <p:cNvGrpSpPr/>
              <p:nvPr userDrawn="1"/>
            </p:nvGrpSpPr>
            <p:grpSpPr>
              <a:xfrm>
                <a:off x="-3157492" y="1043526"/>
                <a:ext cx="593851" cy="702861"/>
                <a:chOff x="556302" y="773876"/>
                <a:chExt cx="906983" cy="1073474"/>
              </a:xfrm>
            </p:grpSpPr>
            <p:sp>
              <p:nvSpPr>
                <p:cNvPr id="69" name="Rechthoek: afgeronde hoeken 68">
                  <a:extLst>
                    <a:ext uri="{FF2B5EF4-FFF2-40B4-BE49-F238E27FC236}">
                      <a16:creationId xmlns:a16="http://schemas.microsoft.com/office/drawing/2014/main" id="{AA4703CA-8AB3-425B-AABC-90A7E370E3CA}"/>
                    </a:ext>
                  </a:extLst>
                </p:cNvPr>
                <p:cNvSpPr/>
                <p:nvPr/>
              </p:nvSpPr>
              <p:spPr>
                <a:xfrm>
                  <a:off x="556302" y="773876"/>
                  <a:ext cx="906983" cy="1073474"/>
                </a:xfrm>
                <a:prstGeom prst="roundRect">
                  <a:avLst>
                    <a:gd name="adj" fmla="val 7474"/>
                  </a:avLst>
                </a:prstGeom>
                <a:solidFill>
                  <a:schemeClr val="bg1"/>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dirty="0">
                    <a:solidFill>
                      <a:schemeClr val="tx1"/>
                    </a:solidFill>
                  </a:endParaRPr>
                </a:p>
              </p:txBody>
            </p:sp>
            <p:sp>
              <p:nvSpPr>
                <p:cNvPr id="70" name="Ovaal 69">
                  <a:extLst>
                    <a:ext uri="{FF2B5EF4-FFF2-40B4-BE49-F238E27FC236}">
                      <a16:creationId xmlns:a16="http://schemas.microsoft.com/office/drawing/2014/main" id="{1BC5EDC2-9240-4860-B1B8-9E0815C1BD79}"/>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dirty="0">
                    <a:solidFill>
                      <a:schemeClr val="tx1"/>
                    </a:solidFill>
                  </a:endParaRPr>
                </a:p>
              </p:txBody>
            </p:sp>
            <p:sp>
              <p:nvSpPr>
                <p:cNvPr id="71" name="Rechthoek 70">
                  <a:extLst>
                    <a:ext uri="{FF2B5EF4-FFF2-40B4-BE49-F238E27FC236}">
                      <a16:creationId xmlns:a16="http://schemas.microsoft.com/office/drawing/2014/main" id="{6A6CF985-E6CA-458D-9B3B-249C70773360}"/>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dirty="0">
                    <a:solidFill>
                      <a:schemeClr val="tx1"/>
                    </a:solidFill>
                  </a:endParaRPr>
                </a:p>
              </p:txBody>
            </p:sp>
            <p:sp>
              <p:nvSpPr>
                <p:cNvPr id="72" name="Ruit 71">
                  <a:extLst>
                    <a:ext uri="{FF2B5EF4-FFF2-40B4-BE49-F238E27FC236}">
                      <a16:creationId xmlns:a16="http://schemas.microsoft.com/office/drawing/2014/main" id="{1436F987-4CF6-4696-A81F-23F45A5B992D}"/>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dirty="0">
                    <a:solidFill>
                      <a:schemeClr val="tx1"/>
                    </a:solidFill>
                  </a:endParaRPr>
                </a:p>
              </p:txBody>
            </p:sp>
          </p:grpSp>
          <p:sp>
            <p:nvSpPr>
              <p:cNvPr id="30" name="Rechthoek 29">
                <a:extLst>
                  <a:ext uri="{FF2B5EF4-FFF2-40B4-BE49-F238E27FC236}">
                    <a16:creationId xmlns:a16="http://schemas.microsoft.com/office/drawing/2014/main" id="{169C92CF-5815-4E5A-BD74-217B785E3F4F}"/>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700" b="0" noProof="0" dirty="0">
                    <a:solidFill>
                      <a:schemeClr val="tx1"/>
                    </a:solidFill>
                    <a:latin typeface="Arial" panose="020B0604020202020204" pitchFamily="34" charset="0"/>
                    <a:cs typeface="Arial" panose="020B0604020202020204" pitchFamily="34" charset="0"/>
                  </a:rPr>
                  <a:t>Vormen</a:t>
                </a:r>
              </a:p>
            </p:txBody>
          </p:sp>
          <p:sp>
            <p:nvSpPr>
              <p:cNvPr id="31" name="Gelijkbenige driehoek 30">
                <a:extLst>
                  <a:ext uri="{FF2B5EF4-FFF2-40B4-BE49-F238E27FC236}">
                    <a16:creationId xmlns:a16="http://schemas.microsoft.com/office/drawing/2014/main" id="{07C20F5D-71B5-42A6-B02C-DECE07D95663}"/>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grpSp>
            <p:nvGrpSpPr>
              <p:cNvPr id="32" name="Groep 31">
                <a:extLst>
                  <a:ext uri="{FF2B5EF4-FFF2-40B4-BE49-F238E27FC236}">
                    <a16:creationId xmlns:a16="http://schemas.microsoft.com/office/drawing/2014/main" id="{36CE5117-282A-4E58-A798-29BF7E93B802}"/>
                  </a:ext>
                </a:extLst>
              </p:cNvPr>
              <p:cNvGrpSpPr/>
              <p:nvPr userDrawn="1"/>
            </p:nvGrpSpPr>
            <p:grpSpPr>
              <a:xfrm>
                <a:off x="-3057559" y="2743413"/>
                <a:ext cx="1470561" cy="678267"/>
                <a:chOff x="-3057559" y="2743413"/>
                <a:chExt cx="1470561" cy="678267"/>
              </a:xfrm>
            </p:grpSpPr>
            <p:sp>
              <p:nvSpPr>
                <p:cNvPr id="46" name="Rechthoek 45">
                  <a:extLst>
                    <a:ext uri="{FF2B5EF4-FFF2-40B4-BE49-F238E27FC236}">
                      <a16:creationId xmlns:a16="http://schemas.microsoft.com/office/drawing/2014/main" id="{A047E5C6-1400-4472-BF4C-0774A972B305}"/>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700" b="0" noProof="0" dirty="0">
                    <a:solidFill>
                      <a:schemeClr val="tx1"/>
                    </a:solidFill>
                    <a:latin typeface="Arial" panose="020B0604020202020204" pitchFamily="34" charset="0"/>
                    <a:cs typeface="Arial" panose="020B0604020202020204" pitchFamily="34" charset="0"/>
                  </a:endParaRPr>
                </a:p>
              </p:txBody>
            </p:sp>
            <p:sp>
              <p:nvSpPr>
                <p:cNvPr id="47" name="Rechthoek 46">
                  <a:extLst>
                    <a:ext uri="{FF2B5EF4-FFF2-40B4-BE49-F238E27FC236}">
                      <a16:creationId xmlns:a16="http://schemas.microsoft.com/office/drawing/2014/main" id="{55FE40F6-475B-4EAA-93E8-70913DDA1056}"/>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sp>
              <p:nvSpPr>
                <p:cNvPr id="48" name="Tekstvak 47">
                  <a:extLst>
                    <a:ext uri="{FF2B5EF4-FFF2-40B4-BE49-F238E27FC236}">
                      <a16:creationId xmlns:a16="http://schemas.microsoft.com/office/drawing/2014/main" id="{38494B07-9677-48DB-8C76-8D6C8EFEF5F2}"/>
                    </a:ext>
                  </a:extLst>
                </p:cNvPr>
                <p:cNvSpPr txBox="1"/>
                <p:nvPr userDrawn="1"/>
              </p:nvSpPr>
              <p:spPr>
                <a:xfrm>
                  <a:off x="-2817196" y="2782523"/>
                  <a:ext cx="1147939"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dirty="0">
                      <a:solidFill>
                        <a:schemeClr val="tx1"/>
                      </a:solidFill>
                      <a:latin typeface="Arial" panose="020B0604020202020204" pitchFamily="34" charset="0"/>
                      <a:ea typeface="+mn-ea"/>
                      <a:cs typeface="Arial" panose="020B0604020202020204" pitchFamily="34" charset="0"/>
                    </a:rPr>
                    <a:t>Grootte en positie…</a:t>
                  </a:r>
                </a:p>
              </p:txBody>
            </p:sp>
            <p:sp>
              <p:nvSpPr>
                <p:cNvPr id="49" name="Tekstvak 48">
                  <a:extLst>
                    <a:ext uri="{FF2B5EF4-FFF2-40B4-BE49-F238E27FC236}">
                      <a16:creationId xmlns:a16="http://schemas.microsoft.com/office/drawing/2014/main" id="{075BDACD-064D-40B1-9C28-63C207DD374D}"/>
                    </a:ext>
                  </a:extLst>
                </p:cNvPr>
                <p:cNvSpPr txBox="1"/>
                <p:nvPr userDrawn="1"/>
              </p:nvSpPr>
              <p:spPr>
                <a:xfrm>
                  <a:off x="-2830623" y="3103649"/>
                  <a:ext cx="1156604"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dirty="0">
                      <a:solidFill>
                        <a:schemeClr val="tx1"/>
                      </a:solidFill>
                      <a:latin typeface="Arial" panose="020B0604020202020204" pitchFamily="34" charset="0"/>
                      <a:ea typeface="+mn-ea"/>
                      <a:cs typeface="Arial" panose="020B0604020202020204" pitchFamily="34" charset="0"/>
                    </a:rPr>
                    <a:t>Vorm opmaken…</a:t>
                  </a:r>
                </a:p>
              </p:txBody>
            </p:sp>
            <p:pic>
              <p:nvPicPr>
                <p:cNvPr id="50" name="Picture 3">
                  <a:extLst>
                    <a:ext uri="{FF2B5EF4-FFF2-40B4-BE49-F238E27FC236}">
                      <a16:creationId xmlns:a16="http://schemas.microsoft.com/office/drawing/2014/main" id="{C5EDB57C-7239-4F40-9B8A-07A2E1ACC62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 name="Groep 50">
                  <a:extLst>
                    <a:ext uri="{FF2B5EF4-FFF2-40B4-BE49-F238E27FC236}">
                      <a16:creationId xmlns:a16="http://schemas.microsoft.com/office/drawing/2014/main" id="{1BE59676-5D86-435A-A417-EF64464AADF7}"/>
                    </a:ext>
                  </a:extLst>
                </p:cNvPr>
                <p:cNvGrpSpPr/>
                <p:nvPr userDrawn="1"/>
              </p:nvGrpSpPr>
              <p:grpSpPr>
                <a:xfrm>
                  <a:off x="-2986080" y="2795018"/>
                  <a:ext cx="171801" cy="182567"/>
                  <a:chOff x="-2991459" y="2784261"/>
                  <a:chExt cx="171801" cy="182567"/>
                </a:xfrm>
              </p:grpSpPr>
              <p:sp>
                <p:nvSpPr>
                  <p:cNvPr id="59" name="Rechthoek: afgeronde hoeken 58">
                    <a:extLst>
                      <a:ext uri="{FF2B5EF4-FFF2-40B4-BE49-F238E27FC236}">
                        <a16:creationId xmlns:a16="http://schemas.microsoft.com/office/drawing/2014/main" id="{FF807214-ED9E-46DC-A880-A5A71D10C045}"/>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dirty="0">
                      <a:solidFill>
                        <a:schemeClr val="tx1"/>
                      </a:solidFill>
                      <a:latin typeface="Arial" panose="020B0604020202020204" pitchFamily="34" charset="0"/>
                      <a:cs typeface="Arial" panose="020B0604020202020204" pitchFamily="34" charset="0"/>
                    </a:endParaRPr>
                  </a:p>
                </p:txBody>
              </p:sp>
              <p:cxnSp>
                <p:nvCxnSpPr>
                  <p:cNvPr id="60" name="Rechte verbindingslijn 59">
                    <a:extLst>
                      <a:ext uri="{FF2B5EF4-FFF2-40B4-BE49-F238E27FC236}">
                        <a16:creationId xmlns:a16="http://schemas.microsoft.com/office/drawing/2014/main" id="{62F3591F-26EB-405B-8B0E-9272D6AD2B1A}"/>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61" name="Rechte verbindingslijn 60">
                    <a:extLst>
                      <a:ext uri="{FF2B5EF4-FFF2-40B4-BE49-F238E27FC236}">
                        <a16:creationId xmlns:a16="http://schemas.microsoft.com/office/drawing/2014/main" id="{07E0CCBC-F08D-44AE-8285-3EAEA38E1953}"/>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62" name="Rechthoek: afgeronde hoeken 61">
                    <a:extLst>
                      <a:ext uri="{FF2B5EF4-FFF2-40B4-BE49-F238E27FC236}">
                        <a16:creationId xmlns:a16="http://schemas.microsoft.com/office/drawing/2014/main" id="{B1F0DB58-8BF8-47A4-9D86-E475BFD70638}"/>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dirty="0">
                      <a:solidFill>
                        <a:schemeClr val="tx1"/>
                      </a:solidFill>
                      <a:latin typeface="Arial" panose="020B0604020202020204" pitchFamily="34" charset="0"/>
                      <a:cs typeface="Arial" panose="020B0604020202020204" pitchFamily="34" charset="0"/>
                    </a:endParaRPr>
                  </a:p>
                </p:txBody>
              </p:sp>
              <p:grpSp>
                <p:nvGrpSpPr>
                  <p:cNvPr id="63" name="Groep 62">
                    <a:extLst>
                      <a:ext uri="{FF2B5EF4-FFF2-40B4-BE49-F238E27FC236}">
                        <a16:creationId xmlns:a16="http://schemas.microsoft.com/office/drawing/2014/main" id="{A5370796-86A9-4D24-A5F8-B179941C92B9}"/>
                      </a:ext>
                    </a:extLst>
                  </p:cNvPr>
                  <p:cNvGrpSpPr/>
                  <p:nvPr userDrawn="1"/>
                </p:nvGrpSpPr>
                <p:grpSpPr>
                  <a:xfrm rot="5400000">
                    <a:off x="-2990086" y="2782888"/>
                    <a:ext cx="57228" cy="59974"/>
                    <a:chOff x="-2355611" y="494641"/>
                    <a:chExt cx="76167" cy="79826"/>
                  </a:xfrm>
                </p:grpSpPr>
                <p:sp>
                  <p:nvSpPr>
                    <p:cNvPr id="67" name="Rechthoek 66">
                      <a:extLst>
                        <a:ext uri="{FF2B5EF4-FFF2-40B4-BE49-F238E27FC236}">
                          <a16:creationId xmlns:a16="http://schemas.microsoft.com/office/drawing/2014/main" id="{5CB27E26-BB11-438D-8A9C-B28C893580CB}"/>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sp>
                  <p:nvSpPr>
                    <p:cNvPr id="68" name="Pijl: punthaak 67">
                      <a:extLst>
                        <a:ext uri="{FF2B5EF4-FFF2-40B4-BE49-F238E27FC236}">
                          <a16:creationId xmlns:a16="http://schemas.microsoft.com/office/drawing/2014/main" id="{3E992145-DAB2-4CD1-8727-D72F2F7625BB}"/>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grpSp>
              <p:grpSp>
                <p:nvGrpSpPr>
                  <p:cNvPr id="64" name="Groep 63">
                    <a:extLst>
                      <a:ext uri="{FF2B5EF4-FFF2-40B4-BE49-F238E27FC236}">
                        <a16:creationId xmlns:a16="http://schemas.microsoft.com/office/drawing/2014/main" id="{19F15298-9866-499D-8039-B62168D36B68}"/>
                      </a:ext>
                    </a:extLst>
                  </p:cNvPr>
                  <p:cNvGrpSpPr/>
                  <p:nvPr userDrawn="1"/>
                </p:nvGrpSpPr>
                <p:grpSpPr>
                  <a:xfrm rot="16200000">
                    <a:off x="-2990086" y="2908227"/>
                    <a:ext cx="57228" cy="59974"/>
                    <a:chOff x="-2355611" y="494641"/>
                    <a:chExt cx="76167" cy="79826"/>
                  </a:xfrm>
                </p:grpSpPr>
                <p:sp>
                  <p:nvSpPr>
                    <p:cNvPr id="65" name="Rechthoek 64">
                      <a:extLst>
                        <a:ext uri="{FF2B5EF4-FFF2-40B4-BE49-F238E27FC236}">
                          <a16:creationId xmlns:a16="http://schemas.microsoft.com/office/drawing/2014/main" id="{F1FBC697-DBBE-40C6-8FB6-7E66F4A114D1}"/>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sp>
                  <p:nvSpPr>
                    <p:cNvPr id="66" name="Pijl: punthaak 65">
                      <a:extLst>
                        <a:ext uri="{FF2B5EF4-FFF2-40B4-BE49-F238E27FC236}">
                          <a16:creationId xmlns:a16="http://schemas.microsoft.com/office/drawing/2014/main" id="{0D214CB3-E672-431A-9D8A-C2587EA12F95}"/>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grpSp>
            </p:grpSp>
            <p:grpSp>
              <p:nvGrpSpPr>
                <p:cNvPr id="52" name="Groep 51">
                  <a:extLst>
                    <a:ext uri="{FF2B5EF4-FFF2-40B4-BE49-F238E27FC236}">
                      <a16:creationId xmlns:a16="http://schemas.microsoft.com/office/drawing/2014/main" id="{34865B68-D534-45BE-BEAC-F5089EE45431}"/>
                    </a:ext>
                  </a:extLst>
                </p:cNvPr>
                <p:cNvGrpSpPr/>
                <p:nvPr userDrawn="1"/>
              </p:nvGrpSpPr>
              <p:grpSpPr>
                <a:xfrm>
                  <a:off x="-2983875" y="3094353"/>
                  <a:ext cx="179696" cy="192086"/>
                  <a:chOff x="-899320" y="3037554"/>
                  <a:chExt cx="257041" cy="274768"/>
                </a:xfrm>
              </p:grpSpPr>
              <p:grpSp>
                <p:nvGrpSpPr>
                  <p:cNvPr id="53" name="Groep 52">
                    <a:extLst>
                      <a:ext uri="{FF2B5EF4-FFF2-40B4-BE49-F238E27FC236}">
                        <a16:creationId xmlns:a16="http://schemas.microsoft.com/office/drawing/2014/main" id="{625B9189-1A39-4211-9A59-7BA67B6ABA98}"/>
                      </a:ext>
                    </a:extLst>
                  </p:cNvPr>
                  <p:cNvGrpSpPr/>
                  <p:nvPr userDrawn="1"/>
                </p:nvGrpSpPr>
                <p:grpSpPr>
                  <a:xfrm>
                    <a:off x="-899320" y="3037554"/>
                    <a:ext cx="175977" cy="165227"/>
                    <a:chOff x="-899320" y="3037554"/>
                    <a:chExt cx="175977" cy="165227"/>
                  </a:xfrm>
                </p:grpSpPr>
                <p:sp>
                  <p:nvSpPr>
                    <p:cNvPr id="56" name="Vrije vorm: vorm 55">
                      <a:extLst>
                        <a:ext uri="{FF2B5EF4-FFF2-40B4-BE49-F238E27FC236}">
                          <a16:creationId xmlns:a16="http://schemas.microsoft.com/office/drawing/2014/main" id="{8765B895-9792-4556-B0E8-2FE20679DF36}"/>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dirty="0">
                        <a:solidFill>
                          <a:schemeClr val="tx1"/>
                        </a:solidFill>
                      </a:endParaRPr>
                    </a:p>
                  </p:txBody>
                </p:sp>
                <p:sp>
                  <p:nvSpPr>
                    <p:cNvPr id="57" name="Rechthoek: afgeronde hoeken 56">
                      <a:extLst>
                        <a:ext uri="{FF2B5EF4-FFF2-40B4-BE49-F238E27FC236}">
                          <a16:creationId xmlns:a16="http://schemas.microsoft.com/office/drawing/2014/main" id="{75FDF114-EB1B-47FB-9E7F-083BDB949AFE}"/>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dirty="0">
                        <a:solidFill>
                          <a:schemeClr val="tx1"/>
                        </a:solidFill>
                        <a:latin typeface="Arial" panose="020B0604020202020204" pitchFamily="34" charset="0"/>
                        <a:cs typeface="Arial" panose="020B0604020202020204" pitchFamily="34" charset="0"/>
                      </a:endParaRPr>
                    </a:p>
                  </p:txBody>
                </p:sp>
                <p:sp>
                  <p:nvSpPr>
                    <p:cNvPr id="58" name="Vrije vorm: vorm 57">
                      <a:extLst>
                        <a:ext uri="{FF2B5EF4-FFF2-40B4-BE49-F238E27FC236}">
                          <a16:creationId xmlns:a16="http://schemas.microsoft.com/office/drawing/2014/main" id="{A093D174-F3F3-457D-A1F0-5B5343ACA326}"/>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dirty="0">
                        <a:solidFill>
                          <a:schemeClr val="tx1"/>
                        </a:solidFill>
                        <a:latin typeface="Arial" panose="020B0604020202020204" pitchFamily="34" charset="0"/>
                        <a:cs typeface="Arial" panose="020B0604020202020204" pitchFamily="34" charset="0"/>
                      </a:endParaRPr>
                    </a:p>
                  </p:txBody>
                </p:sp>
              </p:grpSp>
              <p:sp>
                <p:nvSpPr>
                  <p:cNvPr id="54" name="Vrije vorm: vorm 53">
                    <a:extLst>
                      <a:ext uri="{FF2B5EF4-FFF2-40B4-BE49-F238E27FC236}">
                        <a16:creationId xmlns:a16="http://schemas.microsoft.com/office/drawing/2014/main" id="{63D7A1A9-6670-4376-96A1-2939B983F47C}"/>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dirty="0">
                      <a:solidFill>
                        <a:schemeClr val="tx1"/>
                      </a:solidFill>
                    </a:endParaRPr>
                  </a:p>
                </p:txBody>
              </p:sp>
              <p:sp>
                <p:nvSpPr>
                  <p:cNvPr id="55" name="Vrije vorm: vorm 54">
                    <a:extLst>
                      <a:ext uri="{FF2B5EF4-FFF2-40B4-BE49-F238E27FC236}">
                        <a16:creationId xmlns:a16="http://schemas.microsoft.com/office/drawing/2014/main" id="{61BF15B4-3294-4F99-ACDB-4C9E44126DDD}"/>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dirty="0">
                      <a:solidFill>
                        <a:schemeClr val="tx1"/>
                      </a:solidFill>
                      <a:latin typeface="Arial" panose="020B0604020202020204" pitchFamily="34" charset="0"/>
                      <a:cs typeface="Arial" panose="020B0604020202020204" pitchFamily="34" charset="0"/>
                    </a:endParaRPr>
                  </a:p>
                </p:txBody>
              </p:sp>
            </p:grpSp>
          </p:grpSp>
          <p:cxnSp>
            <p:nvCxnSpPr>
              <p:cNvPr id="33" name="Rechte verbindingslijn 32">
                <a:extLst>
                  <a:ext uri="{FF2B5EF4-FFF2-40B4-BE49-F238E27FC236}">
                    <a16:creationId xmlns:a16="http://schemas.microsoft.com/office/drawing/2014/main" id="{024EC0A0-413D-4BFA-BC1D-D758A7FF5B1A}"/>
                  </a:ext>
                </a:extLst>
              </p:cNvPr>
              <p:cNvCxnSpPr>
                <a:cxnSpLocks/>
              </p:cNvCxnSpPr>
              <p:nvPr userDrawn="1"/>
            </p:nvCxnSpPr>
            <p:spPr>
              <a:xfrm>
                <a:off x="-3417581" y="3528675"/>
                <a:ext cx="3816000" cy="0"/>
              </a:xfrm>
              <a:prstGeom prst="line">
                <a:avLst/>
              </a:prstGeom>
              <a:noFill/>
              <a:ln w="3175" cap="flat" cmpd="sng" algn="ctr">
                <a:solidFill>
                  <a:schemeClr val="tx2"/>
                </a:solidFill>
                <a:prstDash val="solid"/>
              </a:ln>
              <a:effectLst/>
            </p:spPr>
          </p:cxnSp>
          <p:sp>
            <p:nvSpPr>
              <p:cNvPr id="34" name="Ovaal 33">
                <a:extLst>
                  <a:ext uri="{FF2B5EF4-FFF2-40B4-BE49-F238E27FC236}">
                    <a16:creationId xmlns:a16="http://schemas.microsoft.com/office/drawing/2014/main" id="{85FDE656-064B-4882-91A1-3615472F6422}"/>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35" name="Rechthoek 34">
                <a:extLst>
                  <a:ext uri="{FF2B5EF4-FFF2-40B4-BE49-F238E27FC236}">
                    <a16:creationId xmlns:a16="http://schemas.microsoft.com/office/drawing/2014/main" id="{A3BA5E91-3EEA-4EDC-A162-C6A9F2DA250F}"/>
                  </a:ext>
                </a:extLst>
              </p:cNvPr>
              <p:cNvSpPr/>
              <p:nvPr userDrawn="1"/>
            </p:nvSpPr>
            <p:spPr>
              <a:xfrm>
                <a:off x="-3057559" y="4905128"/>
                <a:ext cx="3485051"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de rechthoek aan en gebruik de sneltoets:</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Ctrl + K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een hyperlink toe te voegen. Klik aan de linker kant van het venster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‘Plaats in dit document’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selecteer in de lijst de juiste dia. Klik vervolgens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6" name="Ovaal 35">
                <a:extLst>
                  <a:ext uri="{FF2B5EF4-FFF2-40B4-BE49-F238E27FC236}">
                    <a16:creationId xmlns:a16="http://schemas.microsoft.com/office/drawing/2014/main" id="{A51F9A4E-D0B3-44FE-86D6-378FCFA9947E}"/>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37" name="Rechthoek 36">
                <a:extLst>
                  <a:ext uri="{FF2B5EF4-FFF2-40B4-BE49-F238E27FC236}">
                    <a16:creationId xmlns:a16="http://schemas.microsoft.com/office/drawing/2014/main" id="{47825D18-F218-4411-86DD-E0CF321560DC}"/>
                  </a:ext>
                </a:extLst>
              </p:cNvPr>
              <p:cNvSpPr/>
              <p:nvPr userDrawn="1"/>
            </p:nvSpPr>
            <p:spPr>
              <a:xfrm>
                <a:off x="-3057559" y="6274316"/>
                <a:ext cx="3485051"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Kopieer de rechthoek op andere menuknoppen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pas de hyperlinks aan door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stap 4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te herhalen. </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8" name="Groep 37">
                <a:extLst>
                  <a:ext uri="{FF2B5EF4-FFF2-40B4-BE49-F238E27FC236}">
                    <a16:creationId xmlns:a16="http://schemas.microsoft.com/office/drawing/2014/main" id="{A7D455DA-ACEE-421F-9098-D65365261CC0}"/>
                  </a:ext>
                </a:extLst>
              </p:cNvPr>
              <p:cNvGrpSpPr/>
              <p:nvPr userDrawn="1"/>
            </p:nvGrpSpPr>
            <p:grpSpPr>
              <a:xfrm>
                <a:off x="-3059446" y="4284710"/>
                <a:ext cx="2765843" cy="337337"/>
                <a:chOff x="5114260" y="1150425"/>
                <a:chExt cx="2545193" cy="310425"/>
              </a:xfrm>
            </p:grpSpPr>
            <p:sp>
              <p:nvSpPr>
                <p:cNvPr id="39" name="Rechthoek 38">
                  <a:extLst>
                    <a:ext uri="{FF2B5EF4-FFF2-40B4-BE49-F238E27FC236}">
                      <a16:creationId xmlns:a16="http://schemas.microsoft.com/office/drawing/2014/main" id="{7B83CFEB-F3C2-4EB1-9AC4-10D24934EB0E}"/>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dirty="0">
                    <a:solidFill>
                      <a:schemeClr val="tx1"/>
                    </a:solidFill>
                  </a:endParaRPr>
                </a:p>
              </p:txBody>
            </p:sp>
            <p:sp>
              <p:nvSpPr>
                <p:cNvPr id="40" name="Tekstvak 39">
                  <a:extLst>
                    <a:ext uri="{FF2B5EF4-FFF2-40B4-BE49-F238E27FC236}">
                      <a16:creationId xmlns:a16="http://schemas.microsoft.com/office/drawing/2014/main" id="{25B8439F-D543-41E4-94FA-EA103040F62B}"/>
                    </a:ext>
                  </a:extLst>
                </p:cNvPr>
                <p:cNvSpPr txBox="1"/>
                <p:nvPr userDrawn="1"/>
              </p:nvSpPr>
              <p:spPr>
                <a:xfrm>
                  <a:off x="5129419" y="1227111"/>
                  <a:ext cx="1156604" cy="1741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u="none" kern="1200" noProof="0" dirty="0">
                      <a:solidFill>
                        <a:schemeClr val="tx1"/>
                      </a:solidFill>
                      <a:latin typeface="Arial" panose="020B0604020202020204" pitchFamily="34" charset="0"/>
                      <a:ea typeface="+mn-ea"/>
                      <a:cs typeface="Arial" panose="020B0604020202020204" pitchFamily="34" charset="0"/>
                    </a:rPr>
                    <a:t>Door</a:t>
                  </a:r>
                  <a:r>
                    <a:rPr lang="nl-NL" sz="700" b="0" u="sng" kern="1200" noProof="0" dirty="0">
                      <a:solidFill>
                        <a:schemeClr val="tx1"/>
                      </a:solidFill>
                      <a:latin typeface="Arial" panose="020B0604020202020204" pitchFamily="34" charset="0"/>
                      <a:ea typeface="+mn-ea"/>
                      <a:cs typeface="Arial" panose="020B0604020202020204" pitchFamily="34" charset="0"/>
                    </a:rPr>
                    <a:t>z</a:t>
                  </a:r>
                  <a:r>
                    <a:rPr lang="nl-NL" sz="700" b="0" u="none" kern="1200" noProof="0" dirty="0">
                      <a:solidFill>
                        <a:schemeClr val="tx1"/>
                      </a:solidFill>
                      <a:latin typeface="Arial" panose="020B0604020202020204" pitchFamily="34" charset="0"/>
                      <a:ea typeface="+mn-ea"/>
                      <a:cs typeface="Arial" panose="020B0604020202020204" pitchFamily="34" charset="0"/>
                    </a:rPr>
                    <a:t>ichtigheid</a:t>
                  </a:r>
                </a:p>
              </p:txBody>
            </p:sp>
            <p:sp>
              <p:nvSpPr>
                <p:cNvPr id="41" name="Rechthoek 40">
                  <a:extLst>
                    <a:ext uri="{FF2B5EF4-FFF2-40B4-BE49-F238E27FC236}">
                      <a16:creationId xmlns:a16="http://schemas.microsoft.com/office/drawing/2014/main" id="{A93BA017-12FC-40C9-A483-B95F69267D05}"/>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dirty="0">
                    <a:solidFill>
                      <a:schemeClr val="tx1"/>
                    </a:solidFill>
                  </a:endParaRPr>
                </a:p>
              </p:txBody>
            </p:sp>
            <p:cxnSp>
              <p:nvCxnSpPr>
                <p:cNvPr id="42" name="Rechte verbindingslijn 41">
                  <a:extLst>
                    <a:ext uri="{FF2B5EF4-FFF2-40B4-BE49-F238E27FC236}">
                      <a16:creationId xmlns:a16="http://schemas.microsoft.com/office/drawing/2014/main" id="{A989B425-F25F-444F-8EA2-A0EF63DB3590}"/>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43" name="Rechthoek 42">
                  <a:extLst>
                    <a:ext uri="{FF2B5EF4-FFF2-40B4-BE49-F238E27FC236}">
                      <a16:creationId xmlns:a16="http://schemas.microsoft.com/office/drawing/2014/main" id="{066BAA8D-1370-4820-9E01-EE75BA31A93D}"/>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700" b="0" dirty="0">
                      <a:solidFill>
                        <a:schemeClr val="tx1"/>
                      </a:solidFill>
                      <a:latin typeface="Arial" panose="020B0604020202020204" pitchFamily="34" charset="0"/>
                      <a:cs typeface="Arial" panose="020B0604020202020204" pitchFamily="34" charset="0"/>
                    </a:rPr>
                    <a:t>100%</a:t>
                  </a:r>
                </a:p>
              </p:txBody>
            </p:sp>
            <p:sp>
              <p:nvSpPr>
                <p:cNvPr id="44" name="Gelijkbenige driehoek 43">
                  <a:extLst>
                    <a:ext uri="{FF2B5EF4-FFF2-40B4-BE49-F238E27FC236}">
                      <a16:creationId xmlns:a16="http://schemas.microsoft.com/office/drawing/2014/main" id="{571BFC69-964A-4AC3-B8CD-428F057C384E}"/>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dirty="0">
                    <a:solidFill>
                      <a:schemeClr val="tx1"/>
                    </a:solidFill>
                  </a:endParaRPr>
                </a:p>
              </p:txBody>
            </p:sp>
            <p:sp>
              <p:nvSpPr>
                <p:cNvPr id="45" name="Gelijkbenige driehoek 44">
                  <a:extLst>
                    <a:ext uri="{FF2B5EF4-FFF2-40B4-BE49-F238E27FC236}">
                      <a16:creationId xmlns:a16="http://schemas.microsoft.com/office/drawing/2014/main" id="{EF2F408C-03F7-412F-9B50-F5E1BEC1DA26}"/>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dirty="0">
                    <a:solidFill>
                      <a:schemeClr val="tx1"/>
                    </a:solidFill>
                  </a:endParaRPr>
                </a:p>
              </p:txBody>
            </p:sp>
          </p:grpSp>
        </p:grpSp>
      </p:grpSp>
      <p:grpSp>
        <p:nvGrpSpPr>
          <p:cNvPr id="10" name="COVER">
            <a:extLst>
              <a:ext uri="{FF2B5EF4-FFF2-40B4-BE49-F238E27FC236}">
                <a16:creationId xmlns:a16="http://schemas.microsoft.com/office/drawing/2014/main" id="{62425A88-8092-4BD4-A700-57BF869CC47D}"/>
              </a:ext>
            </a:extLst>
          </p:cNvPr>
          <p:cNvGrpSpPr/>
          <p:nvPr/>
        </p:nvGrpSpPr>
        <p:grpSpPr>
          <a:xfrm>
            <a:off x="-2400" y="0"/>
            <a:ext cx="12196800" cy="6858001"/>
            <a:chOff x="-2402" y="-104108"/>
            <a:chExt cx="12196800" cy="6858001"/>
          </a:xfrm>
        </p:grpSpPr>
        <p:sp>
          <p:nvSpPr>
            <p:cNvPr id="11" name="COVER">
              <a:extLst>
                <a:ext uri="{FF2B5EF4-FFF2-40B4-BE49-F238E27FC236}">
                  <a16:creationId xmlns:a16="http://schemas.microsoft.com/office/drawing/2014/main" id="{0928969D-31BC-4FA4-B2A2-E5801A917829}"/>
                </a:ext>
              </a:extLst>
            </p:cNvPr>
            <p:cNvSpPr/>
            <p:nvPr/>
          </p:nvSpPr>
          <p:spPr>
            <a:xfrm rot="10800000">
              <a:off x="-2402" y="-104108"/>
              <a:ext cx="12196800" cy="6858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 name="VERLOOP">
              <a:extLst>
                <a:ext uri="{FF2B5EF4-FFF2-40B4-BE49-F238E27FC236}">
                  <a16:creationId xmlns:a16="http://schemas.microsoft.com/office/drawing/2014/main" id="{7DBCE4B3-6FB5-4D99-902D-59CE76C6CA87}"/>
                </a:ext>
              </a:extLst>
            </p:cNvPr>
            <p:cNvSpPr/>
            <p:nvPr/>
          </p:nvSpPr>
          <p:spPr>
            <a:xfrm>
              <a:off x="-2402" y="5673893"/>
              <a:ext cx="12196800" cy="1080000"/>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a:xfrm rot="16200000">
            <a:off x="-2112900" y="4747500"/>
            <a:ext cx="3429000" cy="792000"/>
          </a:xfrm>
        </p:spPr>
        <p:txBody>
          <a:bodyPr/>
          <a:lstStyle/>
          <a:p>
            <a:r>
              <a:rPr lang="nl-NL"/>
              <a:t>Klik om stijl te bewerken</a:t>
            </a:r>
          </a:p>
        </p:txBody>
      </p:sp>
      <p:sp>
        <p:nvSpPr>
          <p:cNvPr id="14" name="Tijdelijke aanduiding voor tekst 82">
            <a:extLst>
              <a:ext uri="{FF2B5EF4-FFF2-40B4-BE49-F238E27FC236}">
                <a16:creationId xmlns:a16="http://schemas.microsoft.com/office/drawing/2014/main" id="{E27AA8EE-9BDC-466A-A537-EDFE92A8C60E}"/>
              </a:ext>
            </a:extLst>
          </p:cNvPr>
          <p:cNvSpPr>
            <a:spLocks noGrp="1"/>
          </p:cNvSpPr>
          <p:nvPr>
            <p:ph type="body" sz="quarter" idx="26" hasCustomPrompt="1"/>
          </p:nvPr>
        </p:nvSpPr>
        <p:spPr>
          <a:xfrm>
            <a:off x="325438" y="285749"/>
            <a:ext cx="850900" cy="657225"/>
          </a:xfrm>
          <a:blipFill>
            <a:blip r:embed="rId3"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76" name="Rechthoek 75">
            <a:extLst>
              <a:ext uri="{FF2B5EF4-FFF2-40B4-BE49-F238E27FC236}">
                <a16:creationId xmlns:a16="http://schemas.microsoft.com/office/drawing/2014/main" id="{2982BE9B-A9E8-4F30-B75B-0AA9BD7CBA86}"/>
              </a:ext>
            </a:extLst>
          </p:cNvPr>
          <p:cNvSpPr/>
          <p:nvPr userDrawn="1"/>
        </p:nvSpPr>
        <p:spPr>
          <a:xfrm>
            <a:off x="0" y="-399601"/>
            <a:ext cx="720000" cy="360000"/>
          </a:xfrm>
          <a:prstGeom prst="rect">
            <a:avLst/>
          </a:prstGeom>
        </p:spPr>
        <p:txBody>
          <a:bodyPr wrap="none" lIns="0" tIns="0" rIns="0" bIns="0">
            <a:noAutofit/>
          </a:bodyPr>
          <a:lstStyle/>
          <a:p>
            <a:r>
              <a:rPr lang="nl-NL" dirty="0"/>
              <a:t>Aangepast ontwerp</a:t>
            </a:r>
          </a:p>
        </p:txBody>
      </p:sp>
      <p:grpSp>
        <p:nvGrpSpPr>
          <p:cNvPr id="77" name="INSTRUCTIE HYPERS">
            <a:extLst>
              <a:ext uri="{FF2B5EF4-FFF2-40B4-BE49-F238E27FC236}">
                <a16:creationId xmlns:a16="http://schemas.microsoft.com/office/drawing/2014/main" id="{18034252-0428-454E-8B84-F5B746641C46}"/>
              </a:ext>
            </a:extLst>
          </p:cNvPr>
          <p:cNvGrpSpPr/>
          <p:nvPr userDrawn="1"/>
        </p:nvGrpSpPr>
        <p:grpSpPr>
          <a:xfrm>
            <a:off x="12395374" y="-718670"/>
            <a:ext cx="4140000" cy="7306669"/>
            <a:chOff x="12395374" y="-718670"/>
            <a:chExt cx="4140000" cy="7306669"/>
          </a:xfrm>
        </p:grpSpPr>
        <p:sp>
          <p:nvSpPr>
            <p:cNvPr id="78" name="Rechthoek: afgeronde hoeken 77">
              <a:extLst>
                <a:ext uri="{FF2B5EF4-FFF2-40B4-BE49-F238E27FC236}">
                  <a16:creationId xmlns:a16="http://schemas.microsoft.com/office/drawing/2014/main" id="{5285D780-FB50-4A7C-84D1-093D57A40DC2}"/>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dirty="0">
                  <a:solidFill>
                    <a:schemeClr val="bg1"/>
                  </a:solidFill>
                  <a:latin typeface="+mj-lt"/>
                  <a:cs typeface="Segoe UI Light" panose="020B0502040204020203" pitchFamily="34" charset="0"/>
                </a:rPr>
                <a:t>Nieuwe Hyperlinks aanmaken</a:t>
              </a:r>
              <a:br>
                <a:rPr lang="nl-NL" sz="1400" kern="0" cap="all" dirty="0">
                  <a:solidFill>
                    <a:schemeClr val="bg1"/>
                  </a:solidFill>
                  <a:latin typeface="+mj-lt"/>
                  <a:cs typeface="Segoe UI Light" panose="020B0502040204020203" pitchFamily="34" charset="0"/>
                </a:rPr>
              </a:br>
              <a:r>
                <a:rPr lang="nl-NL" sz="1400" kern="0" cap="all" dirty="0">
                  <a:solidFill>
                    <a:schemeClr val="bg1"/>
                  </a:solidFill>
                  <a:latin typeface="+mj-lt"/>
                  <a:cs typeface="Segoe UI Light" panose="020B0502040204020203" pitchFamily="34" charset="0"/>
                </a:rPr>
                <a:t>en /of bestaande aanpassen.</a:t>
              </a:r>
            </a:p>
          </p:txBody>
        </p:sp>
        <p:sp>
          <p:nvSpPr>
            <p:cNvPr id="79" name="Rechthoek: afgeronde hoeken 78">
              <a:extLst>
                <a:ext uri="{FF2B5EF4-FFF2-40B4-BE49-F238E27FC236}">
                  <a16:creationId xmlns:a16="http://schemas.microsoft.com/office/drawing/2014/main" id="{F86A809A-C3A6-405C-BB65-1DC3288DE96F}"/>
                </a:ext>
              </a:extLst>
            </p:cNvPr>
            <p:cNvSpPr/>
            <p:nvPr userDrawn="1"/>
          </p:nvSpPr>
          <p:spPr>
            <a:xfrm>
              <a:off x="12395374" y="-1"/>
              <a:ext cx="4140000" cy="6588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grpSp>
          <p:nvGrpSpPr>
            <p:cNvPr id="80" name="Instructie">
              <a:extLst>
                <a:ext uri="{FF2B5EF4-FFF2-40B4-BE49-F238E27FC236}">
                  <a16:creationId xmlns:a16="http://schemas.microsoft.com/office/drawing/2014/main" id="{7594F8BF-85E8-46A6-B0C4-BCEBB77C2A51}"/>
                </a:ext>
              </a:extLst>
            </p:cNvPr>
            <p:cNvGrpSpPr/>
            <p:nvPr/>
          </p:nvGrpSpPr>
          <p:grpSpPr>
            <a:xfrm>
              <a:off x="12538131" y="156910"/>
              <a:ext cx="3850732" cy="6371079"/>
              <a:chOff x="-3423240" y="367924"/>
              <a:chExt cx="3850732" cy="6371079"/>
            </a:xfrm>
          </p:grpSpPr>
          <p:sp>
            <p:nvSpPr>
              <p:cNvPr id="81" name="Ovaal 80">
                <a:extLst>
                  <a:ext uri="{FF2B5EF4-FFF2-40B4-BE49-F238E27FC236}">
                    <a16:creationId xmlns:a16="http://schemas.microsoft.com/office/drawing/2014/main" id="{EBCE3879-20AC-49D4-9645-A608887D67D7}"/>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82" name="Rechte verbindingslijn 81">
                <a:extLst>
                  <a:ext uri="{FF2B5EF4-FFF2-40B4-BE49-F238E27FC236}">
                    <a16:creationId xmlns:a16="http://schemas.microsoft.com/office/drawing/2014/main" id="{4F52F9CE-5CD4-4F12-88A5-291A584AB012}"/>
                  </a:ext>
                </a:extLst>
              </p:cNvPr>
              <p:cNvCxnSpPr>
                <a:cxnSpLocks/>
              </p:cNvCxnSpPr>
              <p:nvPr userDrawn="1"/>
            </p:nvCxnSpPr>
            <p:spPr>
              <a:xfrm>
                <a:off x="-3417581" y="1824625"/>
                <a:ext cx="3816000" cy="0"/>
              </a:xfrm>
              <a:prstGeom prst="line">
                <a:avLst/>
              </a:prstGeom>
              <a:noFill/>
              <a:ln w="3175" cap="flat" cmpd="sng" algn="ctr">
                <a:solidFill>
                  <a:schemeClr val="tx2"/>
                </a:solidFill>
                <a:prstDash val="solid"/>
              </a:ln>
              <a:effectLst/>
            </p:spPr>
          </p:cxnSp>
          <p:sp>
            <p:nvSpPr>
              <p:cNvPr id="83" name="Rechthoek 82">
                <a:extLst>
                  <a:ext uri="{FF2B5EF4-FFF2-40B4-BE49-F238E27FC236}">
                    <a16:creationId xmlns:a16="http://schemas.microsoft.com/office/drawing/2014/main" id="{F4F71024-4931-49DD-9089-2F4D7BA080C1}"/>
                  </a:ext>
                </a:extLst>
              </p:cNvPr>
              <p:cNvSpPr/>
              <p:nvPr userDrawn="1"/>
            </p:nvSpPr>
            <p:spPr>
              <a:xfrm>
                <a:off x="-3057559" y="433986"/>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Ga naar de tab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‘Vormen’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Kies de vorm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‘Rechthoek’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sleep met de muis over de dia om de vorm te trekken.</a:t>
                </a:r>
              </a:p>
            </p:txBody>
          </p:sp>
          <p:cxnSp>
            <p:nvCxnSpPr>
              <p:cNvPr id="84" name="Rechte verbindingslijn 83">
                <a:extLst>
                  <a:ext uri="{FF2B5EF4-FFF2-40B4-BE49-F238E27FC236}">
                    <a16:creationId xmlns:a16="http://schemas.microsoft.com/office/drawing/2014/main" id="{04225B4E-C4EC-46A2-A0AE-3D6D3BEE640F}"/>
                  </a:ext>
                </a:extLst>
              </p:cNvPr>
              <p:cNvCxnSpPr>
                <a:cxnSpLocks/>
              </p:cNvCxnSpPr>
              <p:nvPr userDrawn="1"/>
            </p:nvCxnSpPr>
            <p:spPr>
              <a:xfrm>
                <a:off x="-3417581" y="6105885"/>
                <a:ext cx="3816000" cy="0"/>
              </a:xfrm>
              <a:prstGeom prst="line">
                <a:avLst/>
              </a:prstGeom>
              <a:noFill/>
              <a:ln w="3175" cap="flat" cmpd="sng" algn="ctr">
                <a:solidFill>
                  <a:schemeClr val="tx2"/>
                </a:solidFill>
                <a:prstDash val="solid"/>
              </a:ln>
              <a:effectLst/>
            </p:spPr>
          </p:cxnSp>
          <p:sp>
            <p:nvSpPr>
              <p:cNvPr id="85" name="Ovaal 84">
                <a:extLst>
                  <a:ext uri="{FF2B5EF4-FFF2-40B4-BE49-F238E27FC236}">
                    <a16:creationId xmlns:a16="http://schemas.microsoft.com/office/drawing/2014/main" id="{004FA66C-84AC-4EAF-968A-B4026701B29C}"/>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86" name="Rechthoek 85">
                <a:extLst>
                  <a:ext uri="{FF2B5EF4-FFF2-40B4-BE49-F238E27FC236}">
                    <a16:creationId xmlns:a16="http://schemas.microsoft.com/office/drawing/2014/main" id="{E58F58EA-6651-4C5F-A7FD-FF0FF79BBB5F}"/>
                  </a:ext>
                </a:extLst>
              </p:cNvPr>
              <p:cNvSpPr/>
              <p:nvPr userDrawn="1"/>
            </p:nvSpPr>
            <p:spPr>
              <a:xfrm>
                <a:off x="-3057559" y="2017452"/>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Sleep het blokje over de menuknop heen en maak deze even groot als de menuknop. Klik met de rechter muisknop op de rechthoek en kies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‘Vorm opmaken’</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87" name="Groep 86">
                <a:extLst>
                  <a:ext uri="{FF2B5EF4-FFF2-40B4-BE49-F238E27FC236}">
                    <a16:creationId xmlns:a16="http://schemas.microsoft.com/office/drawing/2014/main" id="{7A3D8E7F-5E22-4B80-8CB3-5D7510948243}"/>
                  </a:ext>
                </a:extLst>
              </p:cNvPr>
              <p:cNvGrpSpPr/>
              <p:nvPr userDrawn="1"/>
            </p:nvGrpSpPr>
            <p:grpSpPr>
              <a:xfrm>
                <a:off x="-3033717" y="5781713"/>
                <a:ext cx="825500" cy="209550"/>
                <a:chOff x="13504624" y="2482850"/>
                <a:chExt cx="825500" cy="209550"/>
              </a:xfrm>
            </p:grpSpPr>
            <p:sp>
              <p:nvSpPr>
                <p:cNvPr id="135" name="Rechthoek 134">
                  <a:extLst>
                    <a:ext uri="{FF2B5EF4-FFF2-40B4-BE49-F238E27FC236}">
                      <a16:creationId xmlns:a16="http://schemas.microsoft.com/office/drawing/2014/main" id="{753CAD02-54BE-4AFD-B99F-2F37C082758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700" b="0" noProof="0" dirty="0">
                      <a:solidFill>
                        <a:schemeClr val="tx1"/>
                      </a:solidFill>
                      <a:latin typeface="Arial" panose="020B0604020202020204" pitchFamily="34" charset="0"/>
                      <a:cs typeface="Arial" panose="020B0604020202020204" pitchFamily="34" charset="0"/>
                    </a:rPr>
                    <a:t>OK</a:t>
                  </a:r>
                </a:p>
              </p:txBody>
            </p:sp>
            <p:cxnSp>
              <p:nvCxnSpPr>
                <p:cNvPr id="136" name="Rechte verbindingslijn 135">
                  <a:extLst>
                    <a:ext uri="{FF2B5EF4-FFF2-40B4-BE49-F238E27FC236}">
                      <a16:creationId xmlns:a16="http://schemas.microsoft.com/office/drawing/2014/main" id="{F32F41EF-BE47-44C5-9EF0-D33F57B2DB6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7" name="Gelijkbenige driehoek 136">
                  <a:extLst>
                    <a:ext uri="{FF2B5EF4-FFF2-40B4-BE49-F238E27FC236}">
                      <a16:creationId xmlns:a16="http://schemas.microsoft.com/office/drawing/2014/main" id="{C43201BC-A293-4F8D-B1A1-068F71C1101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grpSp>
          <p:sp>
            <p:nvSpPr>
              <p:cNvPr id="88" name="Ovaal 87">
                <a:extLst>
                  <a:ext uri="{FF2B5EF4-FFF2-40B4-BE49-F238E27FC236}">
                    <a16:creationId xmlns:a16="http://schemas.microsoft.com/office/drawing/2014/main" id="{1456A48E-A5F7-4EAB-AFFB-4E4BC87F1C0B}"/>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89" name="Rechthoek 88">
                <a:extLst>
                  <a:ext uri="{FF2B5EF4-FFF2-40B4-BE49-F238E27FC236}">
                    <a16:creationId xmlns:a16="http://schemas.microsoft.com/office/drawing/2014/main" id="{26093497-FA54-40F1-8F15-8825148DA5D3}"/>
                  </a:ext>
                </a:extLst>
              </p:cNvPr>
              <p:cNvSpPr/>
              <p:nvPr userDrawn="1"/>
            </p:nvSpPr>
            <p:spPr>
              <a:xfrm>
                <a:off x="-3057559" y="3717139"/>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op de verfemmer, klik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‘Opvulling’</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en sleep bij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‘Doorzichtigheid’</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 de teller naar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100%</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Nu is het blokje volledig transparant.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90" name="Rechte verbindingslijn 89">
                <a:extLst>
                  <a:ext uri="{FF2B5EF4-FFF2-40B4-BE49-F238E27FC236}">
                    <a16:creationId xmlns:a16="http://schemas.microsoft.com/office/drawing/2014/main" id="{231D18BE-2F19-46A8-BE2E-85E1E2A00209}"/>
                  </a:ext>
                </a:extLst>
              </p:cNvPr>
              <p:cNvCxnSpPr>
                <a:cxnSpLocks/>
              </p:cNvCxnSpPr>
              <p:nvPr userDrawn="1"/>
            </p:nvCxnSpPr>
            <p:spPr>
              <a:xfrm>
                <a:off x="-3417581" y="4734973"/>
                <a:ext cx="3816000" cy="0"/>
              </a:xfrm>
              <a:prstGeom prst="line">
                <a:avLst/>
              </a:prstGeom>
              <a:noFill/>
              <a:ln w="3175" cap="flat" cmpd="sng" algn="ctr">
                <a:solidFill>
                  <a:schemeClr val="tx2"/>
                </a:solidFill>
                <a:prstDash val="solid"/>
              </a:ln>
              <a:effectLst/>
            </p:spPr>
          </p:cxnSp>
          <p:grpSp>
            <p:nvGrpSpPr>
              <p:cNvPr id="91" name="Groep 90">
                <a:extLst>
                  <a:ext uri="{FF2B5EF4-FFF2-40B4-BE49-F238E27FC236}">
                    <a16:creationId xmlns:a16="http://schemas.microsoft.com/office/drawing/2014/main" id="{35E68B6F-EC48-444A-B531-7402A1CAFF0E}"/>
                  </a:ext>
                </a:extLst>
              </p:cNvPr>
              <p:cNvGrpSpPr/>
              <p:nvPr userDrawn="1"/>
            </p:nvGrpSpPr>
            <p:grpSpPr>
              <a:xfrm>
                <a:off x="-3157492" y="1043526"/>
                <a:ext cx="593851" cy="702861"/>
                <a:chOff x="556302" y="773876"/>
                <a:chExt cx="906983" cy="1073474"/>
              </a:xfrm>
            </p:grpSpPr>
            <p:sp>
              <p:nvSpPr>
                <p:cNvPr id="131" name="Rechthoek: afgeronde hoeken 130">
                  <a:extLst>
                    <a:ext uri="{FF2B5EF4-FFF2-40B4-BE49-F238E27FC236}">
                      <a16:creationId xmlns:a16="http://schemas.microsoft.com/office/drawing/2014/main" id="{3FE8A26D-E99A-47EB-A6FE-6010788E9280}"/>
                    </a:ext>
                  </a:extLst>
                </p:cNvPr>
                <p:cNvSpPr/>
                <p:nvPr/>
              </p:nvSpPr>
              <p:spPr>
                <a:xfrm>
                  <a:off x="556302" y="773876"/>
                  <a:ext cx="906983" cy="1073474"/>
                </a:xfrm>
                <a:prstGeom prst="roundRect">
                  <a:avLst>
                    <a:gd name="adj" fmla="val 7474"/>
                  </a:avLst>
                </a:prstGeom>
                <a:solidFill>
                  <a:schemeClr val="bg1"/>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dirty="0">
                    <a:solidFill>
                      <a:schemeClr val="tx1"/>
                    </a:solidFill>
                  </a:endParaRPr>
                </a:p>
              </p:txBody>
            </p:sp>
            <p:sp>
              <p:nvSpPr>
                <p:cNvPr id="132" name="Ovaal 131">
                  <a:extLst>
                    <a:ext uri="{FF2B5EF4-FFF2-40B4-BE49-F238E27FC236}">
                      <a16:creationId xmlns:a16="http://schemas.microsoft.com/office/drawing/2014/main" id="{ED819A4E-6865-4578-80B1-3D464C710675}"/>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dirty="0">
                    <a:solidFill>
                      <a:schemeClr val="tx1"/>
                    </a:solidFill>
                  </a:endParaRPr>
                </a:p>
              </p:txBody>
            </p:sp>
            <p:sp>
              <p:nvSpPr>
                <p:cNvPr id="133" name="Rechthoek 132">
                  <a:extLst>
                    <a:ext uri="{FF2B5EF4-FFF2-40B4-BE49-F238E27FC236}">
                      <a16:creationId xmlns:a16="http://schemas.microsoft.com/office/drawing/2014/main" id="{075D6EFC-86D6-403A-968A-CF3261C04DEA}"/>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dirty="0">
                    <a:solidFill>
                      <a:schemeClr val="tx1"/>
                    </a:solidFill>
                  </a:endParaRPr>
                </a:p>
              </p:txBody>
            </p:sp>
            <p:sp>
              <p:nvSpPr>
                <p:cNvPr id="134" name="Ruit 133">
                  <a:extLst>
                    <a:ext uri="{FF2B5EF4-FFF2-40B4-BE49-F238E27FC236}">
                      <a16:creationId xmlns:a16="http://schemas.microsoft.com/office/drawing/2014/main" id="{6D906415-0C64-45FB-9BFD-31C2EB7DA5D5}"/>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dirty="0">
                    <a:solidFill>
                      <a:schemeClr val="tx1"/>
                    </a:solidFill>
                  </a:endParaRPr>
                </a:p>
              </p:txBody>
            </p:sp>
          </p:grpSp>
          <p:sp>
            <p:nvSpPr>
              <p:cNvPr id="92" name="Rechthoek 91">
                <a:extLst>
                  <a:ext uri="{FF2B5EF4-FFF2-40B4-BE49-F238E27FC236}">
                    <a16:creationId xmlns:a16="http://schemas.microsoft.com/office/drawing/2014/main" id="{275201C3-198E-4891-BE91-89155AFA7B0E}"/>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700" b="0" noProof="0" dirty="0">
                    <a:solidFill>
                      <a:schemeClr val="tx1"/>
                    </a:solidFill>
                    <a:latin typeface="Arial" panose="020B0604020202020204" pitchFamily="34" charset="0"/>
                    <a:cs typeface="Arial" panose="020B0604020202020204" pitchFamily="34" charset="0"/>
                  </a:rPr>
                  <a:t>Vormen</a:t>
                </a:r>
              </a:p>
            </p:txBody>
          </p:sp>
          <p:sp>
            <p:nvSpPr>
              <p:cNvPr id="93" name="Gelijkbenige driehoek 92">
                <a:extLst>
                  <a:ext uri="{FF2B5EF4-FFF2-40B4-BE49-F238E27FC236}">
                    <a16:creationId xmlns:a16="http://schemas.microsoft.com/office/drawing/2014/main" id="{133E65AB-10CB-4D3F-B884-BB94F76F55BF}"/>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grpSp>
            <p:nvGrpSpPr>
              <p:cNvPr id="94" name="Groep 93">
                <a:extLst>
                  <a:ext uri="{FF2B5EF4-FFF2-40B4-BE49-F238E27FC236}">
                    <a16:creationId xmlns:a16="http://schemas.microsoft.com/office/drawing/2014/main" id="{B8091385-E925-4681-B71B-1BC4F15ACEA8}"/>
                  </a:ext>
                </a:extLst>
              </p:cNvPr>
              <p:cNvGrpSpPr/>
              <p:nvPr userDrawn="1"/>
            </p:nvGrpSpPr>
            <p:grpSpPr>
              <a:xfrm>
                <a:off x="-3057559" y="2743413"/>
                <a:ext cx="1470561" cy="678267"/>
                <a:chOff x="-3057559" y="2743413"/>
                <a:chExt cx="1470561" cy="678267"/>
              </a:xfrm>
            </p:grpSpPr>
            <p:sp>
              <p:nvSpPr>
                <p:cNvPr id="108" name="Rechthoek 107">
                  <a:extLst>
                    <a:ext uri="{FF2B5EF4-FFF2-40B4-BE49-F238E27FC236}">
                      <a16:creationId xmlns:a16="http://schemas.microsoft.com/office/drawing/2014/main" id="{12FFE7F8-8A16-4195-AAF7-D3D184399367}"/>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700" b="0" noProof="0" dirty="0">
                    <a:solidFill>
                      <a:schemeClr val="tx1"/>
                    </a:solidFill>
                    <a:latin typeface="Arial" panose="020B0604020202020204" pitchFamily="34" charset="0"/>
                    <a:cs typeface="Arial" panose="020B0604020202020204" pitchFamily="34" charset="0"/>
                  </a:endParaRPr>
                </a:p>
              </p:txBody>
            </p:sp>
            <p:sp>
              <p:nvSpPr>
                <p:cNvPr id="109" name="Rechthoek 108">
                  <a:extLst>
                    <a:ext uri="{FF2B5EF4-FFF2-40B4-BE49-F238E27FC236}">
                      <a16:creationId xmlns:a16="http://schemas.microsoft.com/office/drawing/2014/main" id="{8A708AED-6DF1-486C-9D44-C47A69F61722}"/>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sp>
              <p:nvSpPr>
                <p:cNvPr id="110" name="Tekstvak 109">
                  <a:extLst>
                    <a:ext uri="{FF2B5EF4-FFF2-40B4-BE49-F238E27FC236}">
                      <a16:creationId xmlns:a16="http://schemas.microsoft.com/office/drawing/2014/main" id="{F5F2CD28-3B92-4817-92C3-96D0AC2F5622}"/>
                    </a:ext>
                  </a:extLst>
                </p:cNvPr>
                <p:cNvSpPr txBox="1"/>
                <p:nvPr userDrawn="1"/>
              </p:nvSpPr>
              <p:spPr>
                <a:xfrm>
                  <a:off x="-2817196" y="2782523"/>
                  <a:ext cx="1147939"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dirty="0">
                      <a:solidFill>
                        <a:schemeClr val="tx1"/>
                      </a:solidFill>
                      <a:latin typeface="Arial" panose="020B0604020202020204" pitchFamily="34" charset="0"/>
                      <a:ea typeface="+mn-ea"/>
                      <a:cs typeface="Arial" panose="020B0604020202020204" pitchFamily="34" charset="0"/>
                    </a:rPr>
                    <a:t>Grootte en positie…</a:t>
                  </a:r>
                </a:p>
              </p:txBody>
            </p:sp>
            <p:sp>
              <p:nvSpPr>
                <p:cNvPr id="111" name="Tekstvak 110">
                  <a:extLst>
                    <a:ext uri="{FF2B5EF4-FFF2-40B4-BE49-F238E27FC236}">
                      <a16:creationId xmlns:a16="http://schemas.microsoft.com/office/drawing/2014/main" id="{C0BDEF86-D115-41B6-8BF5-A926ACB23405}"/>
                    </a:ext>
                  </a:extLst>
                </p:cNvPr>
                <p:cNvSpPr txBox="1"/>
                <p:nvPr userDrawn="1"/>
              </p:nvSpPr>
              <p:spPr>
                <a:xfrm>
                  <a:off x="-2830623" y="3103649"/>
                  <a:ext cx="1156604"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dirty="0">
                      <a:solidFill>
                        <a:schemeClr val="tx1"/>
                      </a:solidFill>
                      <a:latin typeface="Arial" panose="020B0604020202020204" pitchFamily="34" charset="0"/>
                      <a:ea typeface="+mn-ea"/>
                      <a:cs typeface="Arial" panose="020B0604020202020204" pitchFamily="34" charset="0"/>
                    </a:rPr>
                    <a:t>Vorm opmaken…</a:t>
                  </a:r>
                </a:p>
              </p:txBody>
            </p:sp>
            <p:pic>
              <p:nvPicPr>
                <p:cNvPr id="112" name="Picture 3">
                  <a:extLst>
                    <a:ext uri="{FF2B5EF4-FFF2-40B4-BE49-F238E27FC236}">
                      <a16:creationId xmlns:a16="http://schemas.microsoft.com/office/drawing/2014/main" id="{A3210EFA-FCC2-42C7-AF87-C2277DA7118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3" name="Groep 112">
                  <a:extLst>
                    <a:ext uri="{FF2B5EF4-FFF2-40B4-BE49-F238E27FC236}">
                      <a16:creationId xmlns:a16="http://schemas.microsoft.com/office/drawing/2014/main" id="{1687B51F-AFA6-4549-9B24-73A33B9A6B58}"/>
                    </a:ext>
                  </a:extLst>
                </p:cNvPr>
                <p:cNvGrpSpPr/>
                <p:nvPr userDrawn="1"/>
              </p:nvGrpSpPr>
              <p:grpSpPr>
                <a:xfrm>
                  <a:off x="-2986080" y="2795018"/>
                  <a:ext cx="171801" cy="182567"/>
                  <a:chOff x="-2991459" y="2784261"/>
                  <a:chExt cx="171801" cy="182567"/>
                </a:xfrm>
              </p:grpSpPr>
              <p:sp>
                <p:nvSpPr>
                  <p:cNvPr id="121" name="Rechthoek: afgeronde hoeken 120">
                    <a:extLst>
                      <a:ext uri="{FF2B5EF4-FFF2-40B4-BE49-F238E27FC236}">
                        <a16:creationId xmlns:a16="http://schemas.microsoft.com/office/drawing/2014/main" id="{30E9B9AA-56FE-4744-A4D0-C396AB0F5019}"/>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dirty="0">
                      <a:solidFill>
                        <a:schemeClr val="tx1"/>
                      </a:solidFill>
                      <a:latin typeface="Arial" panose="020B0604020202020204" pitchFamily="34" charset="0"/>
                      <a:cs typeface="Arial" panose="020B0604020202020204" pitchFamily="34" charset="0"/>
                    </a:endParaRPr>
                  </a:p>
                </p:txBody>
              </p:sp>
              <p:cxnSp>
                <p:nvCxnSpPr>
                  <p:cNvPr id="122" name="Rechte verbindingslijn 121">
                    <a:extLst>
                      <a:ext uri="{FF2B5EF4-FFF2-40B4-BE49-F238E27FC236}">
                        <a16:creationId xmlns:a16="http://schemas.microsoft.com/office/drawing/2014/main" id="{608273BD-EB13-48AD-82C9-FA86F5F4A374}"/>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23" name="Rechte verbindingslijn 122">
                    <a:extLst>
                      <a:ext uri="{FF2B5EF4-FFF2-40B4-BE49-F238E27FC236}">
                        <a16:creationId xmlns:a16="http://schemas.microsoft.com/office/drawing/2014/main" id="{C6715D3A-2397-47C6-837A-DAECA2FDE502}"/>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24" name="Rechthoek: afgeronde hoeken 123">
                    <a:extLst>
                      <a:ext uri="{FF2B5EF4-FFF2-40B4-BE49-F238E27FC236}">
                        <a16:creationId xmlns:a16="http://schemas.microsoft.com/office/drawing/2014/main" id="{BA6FE8B4-B99F-46CE-9007-7CD8CBE3A90D}"/>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dirty="0">
                      <a:solidFill>
                        <a:schemeClr val="tx1"/>
                      </a:solidFill>
                      <a:latin typeface="Arial" panose="020B0604020202020204" pitchFamily="34" charset="0"/>
                      <a:cs typeface="Arial" panose="020B0604020202020204" pitchFamily="34" charset="0"/>
                    </a:endParaRPr>
                  </a:p>
                </p:txBody>
              </p:sp>
              <p:grpSp>
                <p:nvGrpSpPr>
                  <p:cNvPr id="125" name="Groep 124">
                    <a:extLst>
                      <a:ext uri="{FF2B5EF4-FFF2-40B4-BE49-F238E27FC236}">
                        <a16:creationId xmlns:a16="http://schemas.microsoft.com/office/drawing/2014/main" id="{210E530B-5E93-4A37-83BD-F825D76D5131}"/>
                      </a:ext>
                    </a:extLst>
                  </p:cNvPr>
                  <p:cNvGrpSpPr/>
                  <p:nvPr userDrawn="1"/>
                </p:nvGrpSpPr>
                <p:grpSpPr>
                  <a:xfrm rot="5400000">
                    <a:off x="-2990086" y="2782888"/>
                    <a:ext cx="57228" cy="59974"/>
                    <a:chOff x="-2355611" y="494641"/>
                    <a:chExt cx="76167" cy="79826"/>
                  </a:xfrm>
                </p:grpSpPr>
                <p:sp>
                  <p:nvSpPr>
                    <p:cNvPr id="129" name="Rechthoek 128">
                      <a:extLst>
                        <a:ext uri="{FF2B5EF4-FFF2-40B4-BE49-F238E27FC236}">
                          <a16:creationId xmlns:a16="http://schemas.microsoft.com/office/drawing/2014/main" id="{9C099EC8-848B-443C-94B9-65CABA4EEF43}"/>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sp>
                  <p:nvSpPr>
                    <p:cNvPr id="130" name="Pijl: punthaak 129">
                      <a:extLst>
                        <a:ext uri="{FF2B5EF4-FFF2-40B4-BE49-F238E27FC236}">
                          <a16:creationId xmlns:a16="http://schemas.microsoft.com/office/drawing/2014/main" id="{B6C3D146-7BD8-4090-8F90-3850D22B1062}"/>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grpSp>
              <p:grpSp>
                <p:nvGrpSpPr>
                  <p:cNvPr id="126" name="Groep 125">
                    <a:extLst>
                      <a:ext uri="{FF2B5EF4-FFF2-40B4-BE49-F238E27FC236}">
                        <a16:creationId xmlns:a16="http://schemas.microsoft.com/office/drawing/2014/main" id="{4EAC0DC3-D613-4FD0-8144-B0CD0A3905E1}"/>
                      </a:ext>
                    </a:extLst>
                  </p:cNvPr>
                  <p:cNvGrpSpPr/>
                  <p:nvPr userDrawn="1"/>
                </p:nvGrpSpPr>
                <p:grpSpPr>
                  <a:xfrm rot="16200000">
                    <a:off x="-2990086" y="2908227"/>
                    <a:ext cx="57228" cy="59974"/>
                    <a:chOff x="-2355611" y="494641"/>
                    <a:chExt cx="76167" cy="79826"/>
                  </a:xfrm>
                </p:grpSpPr>
                <p:sp>
                  <p:nvSpPr>
                    <p:cNvPr id="127" name="Rechthoek 126">
                      <a:extLst>
                        <a:ext uri="{FF2B5EF4-FFF2-40B4-BE49-F238E27FC236}">
                          <a16:creationId xmlns:a16="http://schemas.microsoft.com/office/drawing/2014/main" id="{46A42617-70C8-451D-9186-584E5FC15C1B}"/>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sp>
                  <p:nvSpPr>
                    <p:cNvPr id="128" name="Pijl: punthaak 127">
                      <a:extLst>
                        <a:ext uri="{FF2B5EF4-FFF2-40B4-BE49-F238E27FC236}">
                          <a16:creationId xmlns:a16="http://schemas.microsoft.com/office/drawing/2014/main" id="{5601CA2D-3EDD-4BD2-BCDB-74876BC0BBF2}"/>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endParaRPr>
                    </a:p>
                  </p:txBody>
                </p:sp>
              </p:grpSp>
            </p:grpSp>
            <p:grpSp>
              <p:nvGrpSpPr>
                <p:cNvPr id="114" name="Groep 113">
                  <a:extLst>
                    <a:ext uri="{FF2B5EF4-FFF2-40B4-BE49-F238E27FC236}">
                      <a16:creationId xmlns:a16="http://schemas.microsoft.com/office/drawing/2014/main" id="{E1F70583-F2EE-4408-9193-5D79C0045612}"/>
                    </a:ext>
                  </a:extLst>
                </p:cNvPr>
                <p:cNvGrpSpPr/>
                <p:nvPr userDrawn="1"/>
              </p:nvGrpSpPr>
              <p:grpSpPr>
                <a:xfrm>
                  <a:off x="-2983875" y="3094353"/>
                  <a:ext cx="179696" cy="192086"/>
                  <a:chOff x="-899320" y="3037554"/>
                  <a:chExt cx="257041" cy="274768"/>
                </a:xfrm>
              </p:grpSpPr>
              <p:grpSp>
                <p:nvGrpSpPr>
                  <p:cNvPr id="115" name="Groep 114">
                    <a:extLst>
                      <a:ext uri="{FF2B5EF4-FFF2-40B4-BE49-F238E27FC236}">
                        <a16:creationId xmlns:a16="http://schemas.microsoft.com/office/drawing/2014/main" id="{B26BBEF2-0361-45AD-92C2-92D3539DA4D4}"/>
                      </a:ext>
                    </a:extLst>
                  </p:cNvPr>
                  <p:cNvGrpSpPr/>
                  <p:nvPr userDrawn="1"/>
                </p:nvGrpSpPr>
                <p:grpSpPr>
                  <a:xfrm>
                    <a:off x="-899320" y="3037554"/>
                    <a:ext cx="175977" cy="165227"/>
                    <a:chOff x="-899320" y="3037554"/>
                    <a:chExt cx="175977" cy="165227"/>
                  </a:xfrm>
                </p:grpSpPr>
                <p:sp>
                  <p:nvSpPr>
                    <p:cNvPr id="118" name="Vrije vorm: vorm 117">
                      <a:extLst>
                        <a:ext uri="{FF2B5EF4-FFF2-40B4-BE49-F238E27FC236}">
                          <a16:creationId xmlns:a16="http://schemas.microsoft.com/office/drawing/2014/main" id="{CC7B9F7C-D58F-4EA6-8A8C-B9C98B8FFE37}"/>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dirty="0">
                        <a:solidFill>
                          <a:schemeClr val="tx1"/>
                        </a:solidFill>
                      </a:endParaRPr>
                    </a:p>
                  </p:txBody>
                </p:sp>
                <p:sp>
                  <p:nvSpPr>
                    <p:cNvPr id="119" name="Rechthoek: afgeronde hoeken 118">
                      <a:extLst>
                        <a:ext uri="{FF2B5EF4-FFF2-40B4-BE49-F238E27FC236}">
                          <a16:creationId xmlns:a16="http://schemas.microsoft.com/office/drawing/2014/main" id="{F4C9FBA1-AC2B-4271-A87D-50CC44C68C08}"/>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dirty="0">
                        <a:solidFill>
                          <a:schemeClr val="tx1"/>
                        </a:solidFill>
                        <a:latin typeface="Arial" panose="020B0604020202020204" pitchFamily="34" charset="0"/>
                        <a:cs typeface="Arial" panose="020B0604020202020204" pitchFamily="34" charset="0"/>
                      </a:endParaRPr>
                    </a:p>
                  </p:txBody>
                </p:sp>
                <p:sp>
                  <p:nvSpPr>
                    <p:cNvPr id="120" name="Vrije vorm: vorm 119">
                      <a:extLst>
                        <a:ext uri="{FF2B5EF4-FFF2-40B4-BE49-F238E27FC236}">
                          <a16:creationId xmlns:a16="http://schemas.microsoft.com/office/drawing/2014/main" id="{E3CFAEDD-DFEA-4E44-A62D-CDADA464A643}"/>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dirty="0">
                        <a:solidFill>
                          <a:schemeClr val="tx1"/>
                        </a:solidFill>
                        <a:latin typeface="Arial" panose="020B0604020202020204" pitchFamily="34" charset="0"/>
                        <a:cs typeface="Arial" panose="020B0604020202020204" pitchFamily="34" charset="0"/>
                      </a:endParaRPr>
                    </a:p>
                  </p:txBody>
                </p:sp>
              </p:grpSp>
              <p:sp>
                <p:nvSpPr>
                  <p:cNvPr id="116" name="Vrije vorm: vorm 115">
                    <a:extLst>
                      <a:ext uri="{FF2B5EF4-FFF2-40B4-BE49-F238E27FC236}">
                        <a16:creationId xmlns:a16="http://schemas.microsoft.com/office/drawing/2014/main" id="{DFBFA077-8146-4704-93A4-763A03C03D2D}"/>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dirty="0">
                      <a:solidFill>
                        <a:schemeClr val="tx1"/>
                      </a:solidFill>
                    </a:endParaRPr>
                  </a:p>
                </p:txBody>
              </p:sp>
              <p:sp>
                <p:nvSpPr>
                  <p:cNvPr id="117" name="Vrije vorm: vorm 116">
                    <a:extLst>
                      <a:ext uri="{FF2B5EF4-FFF2-40B4-BE49-F238E27FC236}">
                        <a16:creationId xmlns:a16="http://schemas.microsoft.com/office/drawing/2014/main" id="{B5383918-15AD-446F-A556-83F1B1FAD8AE}"/>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dirty="0">
                      <a:solidFill>
                        <a:schemeClr val="tx1"/>
                      </a:solidFill>
                      <a:latin typeface="Arial" panose="020B0604020202020204" pitchFamily="34" charset="0"/>
                      <a:cs typeface="Arial" panose="020B0604020202020204" pitchFamily="34" charset="0"/>
                    </a:endParaRPr>
                  </a:p>
                </p:txBody>
              </p:sp>
            </p:grpSp>
          </p:grpSp>
          <p:cxnSp>
            <p:nvCxnSpPr>
              <p:cNvPr id="95" name="Rechte verbindingslijn 94">
                <a:extLst>
                  <a:ext uri="{FF2B5EF4-FFF2-40B4-BE49-F238E27FC236}">
                    <a16:creationId xmlns:a16="http://schemas.microsoft.com/office/drawing/2014/main" id="{A00072A4-A91D-4A6B-8472-CF22D46E2577}"/>
                  </a:ext>
                </a:extLst>
              </p:cNvPr>
              <p:cNvCxnSpPr>
                <a:cxnSpLocks/>
              </p:cNvCxnSpPr>
              <p:nvPr userDrawn="1"/>
            </p:nvCxnSpPr>
            <p:spPr>
              <a:xfrm>
                <a:off x="-3417581" y="3528675"/>
                <a:ext cx="3816000" cy="0"/>
              </a:xfrm>
              <a:prstGeom prst="line">
                <a:avLst/>
              </a:prstGeom>
              <a:noFill/>
              <a:ln w="3175" cap="flat" cmpd="sng" algn="ctr">
                <a:solidFill>
                  <a:schemeClr val="tx2"/>
                </a:solidFill>
                <a:prstDash val="solid"/>
              </a:ln>
              <a:effectLst/>
            </p:spPr>
          </p:cxnSp>
          <p:sp>
            <p:nvSpPr>
              <p:cNvPr id="96" name="Ovaal 95">
                <a:extLst>
                  <a:ext uri="{FF2B5EF4-FFF2-40B4-BE49-F238E27FC236}">
                    <a16:creationId xmlns:a16="http://schemas.microsoft.com/office/drawing/2014/main" id="{F6697713-AE7B-4A96-BA12-C105CEACF5D2}"/>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97" name="Rechthoek 96">
                <a:extLst>
                  <a:ext uri="{FF2B5EF4-FFF2-40B4-BE49-F238E27FC236}">
                    <a16:creationId xmlns:a16="http://schemas.microsoft.com/office/drawing/2014/main" id="{8433BA09-7EFD-4814-A00E-7DC5253FFA8E}"/>
                  </a:ext>
                </a:extLst>
              </p:cNvPr>
              <p:cNvSpPr/>
              <p:nvPr userDrawn="1"/>
            </p:nvSpPr>
            <p:spPr>
              <a:xfrm>
                <a:off x="-3057559" y="4905128"/>
                <a:ext cx="3485051"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Klik de rechthoek aan en gebruik de sneltoets:</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Ctrl + K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om een hyperlink toe te voegen. Klik aan de linker kant van het venster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‘Plaats in dit document’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selecteer in de lijst de juiste dia. Klik vervolgens op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98" name="Ovaal 97">
                <a:extLst>
                  <a:ext uri="{FF2B5EF4-FFF2-40B4-BE49-F238E27FC236}">
                    <a16:creationId xmlns:a16="http://schemas.microsoft.com/office/drawing/2014/main" id="{FE4B25A2-48A2-47F2-B811-2B810E2DDEF4}"/>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99" name="Rechthoek 98">
                <a:extLst>
                  <a:ext uri="{FF2B5EF4-FFF2-40B4-BE49-F238E27FC236}">
                    <a16:creationId xmlns:a16="http://schemas.microsoft.com/office/drawing/2014/main" id="{81F4F8EF-44AE-4B3E-A321-E40A45CB221A}"/>
                  </a:ext>
                </a:extLst>
              </p:cNvPr>
              <p:cNvSpPr/>
              <p:nvPr userDrawn="1"/>
            </p:nvSpPr>
            <p:spPr>
              <a:xfrm>
                <a:off x="-3057559" y="6274316"/>
                <a:ext cx="3485051"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Kopieer de rechthoek op andere menuknoppen</a:t>
                </a:r>
                <a:b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en pas de hyperlinks aan door </a:t>
                </a:r>
                <a:r>
                  <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rPr>
                  <a:t>stap 4 </a:t>
                </a:r>
                <a:r>
                  <a:rPr kumimoji="0" lang="nl-NL" sz="1050" b="0" i="0" u="none" strike="noStrike" kern="0" cap="none" spc="0" normalizeH="0" baseline="0" noProof="0" dirty="0">
                    <a:ln>
                      <a:noFill/>
                    </a:ln>
                    <a:solidFill>
                      <a:srgbClr val="000000"/>
                    </a:solidFill>
                    <a:effectLst/>
                    <a:uLnTx/>
                    <a:uFillTx/>
                    <a:latin typeface="+mn-lt"/>
                    <a:cs typeface="Segoe UI Light" panose="020B0502040204020203" pitchFamily="34" charset="0"/>
                  </a:rPr>
                  <a:t>te herhalen. </a:t>
                </a:r>
                <a:endParaRPr kumimoji="0" lang="nl-NL" sz="105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00" name="Groep 99">
                <a:extLst>
                  <a:ext uri="{FF2B5EF4-FFF2-40B4-BE49-F238E27FC236}">
                    <a16:creationId xmlns:a16="http://schemas.microsoft.com/office/drawing/2014/main" id="{3C108BF2-D48D-4793-921E-CCCE3AE8D769}"/>
                  </a:ext>
                </a:extLst>
              </p:cNvPr>
              <p:cNvGrpSpPr/>
              <p:nvPr userDrawn="1"/>
            </p:nvGrpSpPr>
            <p:grpSpPr>
              <a:xfrm>
                <a:off x="-3059446" y="4284710"/>
                <a:ext cx="2765843" cy="337337"/>
                <a:chOff x="5114260" y="1150425"/>
                <a:chExt cx="2545193" cy="310425"/>
              </a:xfrm>
            </p:grpSpPr>
            <p:sp>
              <p:nvSpPr>
                <p:cNvPr id="101" name="Rechthoek 100">
                  <a:extLst>
                    <a:ext uri="{FF2B5EF4-FFF2-40B4-BE49-F238E27FC236}">
                      <a16:creationId xmlns:a16="http://schemas.microsoft.com/office/drawing/2014/main" id="{D18D0B78-4505-4BF1-8966-2B0F07CEE92E}"/>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dirty="0">
                    <a:solidFill>
                      <a:schemeClr val="tx1"/>
                    </a:solidFill>
                  </a:endParaRPr>
                </a:p>
              </p:txBody>
            </p:sp>
            <p:sp>
              <p:nvSpPr>
                <p:cNvPr id="102" name="Tekstvak 101">
                  <a:extLst>
                    <a:ext uri="{FF2B5EF4-FFF2-40B4-BE49-F238E27FC236}">
                      <a16:creationId xmlns:a16="http://schemas.microsoft.com/office/drawing/2014/main" id="{B62E3365-F49F-4601-9529-D79200633EDD}"/>
                    </a:ext>
                  </a:extLst>
                </p:cNvPr>
                <p:cNvSpPr txBox="1"/>
                <p:nvPr userDrawn="1"/>
              </p:nvSpPr>
              <p:spPr>
                <a:xfrm>
                  <a:off x="5129419" y="1227111"/>
                  <a:ext cx="1156604" cy="1741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u="none" kern="1200" noProof="0" dirty="0">
                      <a:solidFill>
                        <a:schemeClr val="tx1"/>
                      </a:solidFill>
                      <a:latin typeface="Arial" panose="020B0604020202020204" pitchFamily="34" charset="0"/>
                      <a:ea typeface="+mn-ea"/>
                      <a:cs typeface="Arial" panose="020B0604020202020204" pitchFamily="34" charset="0"/>
                    </a:rPr>
                    <a:t>Door</a:t>
                  </a:r>
                  <a:r>
                    <a:rPr lang="nl-NL" sz="700" b="0" u="sng" kern="1200" noProof="0" dirty="0">
                      <a:solidFill>
                        <a:schemeClr val="tx1"/>
                      </a:solidFill>
                      <a:latin typeface="Arial" panose="020B0604020202020204" pitchFamily="34" charset="0"/>
                      <a:ea typeface="+mn-ea"/>
                      <a:cs typeface="Arial" panose="020B0604020202020204" pitchFamily="34" charset="0"/>
                    </a:rPr>
                    <a:t>z</a:t>
                  </a:r>
                  <a:r>
                    <a:rPr lang="nl-NL" sz="700" b="0" u="none" kern="1200" noProof="0" dirty="0">
                      <a:solidFill>
                        <a:schemeClr val="tx1"/>
                      </a:solidFill>
                      <a:latin typeface="Arial" panose="020B0604020202020204" pitchFamily="34" charset="0"/>
                      <a:ea typeface="+mn-ea"/>
                      <a:cs typeface="Arial" panose="020B0604020202020204" pitchFamily="34" charset="0"/>
                    </a:rPr>
                    <a:t>ichtigheid</a:t>
                  </a:r>
                </a:p>
              </p:txBody>
            </p:sp>
            <p:sp>
              <p:nvSpPr>
                <p:cNvPr id="103" name="Rechthoek 102">
                  <a:extLst>
                    <a:ext uri="{FF2B5EF4-FFF2-40B4-BE49-F238E27FC236}">
                      <a16:creationId xmlns:a16="http://schemas.microsoft.com/office/drawing/2014/main" id="{052A056D-D71C-44EA-BCF3-55769F9EFAC7}"/>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dirty="0">
                    <a:solidFill>
                      <a:schemeClr val="tx1"/>
                    </a:solidFill>
                  </a:endParaRPr>
                </a:p>
              </p:txBody>
            </p:sp>
            <p:cxnSp>
              <p:nvCxnSpPr>
                <p:cNvPr id="104" name="Rechte verbindingslijn 103">
                  <a:extLst>
                    <a:ext uri="{FF2B5EF4-FFF2-40B4-BE49-F238E27FC236}">
                      <a16:creationId xmlns:a16="http://schemas.microsoft.com/office/drawing/2014/main" id="{B8387A1A-F8D8-49D1-A4C7-1FFD36AC5B2A}"/>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105" name="Rechthoek 104">
                  <a:extLst>
                    <a:ext uri="{FF2B5EF4-FFF2-40B4-BE49-F238E27FC236}">
                      <a16:creationId xmlns:a16="http://schemas.microsoft.com/office/drawing/2014/main" id="{08C9AEE0-94B9-4674-A16D-93A4CCB6C716}"/>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700" b="0" dirty="0">
                      <a:solidFill>
                        <a:schemeClr val="tx1"/>
                      </a:solidFill>
                      <a:latin typeface="Arial" panose="020B0604020202020204" pitchFamily="34" charset="0"/>
                      <a:cs typeface="Arial" panose="020B0604020202020204" pitchFamily="34" charset="0"/>
                    </a:rPr>
                    <a:t>100%</a:t>
                  </a:r>
                </a:p>
              </p:txBody>
            </p:sp>
            <p:sp>
              <p:nvSpPr>
                <p:cNvPr id="106" name="Gelijkbenige driehoek 105">
                  <a:extLst>
                    <a:ext uri="{FF2B5EF4-FFF2-40B4-BE49-F238E27FC236}">
                      <a16:creationId xmlns:a16="http://schemas.microsoft.com/office/drawing/2014/main" id="{A6179E2B-CAB1-427E-8C51-E27F9E6FC722}"/>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dirty="0">
                    <a:solidFill>
                      <a:schemeClr val="tx1"/>
                    </a:solidFill>
                  </a:endParaRPr>
                </a:p>
              </p:txBody>
            </p:sp>
            <p:sp>
              <p:nvSpPr>
                <p:cNvPr id="107" name="Gelijkbenige driehoek 106">
                  <a:extLst>
                    <a:ext uri="{FF2B5EF4-FFF2-40B4-BE49-F238E27FC236}">
                      <a16:creationId xmlns:a16="http://schemas.microsoft.com/office/drawing/2014/main" id="{4ED96FAB-C77D-4D2A-B711-44DC3B33F925}"/>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dirty="0">
                    <a:solidFill>
                      <a:schemeClr val="tx1"/>
                    </a:solidFill>
                  </a:endParaRPr>
                </a:p>
              </p:txBody>
            </p:sp>
          </p:grpSp>
        </p:grpSp>
      </p:grpSp>
      <p:grpSp>
        <p:nvGrpSpPr>
          <p:cNvPr id="138" name="COVER">
            <a:extLst>
              <a:ext uri="{FF2B5EF4-FFF2-40B4-BE49-F238E27FC236}">
                <a16:creationId xmlns:a16="http://schemas.microsoft.com/office/drawing/2014/main" id="{CD2965BA-4FF1-48BF-844D-888DAC774CD6}"/>
              </a:ext>
            </a:extLst>
          </p:cNvPr>
          <p:cNvGrpSpPr/>
          <p:nvPr userDrawn="1"/>
        </p:nvGrpSpPr>
        <p:grpSpPr>
          <a:xfrm>
            <a:off x="-2400" y="0"/>
            <a:ext cx="12196800" cy="6858001"/>
            <a:chOff x="-2402" y="-104108"/>
            <a:chExt cx="12196800" cy="6858001"/>
          </a:xfrm>
        </p:grpSpPr>
        <p:sp>
          <p:nvSpPr>
            <p:cNvPr id="139" name="COVER">
              <a:extLst>
                <a:ext uri="{FF2B5EF4-FFF2-40B4-BE49-F238E27FC236}">
                  <a16:creationId xmlns:a16="http://schemas.microsoft.com/office/drawing/2014/main" id="{A97C76F1-0D99-48FE-9D93-EF02711D2E5C}"/>
                </a:ext>
              </a:extLst>
            </p:cNvPr>
            <p:cNvSpPr/>
            <p:nvPr/>
          </p:nvSpPr>
          <p:spPr>
            <a:xfrm rot="10800000">
              <a:off x="-2402" y="-104108"/>
              <a:ext cx="12196800" cy="6858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40" name="VERLOOP">
              <a:extLst>
                <a:ext uri="{FF2B5EF4-FFF2-40B4-BE49-F238E27FC236}">
                  <a16:creationId xmlns:a16="http://schemas.microsoft.com/office/drawing/2014/main" id="{A5670FDD-7845-48C8-904B-9F2F2D8AC8F3}"/>
                </a:ext>
              </a:extLst>
            </p:cNvPr>
            <p:cNvSpPr/>
            <p:nvPr/>
          </p:nvSpPr>
          <p:spPr>
            <a:xfrm>
              <a:off x="-2402" y="5673893"/>
              <a:ext cx="12196800" cy="1080000"/>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Tree>
    <p:extLst>
      <p:ext uri="{BB962C8B-B14F-4D97-AF65-F5344CB8AC3E}">
        <p14:creationId xmlns:p14="http://schemas.microsoft.com/office/powerpoint/2010/main" val="211786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beeldvullend">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userDrawn="1"/>
        </p:nvSpPr>
        <p:spPr>
          <a:xfrm>
            <a:off x="0" y="-399601"/>
            <a:ext cx="720000" cy="360000"/>
          </a:xfrm>
          <a:prstGeom prst="rect">
            <a:avLst/>
          </a:prstGeom>
        </p:spPr>
        <p:txBody>
          <a:bodyPr wrap="none" lIns="0" tIns="0" rIns="0" bIns="0">
            <a:noAutofit/>
          </a:bodyPr>
          <a:lstStyle/>
          <a:p>
            <a:r>
              <a:rPr lang="nl-NL" dirty="0"/>
              <a:t>Tekst (Beeldvullend)</a:t>
            </a:r>
          </a:p>
        </p:txBody>
      </p:sp>
      <p:grpSp>
        <p:nvGrpSpPr>
          <p:cNvPr id="86" name="TEKSTINSTRUCTIES">
            <a:extLst>
              <a:ext uri="{FF2B5EF4-FFF2-40B4-BE49-F238E27FC236}">
                <a16:creationId xmlns:a16="http://schemas.microsoft.com/office/drawing/2014/main" id="{3493C87F-1DD8-4232-BF56-917C09CA9597}"/>
              </a:ext>
            </a:extLst>
          </p:cNvPr>
          <p:cNvGrpSpPr/>
          <p:nvPr userDrawn="1"/>
        </p:nvGrpSpPr>
        <p:grpSpPr>
          <a:xfrm>
            <a:off x="-4297881" y="-718670"/>
            <a:ext cx="4140000" cy="7198669"/>
            <a:chOff x="-4297881" y="-718670"/>
            <a:chExt cx="4140000" cy="7198669"/>
          </a:xfrm>
        </p:grpSpPr>
        <p:sp>
          <p:nvSpPr>
            <p:cNvPr id="87" name="Rechthoek: afgeronde hoeken 86">
              <a:extLst>
                <a:ext uri="{FF2B5EF4-FFF2-40B4-BE49-F238E27FC236}">
                  <a16:creationId xmlns:a16="http://schemas.microsoft.com/office/drawing/2014/main" id="{70B7C9D3-57E5-4E23-808A-00D2A92836D2}"/>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88" name="Rechthoek: afgeronde hoeken 87">
              <a:extLst>
                <a:ext uri="{FF2B5EF4-FFF2-40B4-BE49-F238E27FC236}">
                  <a16:creationId xmlns:a16="http://schemas.microsoft.com/office/drawing/2014/main" id="{F1D6E2E9-4CB3-4E0B-9B10-1FDB553915E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89" name="Rechte verbindingslijn 88">
              <a:extLst>
                <a:ext uri="{FF2B5EF4-FFF2-40B4-BE49-F238E27FC236}">
                  <a16:creationId xmlns:a16="http://schemas.microsoft.com/office/drawing/2014/main" id="{9D9CF341-EBF0-42EF-9039-DB0DB77B28C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90" name="Groep 89">
              <a:extLst>
                <a:ext uri="{FF2B5EF4-FFF2-40B4-BE49-F238E27FC236}">
                  <a16:creationId xmlns:a16="http://schemas.microsoft.com/office/drawing/2014/main" id="{5028A2D0-094E-487D-8FA2-20CB47D7C93C}"/>
                </a:ext>
              </a:extLst>
            </p:cNvPr>
            <p:cNvGrpSpPr/>
            <p:nvPr userDrawn="1"/>
          </p:nvGrpSpPr>
          <p:grpSpPr>
            <a:xfrm>
              <a:off x="-3905190" y="127747"/>
              <a:ext cx="3354618" cy="786653"/>
              <a:chOff x="-3419346" y="368233"/>
              <a:chExt cx="3170491" cy="743862"/>
            </a:xfrm>
          </p:grpSpPr>
          <p:sp>
            <p:nvSpPr>
              <p:cNvPr id="111" name="Rechthoek 110">
                <a:extLst>
                  <a:ext uri="{FF2B5EF4-FFF2-40B4-BE49-F238E27FC236}">
                    <a16:creationId xmlns:a16="http://schemas.microsoft.com/office/drawing/2014/main" id="{0A73C475-AEE4-4832-AE9D-A09287474C5E}"/>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112" name="Rechte verbindingslijn 111">
                <a:extLst>
                  <a:ext uri="{FF2B5EF4-FFF2-40B4-BE49-F238E27FC236}">
                    <a16:creationId xmlns:a16="http://schemas.microsoft.com/office/drawing/2014/main" id="{F8820974-3CF7-4007-9C81-B21BF9A95A4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CCA2B5DC-5048-46E9-A95F-6556AFD81D1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4" name="Rechthoek 113">
                <a:extLst>
                  <a:ext uri="{FF2B5EF4-FFF2-40B4-BE49-F238E27FC236}">
                    <a16:creationId xmlns:a16="http://schemas.microsoft.com/office/drawing/2014/main" id="{7D1EBF4F-F6FB-4480-8937-DDD62A4FBC7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15" name="Groep 114">
                <a:extLst>
                  <a:ext uri="{FF2B5EF4-FFF2-40B4-BE49-F238E27FC236}">
                    <a16:creationId xmlns:a16="http://schemas.microsoft.com/office/drawing/2014/main" id="{2718FDF3-75B7-4A60-882A-BABAA8EBB770}"/>
                  </a:ext>
                </a:extLst>
              </p:cNvPr>
              <p:cNvGrpSpPr/>
              <p:nvPr userDrawn="1"/>
            </p:nvGrpSpPr>
            <p:grpSpPr>
              <a:xfrm>
                <a:off x="-3002834" y="720303"/>
                <a:ext cx="182598" cy="143759"/>
                <a:chOff x="-3310843" y="700986"/>
                <a:chExt cx="182598" cy="143759"/>
              </a:xfrm>
            </p:grpSpPr>
            <p:grpSp>
              <p:nvGrpSpPr>
                <p:cNvPr id="154" name="Groep 153">
                  <a:extLst>
                    <a:ext uri="{FF2B5EF4-FFF2-40B4-BE49-F238E27FC236}">
                      <a16:creationId xmlns:a16="http://schemas.microsoft.com/office/drawing/2014/main" id="{4E291A70-A1AB-4591-B051-8EB9A795255F}"/>
                    </a:ext>
                  </a:extLst>
                </p:cNvPr>
                <p:cNvGrpSpPr/>
                <p:nvPr userDrawn="1"/>
              </p:nvGrpSpPr>
              <p:grpSpPr>
                <a:xfrm>
                  <a:off x="-3310843" y="700986"/>
                  <a:ext cx="182598" cy="143759"/>
                  <a:chOff x="-3310843" y="700986"/>
                  <a:chExt cx="182598" cy="143759"/>
                </a:xfrm>
              </p:grpSpPr>
              <p:cxnSp>
                <p:nvCxnSpPr>
                  <p:cNvPr id="158" name="Rechte verbindingslijn 157">
                    <a:extLst>
                      <a:ext uri="{FF2B5EF4-FFF2-40B4-BE49-F238E27FC236}">
                        <a16:creationId xmlns:a16="http://schemas.microsoft.com/office/drawing/2014/main" id="{CD2F437A-D559-4563-BF21-FAC570F46A8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59" name="Rechte verbindingslijn 158">
                    <a:extLst>
                      <a:ext uri="{FF2B5EF4-FFF2-40B4-BE49-F238E27FC236}">
                        <a16:creationId xmlns:a16="http://schemas.microsoft.com/office/drawing/2014/main" id="{F2C4B877-A08E-4600-A0C3-C737E3DE4557}"/>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60" name="Rechte verbindingslijn 159">
                    <a:extLst>
                      <a:ext uri="{FF2B5EF4-FFF2-40B4-BE49-F238E27FC236}">
                        <a16:creationId xmlns:a16="http://schemas.microsoft.com/office/drawing/2014/main" id="{A9B731AF-5D94-441B-B657-AB9F810456F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61" name="Rechte verbindingslijn 160">
                    <a:extLst>
                      <a:ext uri="{FF2B5EF4-FFF2-40B4-BE49-F238E27FC236}">
                        <a16:creationId xmlns:a16="http://schemas.microsoft.com/office/drawing/2014/main" id="{28698AE2-8FCD-4E7B-91A6-97978480CB9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62" name="Rechte verbindingslijn 161">
                    <a:extLst>
                      <a:ext uri="{FF2B5EF4-FFF2-40B4-BE49-F238E27FC236}">
                        <a16:creationId xmlns:a16="http://schemas.microsoft.com/office/drawing/2014/main" id="{034F5B7B-4125-411D-BFFD-6E396103ECB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55" name="Groep 154">
                  <a:extLst>
                    <a:ext uri="{FF2B5EF4-FFF2-40B4-BE49-F238E27FC236}">
                      <a16:creationId xmlns:a16="http://schemas.microsoft.com/office/drawing/2014/main" id="{28FD65CC-52AF-4139-8284-901187BEFB6B}"/>
                    </a:ext>
                  </a:extLst>
                </p:cNvPr>
                <p:cNvGrpSpPr/>
                <p:nvPr userDrawn="1"/>
              </p:nvGrpSpPr>
              <p:grpSpPr>
                <a:xfrm flipH="1">
                  <a:off x="-3310774" y="735854"/>
                  <a:ext cx="88801" cy="72568"/>
                  <a:chOff x="-2091059" y="1395403"/>
                  <a:chExt cx="157316" cy="128558"/>
                </a:xfrm>
              </p:grpSpPr>
              <p:sp>
                <p:nvSpPr>
                  <p:cNvPr id="156" name="Rechthoek 155">
                    <a:extLst>
                      <a:ext uri="{FF2B5EF4-FFF2-40B4-BE49-F238E27FC236}">
                        <a16:creationId xmlns:a16="http://schemas.microsoft.com/office/drawing/2014/main" id="{DA5639FD-86E3-4C53-AA68-A9100326A50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57" name="Pijl: punthaak 156">
                    <a:extLst>
                      <a:ext uri="{FF2B5EF4-FFF2-40B4-BE49-F238E27FC236}">
                        <a16:creationId xmlns:a16="http://schemas.microsoft.com/office/drawing/2014/main" id="{D4266773-55F7-4F09-85DC-08950651B8D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116" name="Groep 115">
                <a:extLst>
                  <a:ext uri="{FF2B5EF4-FFF2-40B4-BE49-F238E27FC236}">
                    <a16:creationId xmlns:a16="http://schemas.microsoft.com/office/drawing/2014/main" id="{BBAB7695-43A4-460F-993B-A875473BEF05}"/>
                  </a:ext>
                </a:extLst>
              </p:cNvPr>
              <p:cNvGrpSpPr/>
              <p:nvPr userDrawn="1"/>
            </p:nvGrpSpPr>
            <p:grpSpPr>
              <a:xfrm>
                <a:off x="-3326107" y="720303"/>
                <a:ext cx="182598" cy="143759"/>
                <a:chOff x="-3634116" y="700986"/>
                <a:chExt cx="182598" cy="143759"/>
              </a:xfrm>
            </p:grpSpPr>
            <p:grpSp>
              <p:nvGrpSpPr>
                <p:cNvPr id="145" name="Groep 144">
                  <a:extLst>
                    <a:ext uri="{FF2B5EF4-FFF2-40B4-BE49-F238E27FC236}">
                      <a16:creationId xmlns:a16="http://schemas.microsoft.com/office/drawing/2014/main" id="{C0A03AC3-0229-4809-A28A-A4067B77AE12}"/>
                    </a:ext>
                  </a:extLst>
                </p:cNvPr>
                <p:cNvGrpSpPr/>
                <p:nvPr userDrawn="1"/>
              </p:nvGrpSpPr>
              <p:grpSpPr>
                <a:xfrm>
                  <a:off x="-3634116" y="700986"/>
                  <a:ext cx="182598" cy="143759"/>
                  <a:chOff x="-3634116" y="700986"/>
                  <a:chExt cx="182598" cy="143759"/>
                </a:xfrm>
              </p:grpSpPr>
              <p:cxnSp>
                <p:nvCxnSpPr>
                  <p:cNvPr id="149" name="Rechte verbindingslijn 148">
                    <a:extLst>
                      <a:ext uri="{FF2B5EF4-FFF2-40B4-BE49-F238E27FC236}">
                        <a16:creationId xmlns:a16="http://schemas.microsoft.com/office/drawing/2014/main" id="{F8B46FAE-099D-4F30-8B23-D117BE5CB41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50" name="Rechte verbindingslijn 149">
                    <a:extLst>
                      <a:ext uri="{FF2B5EF4-FFF2-40B4-BE49-F238E27FC236}">
                        <a16:creationId xmlns:a16="http://schemas.microsoft.com/office/drawing/2014/main" id="{C5F47676-3F6A-4733-AC92-A2FD62BEFC5E}"/>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51" name="Rechte verbindingslijn 150">
                    <a:extLst>
                      <a:ext uri="{FF2B5EF4-FFF2-40B4-BE49-F238E27FC236}">
                        <a16:creationId xmlns:a16="http://schemas.microsoft.com/office/drawing/2014/main" id="{DEC0CF49-0F37-41A3-8A47-74DDB731D14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52" name="Rechte verbindingslijn 151">
                    <a:extLst>
                      <a:ext uri="{FF2B5EF4-FFF2-40B4-BE49-F238E27FC236}">
                        <a16:creationId xmlns:a16="http://schemas.microsoft.com/office/drawing/2014/main" id="{61729009-4CB0-40B1-AA7B-C4DB125AEAF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53" name="Rechte verbindingslijn 152">
                    <a:extLst>
                      <a:ext uri="{FF2B5EF4-FFF2-40B4-BE49-F238E27FC236}">
                        <a16:creationId xmlns:a16="http://schemas.microsoft.com/office/drawing/2014/main" id="{568B1684-17FB-4464-935B-62C90D06AB8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46" name="Groep 145">
                  <a:extLst>
                    <a:ext uri="{FF2B5EF4-FFF2-40B4-BE49-F238E27FC236}">
                      <a16:creationId xmlns:a16="http://schemas.microsoft.com/office/drawing/2014/main" id="{F14E81B3-9D48-49E8-ACF4-8C06120D3636}"/>
                    </a:ext>
                  </a:extLst>
                </p:cNvPr>
                <p:cNvGrpSpPr/>
                <p:nvPr userDrawn="1"/>
              </p:nvGrpSpPr>
              <p:grpSpPr>
                <a:xfrm>
                  <a:off x="-3634047" y="735854"/>
                  <a:ext cx="88801" cy="72568"/>
                  <a:chOff x="-2091059" y="1395403"/>
                  <a:chExt cx="157316" cy="128558"/>
                </a:xfrm>
              </p:grpSpPr>
              <p:sp>
                <p:nvSpPr>
                  <p:cNvPr id="147" name="Rechthoek 146">
                    <a:extLst>
                      <a:ext uri="{FF2B5EF4-FFF2-40B4-BE49-F238E27FC236}">
                        <a16:creationId xmlns:a16="http://schemas.microsoft.com/office/drawing/2014/main" id="{AB4B9090-708E-416F-B8CD-648E65E530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48" name="Pijl: punthaak 147">
                    <a:extLst>
                      <a:ext uri="{FF2B5EF4-FFF2-40B4-BE49-F238E27FC236}">
                        <a16:creationId xmlns:a16="http://schemas.microsoft.com/office/drawing/2014/main" id="{19CFCE28-775C-40A9-831E-3FDFBFD57C4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117" name="Rechte verbindingslijn 116">
                <a:extLst>
                  <a:ext uri="{FF2B5EF4-FFF2-40B4-BE49-F238E27FC236}">
                    <a16:creationId xmlns:a16="http://schemas.microsoft.com/office/drawing/2014/main" id="{8577C299-C7D9-4E4B-B7A6-D6503EFAFFC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18" name="Rechte verbindingslijn 117">
                <a:extLst>
                  <a:ext uri="{FF2B5EF4-FFF2-40B4-BE49-F238E27FC236}">
                    <a16:creationId xmlns:a16="http://schemas.microsoft.com/office/drawing/2014/main" id="{100215BD-ED89-41B7-AF3E-513A9BCB807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19" name="Groep 118">
                <a:extLst>
                  <a:ext uri="{FF2B5EF4-FFF2-40B4-BE49-F238E27FC236}">
                    <a16:creationId xmlns:a16="http://schemas.microsoft.com/office/drawing/2014/main" id="{EEB83CB0-4849-439C-A2A4-C387D3016165}"/>
                  </a:ext>
                </a:extLst>
              </p:cNvPr>
              <p:cNvGrpSpPr/>
              <p:nvPr userDrawn="1"/>
            </p:nvGrpSpPr>
            <p:grpSpPr>
              <a:xfrm>
                <a:off x="-2425037" y="370226"/>
                <a:ext cx="357690" cy="330595"/>
                <a:chOff x="-2721817" y="347336"/>
                <a:chExt cx="432805" cy="400021"/>
              </a:xfrm>
            </p:grpSpPr>
            <p:sp>
              <p:nvSpPr>
                <p:cNvPr id="134" name="Rechthoek 133">
                  <a:extLst>
                    <a:ext uri="{FF2B5EF4-FFF2-40B4-BE49-F238E27FC236}">
                      <a16:creationId xmlns:a16="http://schemas.microsoft.com/office/drawing/2014/main" id="{A1FD8960-0680-4DE7-8D6E-27783384B1C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135" name="Groep 134">
                  <a:extLst>
                    <a:ext uri="{FF2B5EF4-FFF2-40B4-BE49-F238E27FC236}">
                      <a16:creationId xmlns:a16="http://schemas.microsoft.com/office/drawing/2014/main" id="{61922A1C-2BAA-4BB2-8778-F6650FB20035}"/>
                    </a:ext>
                  </a:extLst>
                </p:cNvPr>
                <p:cNvGrpSpPr/>
                <p:nvPr userDrawn="1"/>
              </p:nvGrpSpPr>
              <p:grpSpPr>
                <a:xfrm>
                  <a:off x="-2652453" y="431583"/>
                  <a:ext cx="294076" cy="231526"/>
                  <a:chOff x="-3634116" y="700986"/>
                  <a:chExt cx="182598" cy="143759"/>
                </a:xfrm>
              </p:grpSpPr>
              <p:grpSp>
                <p:nvGrpSpPr>
                  <p:cNvPr id="136" name="Groep 135">
                    <a:extLst>
                      <a:ext uri="{FF2B5EF4-FFF2-40B4-BE49-F238E27FC236}">
                        <a16:creationId xmlns:a16="http://schemas.microsoft.com/office/drawing/2014/main" id="{0F2BBBBC-9526-453E-B92C-C72F8B1CC13D}"/>
                      </a:ext>
                    </a:extLst>
                  </p:cNvPr>
                  <p:cNvGrpSpPr/>
                  <p:nvPr userDrawn="1"/>
                </p:nvGrpSpPr>
                <p:grpSpPr>
                  <a:xfrm>
                    <a:off x="-3634116" y="700986"/>
                    <a:ext cx="182598" cy="143759"/>
                    <a:chOff x="-3634116" y="700986"/>
                    <a:chExt cx="182598" cy="143759"/>
                  </a:xfrm>
                </p:grpSpPr>
                <p:cxnSp>
                  <p:nvCxnSpPr>
                    <p:cNvPr id="140" name="Rechte verbindingslijn 139">
                      <a:extLst>
                        <a:ext uri="{FF2B5EF4-FFF2-40B4-BE49-F238E27FC236}">
                          <a16:creationId xmlns:a16="http://schemas.microsoft.com/office/drawing/2014/main" id="{EE49D324-19C4-41D4-85A6-5009AE1504A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41" name="Rechte verbindingslijn 140">
                      <a:extLst>
                        <a:ext uri="{FF2B5EF4-FFF2-40B4-BE49-F238E27FC236}">
                          <a16:creationId xmlns:a16="http://schemas.microsoft.com/office/drawing/2014/main" id="{3C8E68CF-1611-4C10-9B46-ED249906DBB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42" name="Rechte verbindingslijn 141">
                      <a:extLst>
                        <a:ext uri="{FF2B5EF4-FFF2-40B4-BE49-F238E27FC236}">
                          <a16:creationId xmlns:a16="http://schemas.microsoft.com/office/drawing/2014/main" id="{452F6CBB-953C-400E-B0E3-F383BE31724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43" name="Rechte verbindingslijn 142">
                      <a:extLst>
                        <a:ext uri="{FF2B5EF4-FFF2-40B4-BE49-F238E27FC236}">
                          <a16:creationId xmlns:a16="http://schemas.microsoft.com/office/drawing/2014/main" id="{F0743F58-5C42-4212-B5AF-10831F879981}"/>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44" name="Rechte verbindingslijn 143">
                      <a:extLst>
                        <a:ext uri="{FF2B5EF4-FFF2-40B4-BE49-F238E27FC236}">
                          <a16:creationId xmlns:a16="http://schemas.microsoft.com/office/drawing/2014/main" id="{ADDFA9EE-16E8-45AA-8AF5-9156094A3EE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37" name="Groep 136">
                    <a:extLst>
                      <a:ext uri="{FF2B5EF4-FFF2-40B4-BE49-F238E27FC236}">
                        <a16:creationId xmlns:a16="http://schemas.microsoft.com/office/drawing/2014/main" id="{4C45521C-B411-4A84-BB0B-39DF0FFE1532}"/>
                      </a:ext>
                    </a:extLst>
                  </p:cNvPr>
                  <p:cNvGrpSpPr/>
                  <p:nvPr userDrawn="1"/>
                </p:nvGrpSpPr>
                <p:grpSpPr>
                  <a:xfrm>
                    <a:off x="-3634047" y="735854"/>
                    <a:ext cx="88801" cy="72568"/>
                    <a:chOff x="-2091059" y="1395403"/>
                    <a:chExt cx="157316" cy="128558"/>
                  </a:xfrm>
                </p:grpSpPr>
                <p:sp>
                  <p:nvSpPr>
                    <p:cNvPr id="138" name="Rechthoek 137">
                      <a:extLst>
                        <a:ext uri="{FF2B5EF4-FFF2-40B4-BE49-F238E27FC236}">
                          <a16:creationId xmlns:a16="http://schemas.microsoft.com/office/drawing/2014/main" id="{463512F5-4A0D-4E56-8055-9AE8F60BB2C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39" name="Pijl: punthaak 138">
                      <a:extLst>
                        <a:ext uri="{FF2B5EF4-FFF2-40B4-BE49-F238E27FC236}">
                          <a16:creationId xmlns:a16="http://schemas.microsoft.com/office/drawing/2014/main" id="{186B243B-FE88-4AAA-84BD-57C3A74304C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120" name="Groep 119">
                <a:extLst>
                  <a:ext uri="{FF2B5EF4-FFF2-40B4-BE49-F238E27FC236}">
                    <a16:creationId xmlns:a16="http://schemas.microsoft.com/office/drawing/2014/main" id="{9C1AED0D-CF28-493A-BF32-C9622A69580C}"/>
                  </a:ext>
                </a:extLst>
              </p:cNvPr>
              <p:cNvGrpSpPr/>
              <p:nvPr userDrawn="1"/>
            </p:nvGrpSpPr>
            <p:grpSpPr>
              <a:xfrm>
                <a:off x="-2425037" y="781500"/>
                <a:ext cx="357690" cy="330595"/>
                <a:chOff x="-2721817" y="782525"/>
                <a:chExt cx="432805" cy="400021"/>
              </a:xfrm>
            </p:grpSpPr>
            <p:sp>
              <p:nvSpPr>
                <p:cNvPr id="123" name="Rechthoek 122">
                  <a:extLst>
                    <a:ext uri="{FF2B5EF4-FFF2-40B4-BE49-F238E27FC236}">
                      <a16:creationId xmlns:a16="http://schemas.microsoft.com/office/drawing/2014/main" id="{E524BFB0-BC5C-485C-9A12-7ADC52B3B0D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124" name="Groep 123">
                  <a:extLst>
                    <a:ext uri="{FF2B5EF4-FFF2-40B4-BE49-F238E27FC236}">
                      <a16:creationId xmlns:a16="http://schemas.microsoft.com/office/drawing/2014/main" id="{79B2B642-6145-45BC-AA31-4CE5F118EB3E}"/>
                    </a:ext>
                  </a:extLst>
                </p:cNvPr>
                <p:cNvGrpSpPr/>
                <p:nvPr userDrawn="1"/>
              </p:nvGrpSpPr>
              <p:grpSpPr>
                <a:xfrm>
                  <a:off x="-2652453" y="866772"/>
                  <a:ext cx="294076" cy="231526"/>
                  <a:chOff x="-3310843" y="700986"/>
                  <a:chExt cx="182598" cy="143759"/>
                </a:xfrm>
              </p:grpSpPr>
              <p:grpSp>
                <p:nvGrpSpPr>
                  <p:cNvPr id="125" name="Groep 124">
                    <a:extLst>
                      <a:ext uri="{FF2B5EF4-FFF2-40B4-BE49-F238E27FC236}">
                        <a16:creationId xmlns:a16="http://schemas.microsoft.com/office/drawing/2014/main" id="{85CBC702-C294-4FF6-B205-61BBB479B05F}"/>
                      </a:ext>
                    </a:extLst>
                  </p:cNvPr>
                  <p:cNvGrpSpPr/>
                  <p:nvPr userDrawn="1"/>
                </p:nvGrpSpPr>
                <p:grpSpPr>
                  <a:xfrm>
                    <a:off x="-3310843" y="700986"/>
                    <a:ext cx="182598" cy="143759"/>
                    <a:chOff x="-3310843" y="700986"/>
                    <a:chExt cx="182598" cy="143759"/>
                  </a:xfrm>
                </p:grpSpPr>
                <p:cxnSp>
                  <p:nvCxnSpPr>
                    <p:cNvPr id="129" name="Rechte verbindingslijn 128">
                      <a:extLst>
                        <a:ext uri="{FF2B5EF4-FFF2-40B4-BE49-F238E27FC236}">
                          <a16:creationId xmlns:a16="http://schemas.microsoft.com/office/drawing/2014/main" id="{BA8CE67F-7059-4801-AB06-1DEB52335AB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30" name="Rechte verbindingslijn 129">
                      <a:extLst>
                        <a:ext uri="{FF2B5EF4-FFF2-40B4-BE49-F238E27FC236}">
                          <a16:creationId xmlns:a16="http://schemas.microsoft.com/office/drawing/2014/main" id="{966BFA34-5B3B-4534-BE18-F2899C9C60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31" name="Rechte verbindingslijn 130">
                      <a:extLst>
                        <a:ext uri="{FF2B5EF4-FFF2-40B4-BE49-F238E27FC236}">
                          <a16:creationId xmlns:a16="http://schemas.microsoft.com/office/drawing/2014/main" id="{CCE1880E-2DE7-46F4-90DC-838103A063EE}"/>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32" name="Rechte verbindingslijn 131">
                      <a:extLst>
                        <a:ext uri="{FF2B5EF4-FFF2-40B4-BE49-F238E27FC236}">
                          <a16:creationId xmlns:a16="http://schemas.microsoft.com/office/drawing/2014/main" id="{33CD5B4C-717C-418C-83AA-A9349988EB37}"/>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33" name="Rechte verbindingslijn 132">
                      <a:extLst>
                        <a:ext uri="{FF2B5EF4-FFF2-40B4-BE49-F238E27FC236}">
                          <a16:creationId xmlns:a16="http://schemas.microsoft.com/office/drawing/2014/main" id="{95428C0A-601E-4AB4-9061-88580167005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26" name="Groep 125">
                    <a:extLst>
                      <a:ext uri="{FF2B5EF4-FFF2-40B4-BE49-F238E27FC236}">
                        <a16:creationId xmlns:a16="http://schemas.microsoft.com/office/drawing/2014/main" id="{DA837213-4E80-401B-9D50-8C8FCD6E6B67}"/>
                      </a:ext>
                    </a:extLst>
                  </p:cNvPr>
                  <p:cNvGrpSpPr/>
                  <p:nvPr userDrawn="1"/>
                </p:nvGrpSpPr>
                <p:grpSpPr>
                  <a:xfrm flipH="1">
                    <a:off x="-3310774" y="735854"/>
                    <a:ext cx="88801" cy="72568"/>
                    <a:chOff x="-2091059" y="1395403"/>
                    <a:chExt cx="157316" cy="128558"/>
                  </a:xfrm>
                </p:grpSpPr>
                <p:sp>
                  <p:nvSpPr>
                    <p:cNvPr id="127" name="Rechthoek 126">
                      <a:extLst>
                        <a:ext uri="{FF2B5EF4-FFF2-40B4-BE49-F238E27FC236}">
                          <a16:creationId xmlns:a16="http://schemas.microsoft.com/office/drawing/2014/main" id="{39127FE0-413F-4B0B-AE01-FC66EFBDE7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128" name="Pijl: punthaak 127">
                      <a:extLst>
                        <a:ext uri="{FF2B5EF4-FFF2-40B4-BE49-F238E27FC236}">
                          <a16:creationId xmlns:a16="http://schemas.microsoft.com/office/drawing/2014/main" id="{F3320D93-B7D7-47A9-8EDA-9B4CC8C665A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121" name="Rechthoek 120">
                <a:extLst>
                  <a:ext uri="{FF2B5EF4-FFF2-40B4-BE49-F238E27FC236}">
                    <a16:creationId xmlns:a16="http://schemas.microsoft.com/office/drawing/2014/main" id="{C2B497E3-8910-40DE-B079-1955BA799AB4}"/>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122" name="Rechthoek 121">
                <a:extLst>
                  <a:ext uri="{FF2B5EF4-FFF2-40B4-BE49-F238E27FC236}">
                    <a16:creationId xmlns:a16="http://schemas.microsoft.com/office/drawing/2014/main" id="{9D616CD7-F51C-4F1C-AC92-9548C4D8B9C2}"/>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91" name="Rechte verbindingslijn 90">
              <a:extLst>
                <a:ext uri="{FF2B5EF4-FFF2-40B4-BE49-F238E27FC236}">
                  <a16:creationId xmlns:a16="http://schemas.microsoft.com/office/drawing/2014/main" id="{13F6A017-56F6-4971-9CD1-21337B422058}"/>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92" name="Rechthoek 91">
              <a:extLst>
                <a:ext uri="{FF2B5EF4-FFF2-40B4-BE49-F238E27FC236}">
                  <a16:creationId xmlns:a16="http://schemas.microsoft.com/office/drawing/2014/main" id="{2B6CEFD3-432C-4B1C-BE5B-4D4EB56CEF43}"/>
                </a:ext>
              </a:extLst>
            </p:cNvPr>
            <p:cNvSpPr/>
            <p:nvPr userDrawn="1"/>
          </p:nvSpPr>
          <p:spPr>
            <a:xfrm>
              <a:off x="-3461812" y="3156481"/>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93" name="Rechthoek 92">
              <a:extLst>
                <a:ext uri="{FF2B5EF4-FFF2-40B4-BE49-F238E27FC236}">
                  <a16:creationId xmlns:a16="http://schemas.microsoft.com/office/drawing/2014/main" id="{85D8DA06-D55B-42C9-8187-306A14CA5DB7}"/>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94" name="Ovaal 93">
              <a:extLst>
                <a:ext uri="{FF2B5EF4-FFF2-40B4-BE49-F238E27FC236}">
                  <a16:creationId xmlns:a16="http://schemas.microsoft.com/office/drawing/2014/main" id="{4142E5E6-54A8-4743-97FF-2A06AFC4357C}"/>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95" name="Ovaal 94">
              <a:extLst>
                <a:ext uri="{FF2B5EF4-FFF2-40B4-BE49-F238E27FC236}">
                  <a16:creationId xmlns:a16="http://schemas.microsoft.com/office/drawing/2014/main" id="{3E710E99-5D6A-4E16-9709-9062D1DB8119}"/>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96" name="Ovaal 95">
              <a:extLst>
                <a:ext uri="{FF2B5EF4-FFF2-40B4-BE49-F238E27FC236}">
                  <a16:creationId xmlns:a16="http://schemas.microsoft.com/office/drawing/2014/main" id="{247010EA-58BE-4214-B83E-1F1D923335F8}"/>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97" name="Ovaal 96">
              <a:extLst>
                <a:ext uri="{FF2B5EF4-FFF2-40B4-BE49-F238E27FC236}">
                  <a16:creationId xmlns:a16="http://schemas.microsoft.com/office/drawing/2014/main" id="{AC832DB6-CA44-4610-ABF5-A517FBD40EDD}"/>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98" name="Ovaal 97">
              <a:extLst>
                <a:ext uri="{FF2B5EF4-FFF2-40B4-BE49-F238E27FC236}">
                  <a16:creationId xmlns:a16="http://schemas.microsoft.com/office/drawing/2014/main" id="{59507083-6FF4-4F61-9D0B-E0D3578F1D1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99" name="Ovaal 98">
              <a:extLst>
                <a:ext uri="{FF2B5EF4-FFF2-40B4-BE49-F238E27FC236}">
                  <a16:creationId xmlns:a16="http://schemas.microsoft.com/office/drawing/2014/main" id="{EB9FF014-4D3F-4C7B-BA0E-9D789C940DC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00" name="Ovaal 99">
              <a:extLst>
                <a:ext uri="{FF2B5EF4-FFF2-40B4-BE49-F238E27FC236}">
                  <a16:creationId xmlns:a16="http://schemas.microsoft.com/office/drawing/2014/main" id="{E433C151-27AF-46B9-84A2-FBB34866294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01" name="Ovaal 100">
              <a:extLst>
                <a:ext uri="{FF2B5EF4-FFF2-40B4-BE49-F238E27FC236}">
                  <a16:creationId xmlns:a16="http://schemas.microsoft.com/office/drawing/2014/main" id="{35E31AE3-4F4E-4ACB-8D52-379DE723EF0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02" name="Ovaal 101">
              <a:extLst>
                <a:ext uri="{FF2B5EF4-FFF2-40B4-BE49-F238E27FC236}">
                  <a16:creationId xmlns:a16="http://schemas.microsoft.com/office/drawing/2014/main" id="{F92FBF30-2B34-42F6-A2D4-C3AE2DF58382}"/>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03" name="Rechthoek 102">
              <a:extLst>
                <a:ext uri="{FF2B5EF4-FFF2-40B4-BE49-F238E27FC236}">
                  <a16:creationId xmlns:a16="http://schemas.microsoft.com/office/drawing/2014/main" id="{561A3EEB-20AF-4B47-8E8E-7740DB07A149}"/>
                </a:ext>
              </a:extLst>
            </p:cNvPr>
            <p:cNvSpPr/>
            <p:nvPr userDrawn="1"/>
          </p:nvSpPr>
          <p:spPr>
            <a:xfrm>
              <a:off x="-3464489" y="3624857"/>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2"/>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104" name="Rechthoek 103">
              <a:extLst>
                <a:ext uri="{FF2B5EF4-FFF2-40B4-BE49-F238E27FC236}">
                  <a16:creationId xmlns:a16="http://schemas.microsoft.com/office/drawing/2014/main" id="{A08EF3DD-97C3-4672-AB3A-BC557534F7FC}"/>
                </a:ext>
              </a:extLst>
            </p:cNvPr>
            <p:cNvSpPr/>
            <p:nvPr userDrawn="1"/>
          </p:nvSpPr>
          <p:spPr>
            <a:xfrm>
              <a:off x="-3464490" y="4104361"/>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105" name="Rechthoek 104">
              <a:extLst>
                <a:ext uri="{FF2B5EF4-FFF2-40B4-BE49-F238E27FC236}">
                  <a16:creationId xmlns:a16="http://schemas.microsoft.com/office/drawing/2014/main" id="{3F6F93ED-833A-40A5-BFAB-F80B0B4AC777}"/>
                </a:ext>
              </a:extLst>
            </p:cNvPr>
            <p:cNvSpPr/>
            <p:nvPr userDrawn="1"/>
          </p:nvSpPr>
          <p:spPr>
            <a:xfrm>
              <a:off x="-3457054" y="4548689"/>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106" name="Rechthoek 105">
              <a:extLst>
                <a:ext uri="{FF2B5EF4-FFF2-40B4-BE49-F238E27FC236}">
                  <a16:creationId xmlns:a16="http://schemas.microsoft.com/office/drawing/2014/main" id="{B7A765C7-FF2C-441C-8166-44B211F9A8F0}"/>
                </a:ext>
              </a:extLst>
            </p:cNvPr>
            <p:cNvSpPr/>
            <p:nvPr userDrawn="1"/>
          </p:nvSpPr>
          <p:spPr>
            <a:xfrm>
              <a:off x="-3457054" y="2236216"/>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107" name="Rechthoek 106">
              <a:extLst>
                <a:ext uri="{FF2B5EF4-FFF2-40B4-BE49-F238E27FC236}">
                  <a16:creationId xmlns:a16="http://schemas.microsoft.com/office/drawing/2014/main" id="{6A7352B0-0DA0-4620-9464-392AE156F3B1}"/>
                </a:ext>
              </a:extLst>
            </p:cNvPr>
            <p:cNvSpPr/>
            <p:nvPr userDrawn="1"/>
          </p:nvSpPr>
          <p:spPr>
            <a:xfrm>
              <a:off x="-3447240" y="2709927"/>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108" name="Rechthoek 107">
              <a:extLst>
                <a:ext uri="{FF2B5EF4-FFF2-40B4-BE49-F238E27FC236}">
                  <a16:creationId xmlns:a16="http://schemas.microsoft.com/office/drawing/2014/main" id="{58929E3A-31FE-47F2-B4CA-DBA7EA77746E}"/>
                </a:ext>
              </a:extLst>
            </p:cNvPr>
            <p:cNvSpPr/>
            <p:nvPr userDrawn="1"/>
          </p:nvSpPr>
          <p:spPr>
            <a:xfrm>
              <a:off x="-3461812"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109" name="Rechthoek 108">
              <a:extLst>
                <a:ext uri="{FF2B5EF4-FFF2-40B4-BE49-F238E27FC236}">
                  <a16:creationId xmlns:a16="http://schemas.microsoft.com/office/drawing/2014/main" id="{576F2E56-0CB6-4A7E-8EF4-41A759EECF0B}"/>
                </a:ext>
              </a:extLst>
            </p:cNvPr>
            <p:cNvSpPr/>
            <p:nvPr userDrawn="1"/>
          </p:nvSpPr>
          <p:spPr>
            <a:xfrm>
              <a:off x="-3461812"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2"/>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110" name="Rechthoek 109">
              <a:extLst>
                <a:ext uri="{FF2B5EF4-FFF2-40B4-BE49-F238E27FC236}">
                  <a16:creationId xmlns:a16="http://schemas.microsoft.com/office/drawing/2014/main" id="{5CC0E8F7-BA48-4EDD-A5F9-44C5CD9BFFBE}"/>
                </a:ext>
              </a:extLst>
            </p:cNvPr>
            <p:cNvSpPr/>
            <p:nvPr userDrawn="1"/>
          </p:nvSpPr>
          <p:spPr>
            <a:xfrm>
              <a:off x="-3461812"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104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Subtitel met streep</a:t>
            </a:r>
          </a:p>
          <a:p>
            <a:pPr lvl="3"/>
            <a:r>
              <a:rPr lang="nl-NL" dirty="0" err="1"/>
              <a:t>Bullets</a:t>
            </a:r>
            <a:endParaRPr lang="nl-NL" dirty="0"/>
          </a:p>
          <a:p>
            <a:pPr lvl="4"/>
            <a:r>
              <a:rPr lang="nl-NL" dirty="0"/>
              <a:t>Sub-</a:t>
            </a:r>
            <a:r>
              <a:rPr lang="nl-NL" dirty="0" err="1"/>
              <a:t>bullets</a:t>
            </a:r>
            <a:endParaRPr lang="nl-NL" dirty="0"/>
          </a:p>
          <a:p>
            <a:pPr lvl="5"/>
            <a:r>
              <a:rPr lang="nl-NL" dirty="0"/>
              <a:t>Leestekst</a:t>
            </a:r>
          </a:p>
          <a:p>
            <a:pPr lvl="6"/>
            <a:r>
              <a:rPr lang="nl-NL" dirty="0"/>
              <a:t>Zeven</a:t>
            </a:r>
          </a:p>
          <a:p>
            <a:pPr lvl="7"/>
            <a:r>
              <a:rPr lang="nl-NL" dirty="0"/>
              <a:t>Acht</a:t>
            </a:r>
          </a:p>
          <a:p>
            <a:pPr lvl="8"/>
            <a:r>
              <a:rPr lang="nl-NL" dirty="0"/>
              <a:t>Negen</a:t>
            </a:r>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4"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8" name="Tijdelijke aanduiding voor tekst 7">
            <a:extLst>
              <a:ext uri="{FF2B5EF4-FFF2-40B4-BE49-F238E27FC236}">
                <a16:creationId xmlns:a16="http://schemas.microsoft.com/office/drawing/2014/main" id="{217D703C-5DF6-4CEE-B136-A9B9C4F00B25}"/>
              </a:ext>
            </a:extLst>
          </p:cNvPr>
          <p:cNvSpPr>
            <a:spLocks noGrp="1"/>
          </p:cNvSpPr>
          <p:nvPr>
            <p:ph type="body" sz="quarter" idx="27" hasCustomPrompt="1"/>
          </p:nvPr>
        </p:nvSpPr>
        <p:spPr>
          <a:xfrm>
            <a:off x="7045548" y="6424941"/>
            <a:ext cx="4268788" cy="209550"/>
          </a:xfrm>
        </p:spPr>
        <p:txBody>
          <a:bodyPr anchor="ctr" anchorCtr="0"/>
          <a:lstStyle>
            <a:lvl1pPr>
              <a:defRPr sz="700"/>
            </a:lvl1pPr>
            <a:lvl2pPr>
              <a:defRPr sz="700" b="0">
                <a:latin typeface="Arial" panose="020B0604020202020204" pitchFamily="34" charset="0"/>
                <a:cs typeface="Arial" panose="020B0604020202020204" pitchFamily="34" charset="0"/>
              </a:defRPr>
            </a:lvl2pPr>
          </a:lstStyle>
          <a:p>
            <a:pPr lvl="1"/>
            <a:r>
              <a:rPr lang="nl-NL" dirty="0"/>
              <a:t>[Vul hier uw voetnoot in]</a:t>
            </a:r>
            <a:endParaRPr lang="en-GB" dirty="0"/>
          </a:p>
        </p:txBody>
      </p:sp>
      <p:sp>
        <p:nvSpPr>
          <p:cNvPr id="18" name="Tijdelijke aanduiding voor datum 17">
            <a:extLst>
              <a:ext uri="{FF2B5EF4-FFF2-40B4-BE49-F238E27FC236}">
                <a16:creationId xmlns:a16="http://schemas.microsoft.com/office/drawing/2014/main" id="{B7184961-7CD8-4CB5-8CE5-7E28EB1490BC}"/>
              </a:ext>
            </a:extLst>
          </p:cNvPr>
          <p:cNvSpPr>
            <a:spLocks noGrp="1"/>
          </p:cNvSpPr>
          <p:nvPr>
            <p:ph type="dt" sz="half" idx="28"/>
          </p:nvPr>
        </p:nvSpPr>
        <p:spPr/>
        <p:txBody>
          <a:bodyPr/>
          <a:lstStyle/>
          <a:p>
            <a:fld id="{8774CF9B-452A-49AA-9906-FB65FDDA8DF2}" type="datetime10">
              <a:rPr lang="nl-NL" smtClean="0"/>
              <a:t>11:51</a:t>
            </a:fld>
            <a:endParaRPr lang="nl-NL" dirty="0"/>
          </a:p>
        </p:txBody>
      </p:sp>
      <p:sp>
        <p:nvSpPr>
          <p:cNvPr id="20" name="Tijdelijke aanduiding voor dianummer 19">
            <a:extLst>
              <a:ext uri="{FF2B5EF4-FFF2-40B4-BE49-F238E27FC236}">
                <a16:creationId xmlns:a16="http://schemas.microsoft.com/office/drawing/2014/main" id="{6B67F958-28E3-47F9-B3E8-A01D564201D4}"/>
              </a:ext>
            </a:extLst>
          </p:cNvPr>
          <p:cNvSpPr>
            <a:spLocks noGrp="1"/>
          </p:cNvSpPr>
          <p:nvPr>
            <p:ph type="sldNum" sz="quarter" idx="30"/>
          </p:nvPr>
        </p:nvSpPr>
        <p:spPr/>
        <p:txBody>
          <a:bodyPr/>
          <a:lstStyle/>
          <a:p>
            <a:fld id="{FF61E002-7038-4534-AD3C-ADB6FBF99A22}" type="slidenum">
              <a:rPr lang="nl-NL" smtClean="0"/>
              <a:pPr/>
              <a:t>‹nr.›</a:t>
            </a:fld>
            <a:endParaRPr lang="nl-NL" dirty="0"/>
          </a:p>
        </p:txBody>
      </p:sp>
    </p:spTree>
    <p:extLst>
      <p:ext uri="{BB962C8B-B14F-4D97-AF65-F5344CB8AC3E}">
        <p14:creationId xmlns:p14="http://schemas.microsoft.com/office/powerpoint/2010/main" val="65239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2 kolommen">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userDrawn="1"/>
        </p:nvSpPr>
        <p:spPr>
          <a:xfrm>
            <a:off x="0" y="-399601"/>
            <a:ext cx="720000" cy="360000"/>
          </a:xfrm>
          <a:prstGeom prst="rect">
            <a:avLst/>
          </a:prstGeom>
        </p:spPr>
        <p:txBody>
          <a:bodyPr wrap="none" lIns="0" tIns="0" rIns="0" bIns="0">
            <a:noAutofit/>
          </a:bodyPr>
          <a:lstStyle/>
          <a:p>
            <a:r>
              <a:rPr lang="nl-NL" dirty="0"/>
              <a:t>Tekst (2x)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50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6276000" y="1116707"/>
            <a:ext cx="50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164" name="TEKSTINSTRUCTIES">
            <a:extLst>
              <a:ext uri="{FF2B5EF4-FFF2-40B4-BE49-F238E27FC236}">
                <a16:creationId xmlns:a16="http://schemas.microsoft.com/office/drawing/2014/main" id="{723C6A71-5A14-414A-8085-9031D6975FFF}"/>
              </a:ext>
            </a:extLst>
          </p:cNvPr>
          <p:cNvGrpSpPr/>
          <p:nvPr userDrawn="1"/>
        </p:nvGrpSpPr>
        <p:grpSpPr>
          <a:xfrm>
            <a:off x="-4297881" y="-718670"/>
            <a:ext cx="4140000" cy="7198669"/>
            <a:chOff x="-4297881" y="-718670"/>
            <a:chExt cx="4140000" cy="7198669"/>
          </a:xfrm>
        </p:grpSpPr>
        <p:sp>
          <p:nvSpPr>
            <p:cNvPr id="165" name="Rechthoek: afgeronde hoeken 164">
              <a:extLst>
                <a:ext uri="{FF2B5EF4-FFF2-40B4-BE49-F238E27FC236}">
                  <a16:creationId xmlns:a16="http://schemas.microsoft.com/office/drawing/2014/main" id="{33D49DDB-3FD0-4C66-B0C6-758EFF472C57}"/>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66" name="Rechthoek: afgeronde hoeken 165">
              <a:extLst>
                <a:ext uri="{FF2B5EF4-FFF2-40B4-BE49-F238E27FC236}">
                  <a16:creationId xmlns:a16="http://schemas.microsoft.com/office/drawing/2014/main" id="{0D68BCAA-9394-4A4A-9343-01D9604F885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DF9CCC90-7B39-44AC-BFEE-13B7C361F90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68" name="Groep 167">
              <a:extLst>
                <a:ext uri="{FF2B5EF4-FFF2-40B4-BE49-F238E27FC236}">
                  <a16:creationId xmlns:a16="http://schemas.microsoft.com/office/drawing/2014/main" id="{19E792FD-78EC-43FA-B618-5314B00A1884}"/>
                </a:ext>
              </a:extLst>
            </p:cNvPr>
            <p:cNvGrpSpPr/>
            <p:nvPr userDrawn="1"/>
          </p:nvGrpSpPr>
          <p:grpSpPr>
            <a:xfrm>
              <a:off x="-3905190" y="127747"/>
              <a:ext cx="3354618" cy="786653"/>
              <a:chOff x="-3419346" y="368233"/>
              <a:chExt cx="3170491" cy="743862"/>
            </a:xfrm>
          </p:grpSpPr>
          <p:sp>
            <p:nvSpPr>
              <p:cNvPr id="189" name="Rechthoek 188">
                <a:extLst>
                  <a:ext uri="{FF2B5EF4-FFF2-40B4-BE49-F238E27FC236}">
                    <a16:creationId xmlns:a16="http://schemas.microsoft.com/office/drawing/2014/main" id="{8CCE88CF-E02C-408A-B59B-F823DC6E404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190" name="Rechte verbindingslijn 189">
                <a:extLst>
                  <a:ext uri="{FF2B5EF4-FFF2-40B4-BE49-F238E27FC236}">
                    <a16:creationId xmlns:a16="http://schemas.microsoft.com/office/drawing/2014/main" id="{42C81FC2-2C55-4A10-ABF2-63DD0360F88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Rechte verbindingslijn 190">
                <a:extLst>
                  <a:ext uri="{FF2B5EF4-FFF2-40B4-BE49-F238E27FC236}">
                    <a16:creationId xmlns:a16="http://schemas.microsoft.com/office/drawing/2014/main" id="{F5F1DFF4-ED4E-4E15-A938-3646554C5B6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2" name="Rechthoek 191">
                <a:extLst>
                  <a:ext uri="{FF2B5EF4-FFF2-40B4-BE49-F238E27FC236}">
                    <a16:creationId xmlns:a16="http://schemas.microsoft.com/office/drawing/2014/main" id="{8F6C60B9-5A97-4762-8469-26DF9C696DAB}"/>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93" name="Groep 192">
                <a:extLst>
                  <a:ext uri="{FF2B5EF4-FFF2-40B4-BE49-F238E27FC236}">
                    <a16:creationId xmlns:a16="http://schemas.microsoft.com/office/drawing/2014/main" id="{EBC20CD8-62E0-4CEC-B3B0-84319726BF18}"/>
                  </a:ext>
                </a:extLst>
              </p:cNvPr>
              <p:cNvGrpSpPr/>
              <p:nvPr userDrawn="1"/>
            </p:nvGrpSpPr>
            <p:grpSpPr>
              <a:xfrm>
                <a:off x="-3002834" y="720303"/>
                <a:ext cx="182598" cy="143759"/>
                <a:chOff x="-3310843" y="700986"/>
                <a:chExt cx="182598" cy="143759"/>
              </a:xfrm>
            </p:grpSpPr>
            <p:grpSp>
              <p:nvGrpSpPr>
                <p:cNvPr id="232" name="Groep 231">
                  <a:extLst>
                    <a:ext uri="{FF2B5EF4-FFF2-40B4-BE49-F238E27FC236}">
                      <a16:creationId xmlns:a16="http://schemas.microsoft.com/office/drawing/2014/main" id="{F40D5EA5-988D-463E-9C61-CD935E4DD653}"/>
                    </a:ext>
                  </a:extLst>
                </p:cNvPr>
                <p:cNvGrpSpPr/>
                <p:nvPr userDrawn="1"/>
              </p:nvGrpSpPr>
              <p:grpSpPr>
                <a:xfrm>
                  <a:off x="-3310843" y="700986"/>
                  <a:ext cx="182598" cy="143759"/>
                  <a:chOff x="-3310843" y="700986"/>
                  <a:chExt cx="182598" cy="143759"/>
                </a:xfrm>
              </p:grpSpPr>
              <p:cxnSp>
                <p:nvCxnSpPr>
                  <p:cNvPr id="236" name="Rechte verbindingslijn 235">
                    <a:extLst>
                      <a:ext uri="{FF2B5EF4-FFF2-40B4-BE49-F238E27FC236}">
                        <a16:creationId xmlns:a16="http://schemas.microsoft.com/office/drawing/2014/main" id="{186CB640-1AEB-4CC3-A859-47B351259903}"/>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7" name="Rechte verbindingslijn 236">
                    <a:extLst>
                      <a:ext uri="{FF2B5EF4-FFF2-40B4-BE49-F238E27FC236}">
                        <a16:creationId xmlns:a16="http://schemas.microsoft.com/office/drawing/2014/main" id="{526C8C71-3FFF-4AE8-BC4B-1C9556259C1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8" name="Rechte verbindingslijn 237">
                    <a:extLst>
                      <a:ext uri="{FF2B5EF4-FFF2-40B4-BE49-F238E27FC236}">
                        <a16:creationId xmlns:a16="http://schemas.microsoft.com/office/drawing/2014/main" id="{7402183A-F002-44A4-BAEC-9841BA8D5B4A}"/>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9" name="Rechte verbindingslijn 238">
                    <a:extLst>
                      <a:ext uri="{FF2B5EF4-FFF2-40B4-BE49-F238E27FC236}">
                        <a16:creationId xmlns:a16="http://schemas.microsoft.com/office/drawing/2014/main" id="{2E59B872-75DD-46E5-B36E-D46706746FF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40" name="Rechte verbindingslijn 239">
                    <a:extLst>
                      <a:ext uri="{FF2B5EF4-FFF2-40B4-BE49-F238E27FC236}">
                        <a16:creationId xmlns:a16="http://schemas.microsoft.com/office/drawing/2014/main" id="{358BBF9A-775F-4430-979B-CB1961E93B8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33" name="Groep 232">
                  <a:extLst>
                    <a:ext uri="{FF2B5EF4-FFF2-40B4-BE49-F238E27FC236}">
                      <a16:creationId xmlns:a16="http://schemas.microsoft.com/office/drawing/2014/main" id="{277DE738-8CBD-4435-8053-0E375652C77F}"/>
                    </a:ext>
                  </a:extLst>
                </p:cNvPr>
                <p:cNvGrpSpPr/>
                <p:nvPr userDrawn="1"/>
              </p:nvGrpSpPr>
              <p:grpSpPr>
                <a:xfrm flipH="1">
                  <a:off x="-3310774" y="735854"/>
                  <a:ext cx="88801" cy="72568"/>
                  <a:chOff x="-2091059" y="1395403"/>
                  <a:chExt cx="157316" cy="128558"/>
                </a:xfrm>
              </p:grpSpPr>
              <p:sp>
                <p:nvSpPr>
                  <p:cNvPr id="234" name="Rechthoek 233">
                    <a:extLst>
                      <a:ext uri="{FF2B5EF4-FFF2-40B4-BE49-F238E27FC236}">
                        <a16:creationId xmlns:a16="http://schemas.microsoft.com/office/drawing/2014/main" id="{0A2BE7B7-13EC-4C5F-855C-B5122810626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35" name="Pijl: punthaak 234">
                    <a:extLst>
                      <a:ext uri="{FF2B5EF4-FFF2-40B4-BE49-F238E27FC236}">
                        <a16:creationId xmlns:a16="http://schemas.microsoft.com/office/drawing/2014/main" id="{22DB0343-D6D8-43F0-8FFF-9080D06AFDD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194" name="Groep 193">
                <a:extLst>
                  <a:ext uri="{FF2B5EF4-FFF2-40B4-BE49-F238E27FC236}">
                    <a16:creationId xmlns:a16="http://schemas.microsoft.com/office/drawing/2014/main" id="{77FCE643-BDEB-4A28-95B7-3FFBFC192BC4}"/>
                  </a:ext>
                </a:extLst>
              </p:cNvPr>
              <p:cNvGrpSpPr/>
              <p:nvPr userDrawn="1"/>
            </p:nvGrpSpPr>
            <p:grpSpPr>
              <a:xfrm>
                <a:off x="-3326107" y="720303"/>
                <a:ext cx="182598" cy="143759"/>
                <a:chOff x="-3634116" y="700986"/>
                <a:chExt cx="182598" cy="143759"/>
              </a:xfrm>
            </p:grpSpPr>
            <p:grpSp>
              <p:nvGrpSpPr>
                <p:cNvPr id="223" name="Groep 222">
                  <a:extLst>
                    <a:ext uri="{FF2B5EF4-FFF2-40B4-BE49-F238E27FC236}">
                      <a16:creationId xmlns:a16="http://schemas.microsoft.com/office/drawing/2014/main" id="{59E861AF-7BC2-410C-AEA0-EC113AFF705A}"/>
                    </a:ext>
                  </a:extLst>
                </p:cNvPr>
                <p:cNvGrpSpPr/>
                <p:nvPr userDrawn="1"/>
              </p:nvGrpSpPr>
              <p:grpSpPr>
                <a:xfrm>
                  <a:off x="-3634116" y="700986"/>
                  <a:ext cx="182598" cy="143759"/>
                  <a:chOff x="-3634116" y="700986"/>
                  <a:chExt cx="182598" cy="143759"/>
                </a:xfrm>
              </p:grpSpPr>
              <p:cxnSp>
                <p:nvCxnSpPr>
                  <p:cNvPr id="227" name="Rechte verbindingslijn 226">
                    <a:extLst>
                      <a:ext uri="{FF2B5EF4-FFF2-40B4-BE49-F238E27FC236}">
                        <a16:creationId xmlns:a16="http://schemas.microsoft.com/office/drawing/2014/main" id="{3065B008-0E22-4CF5-BB6D-094004ADD6C1}"/>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8" name="Rechte verbindingslijn 227">
                    <a:extLst>
                      <a:ext uri="{FF2B5EF4-FFF2-40B4-BE49-F238E27FC236}">
                        <a16:creationId xmlns:a16="http://schemas.microsoft.com/office/drawing/2014/main" id="{9DFADD21-8298-4BAA-A0E5-E78742253CE0}"/>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9" name="Rechte verbindingslijn 228">
                    <a:extLst>
                      <a:ext uri="{FF2B5EF4-FFF2-40B4-BE49-F238E27FC236}">
                        <a16:creationId xmlns:a16="http://schemas.microsoft.com/office/drawing/2014/main" id="{A7940320-F324-4E93-9C88-CF004F75207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AF9E2DB8-8314-4356-B783-74949E6E4DD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31" name="Rechte verbindingslijn 230">
                    <a:extLst>
                      <a:ext uri="{FF2B5EF4-FFF2-40B4-BE49-F238E27FC236}">
                        <a16:creationId xmlns:a16="http://schemas.microsoft.com/office/drawing/2014/main" id="{ED2930D8-3F6F-4630-8964-885449F2244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24" name="Groep 223">
                  <a:extLst>
                    <a:ext uri="{FF2B5EF4-FFF2-40B4-BE49-F238E27FC236}">
                      <a16:creationId xmlns:a16="http://schemas.microsoft.com/office/drawing/2014/main" id="{2E2C0422-662C-4779-9D06-DB74791C76E0}"/>
                    </a:ext>
                  </a:extLst>
                </p:cNvPr>
                <p:cNvGrpSpPr/>
                <p:nvPr userDrawn="1"/>
              </p:nvGrpSpPr>
              <p:grpSpPr>
                <a:xfrm>
                  <a:off x="-3634047" y="735854"/>
                  <a:ext cx="88801" cy="72568"/>
                  <a:chOff x="-2091059" y="1395403"/>
                  <a:chExt cx="157316" cy="128558"/>
                </a:xfrm>
              </p:grpSpPr>
              <p:sp>
                <p:nvSpPr>
                  <p:cNvPr id="225" name="Rechthoek 224">
                    <a:extLst>
                      <a:ext uri="{FF2B5EF4-FFF2-40B4-BE49-F238E27FC236}">
                        <a16:creationId xmlns:a16="http://schemas.microsoft.com/office/drawing/2014/main" id="{AF5CBCE8-D655-4FC2-AC36-66CDC81D4B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26" name="Pijl: punthaak 225">
                    <a:extLst>
                      <a:ext uri="{FF2B5EF4-FFF2-40B4-BE49-F238E27FC236}">
                        <a16:creationId xmlns:a16="http://schemas.microsoft.com/office/drawing/2014/main" id="{516FD99E-D6C1-4633-844D-14C2A184535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195" name="Rechte verbindingslijn 194">
                <a:extLst>
                  <a:ext uri="{FF2B5EF4-FFF2-40B4-BE49-F238E27FC236}">
                    <a16:creationId xmlns:a16="http://schemas.microsoft.com/office/drawing/2014/main" id="{EF27C1E9-3421-4D4E-AB9B-CACAE83E575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6" name="Rechte verbindingslijn 195">
                <a:extLst>
                  <a:ext uri="{FF2B5EF4-FFF2-40B4-BE49-F238E27FC236}">
                    <a16:creationId xmlns:a16="http://schemas.microsoft.com/office/drawing/2014/main" id="{4E3D0B48-BDC0-46B1-890C-B2217ABCAEB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7" name="Groep 196">
                <a:extLst>
                  <a:ext uri="{FF2B5EF4-FFF2-40B4-BE49-F238E27FC236}">
                    <a16:creationId xmlns:a16="http://schemas.microsoft.com/office/drawing/2014/main" id="{CB5B912A-6442-48AC-8ACF-A1A16E02C317}"/>
                  </a:ext>
                </a:extLst>
              </p:cNvPr>
              <p:cNvGrpSpPr/>
              <p:nvPr userDrawn="1"/>
            </p:nvGrpSpPr>
            <p:grpSpPr>
              <a:xfrm>
                <a:off x="-2425037" y="370226"/>
                <a:ext cx="357690" cy="330595"/>
                <a:chOff x="-2721817" y="347336"/>
                <a:chExt cx="432805" cy="400021"/>
              </a:xfrm>
            </p:grpSpPr>
            <p:sp>
              <p:nvSpPr>
                <p:cNvPr id="212" name="Rechthoek 211">
                  <a:extLst>
                    <a:ext uri="{FF2B5EF4-FFF2-40B4-BE49-F238E27FC236}">
                      <a16:creationId xmlns:a16="http://schemas.microsoft.com/office/drawing/2014/main" id="{3BB25BBE-62CC-4BF3-8EF2-0C644552072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13" name="Groep 212">
                  <a:extLst>
                    <a:ext uri="{FF2B5EF4-FFF2-40B4-BE49-F238E27FC236}">
                      <a16:creationId xmlns:a16="http://schemas.microsoft.com/office/drawing/2014/main" id="{6FA3F8CA-CB7A-42BA-B11E-05584C5C714B}"/>
                    </a:ext>
                  </a:extLst>
                </p:cNvPr>
                <p:cNvGrpSpPr/>
                <p:nvPr userDrawn="1"/>
              </p:nvGrpSpPr>
              <p:grpSpPr>
                <a:xfrm>
                  <a:off x="-2652453" y="431583"/>
                  <a:ext cx="294076" cy="231526"/>
                  <a:chOff x="-3634116" y="700986"/>
                  <a:chExt cx="182598" cy="143759"/>
                </a:xfrm>
              </p:grpSpPr>
              <p:grpSp>
                <p:nvGrpSpPr>
                  <p:cNvPr id="214" name="Groep 213">
                    <a:extLst>
                      <a:ext uri="{FF2B5EF4-FFF2-40B4-BE49-F238E27FC236}">
                        <a16:creationId xmlns:a16="http://schemas.microsoft.com/office/drawing/2014/main" id="{64A42A12-AFA1-4774-863F-C3E6E07CB38C}"/>
                      </a:ext>
                    </a:extLst>
                  </p:cNvPr>
                  <p:cNvGrpSpPr/>
                  <p:nvPr userDrawn="1"/>
                </p:nvGrpSpPr>
                <p:grpSpPr>
                  <a:xfrm>
                    <a:off x="-3634116" y="700986"/>
                    <a:ext cx="182598" cy="143759"/>
                    <a:chOff x="-3634116" y="700986"/>
                    <a:chExt cx="182598" cy="143759"/>
                  </a:xfrm>
                </p:grpSpPr>
                <p:cxnSp>
                  <p:nvCxnSpPr>
                    <p:cNvPr id="218" name="Rechte verbindingslijn 217">
                      <a:extLst>
                        <a:ext uri="{FF2B5EF4-FFF2-40B4-BE49-F238E27FC236}">
                          <a16:creationId xmlns:a16="http://schemas.microsoft.com/office/drawing/2014/main" id="{143D614B-65DF-47EC-ADD6-ECB5CA1D17F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9" name="Rechte verbindingslijn 218">
                      <a:extLst>
                        <a:ext uri="{FF2B5EF4-FFF2-40B4-BE49-F238E27FC236}">
                          <a16:creationId xmlns:a16="http://schemas.microsoft.com/office/drawing/2014/main" id="{1F9F769F-F8EB-4231-885B-94EFC1746EB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20" name="Rechte verbindingslijn 219">
                      <a:extLst>
                        <a:ext uri="{FF2B5EF4-FFF2-40B4-BE49-F238E27FC236}">
                          <a16:creationId xmlns:a16="http://schemas.microsoft.com/office/drawing/2014/main" id="{21CDAD7A-8A40-4B8E-BE89-CD94E69DCFE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21" name="Rechte verbindingslijn 220">
                      <a:extLst>
                        <a:ext uri="{FF2B5EF4-FFF2-40B4-BE49-F238E27FC236}">
                          <a16:creationId xmlns:a16="http://schemas.microsoft.com/office/drawing/2014/main" id="{61924151-ED6B-4759-A965-77DD90084DD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22" name="Rechte verbindingslijn 221">
                      <a:extLst>
                        <a:ext uri="{FF2B5EF4-FFF2-40B4-BE49-F238E27FC236}">
                          <a16:creationId xmlns:a16="http://schemas.microsoft.com/office/drawing/2014/main" id="{AFCF8808-80FE-44C1-9CEE-9C4C65853CF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5" name="Groep 214">
                    <a:extLst>
                      <a:ext uri="{FF2B5EF4-FFF2-40B4-BE49-F238E27FC236}">
                        <a16:creationId xmlns:a16="http://schemas.microsoft.com/office/drawing/2014/main" id="{4C9F401D-1ABA-4BD1-AEA4-9BAAA76C6D56}"/>
                      </a:ext>
                    </a:extLst>
                  </p:cNvPr>
                  <p:cNvGrpSpPr/>
                  <p:nvPr userDrawn="1"/>
                </p:nvGrpSpPr>
                <p:grpSpPr>
                  <a:xfrm>
                    <a:off x="-3634047" y="735854"/>
                    <a:ext cx="88801" cy="72568"/>
                    <a:chOff x="-2091059" y="1395403"/>
                    <a:chExt cx="157316" cy="128558"/>
                  </a:xfrm>
                </p:grpSpPr>
                <p:sp>
                  <p:nvSpPr>
                    <p:cNvPr id="216" name="Rechthoek 215">
                      <a:extLst>
                        <a:ext uri="{FF2B5EF4-FFF2-40B4-BE49-F238E27FC236}">
                          <a16:creationId xmlns:a16="http://schemas.microsoft.com/office/drawing/2014/main" id="{483C9C58-214A-4E19-AE68-19E1EA54B59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7" name="Pijl: punthaak 216">
                      <a:extLst>
                        <a:ext uri="{FF2B5EF4-FFF2-40B4-BE49-F238E27FC236}">
                          <a16:creationId xmlns:a16="http://schemas.microsoft.com/office/drawing/2014/main" id="{4166ED3B-138D-449F-9C22-5F98BE8478A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198" name="Groep 197">
                <a:extLst>
                  <a:ext uri="{FF2B5EF4-FFF2-40B4-BE49-F238E27FC236}">
                    <a16:creationId xmlns:a16="http://schemas.microsoft.com/office/drawing/2014/main" id="{DA956744-DD5F-4402-BF2D-1A95058F58C9}"/>
                  </a:ext>
                </a:extLst>
              </p:cNvPr>
              <p:cNvGrpSpPr/>
              <p:nvPr userDrawn="1"/>
            </p:nvGrpSpPr>
            <p:grpSpPr>
              <a:xfrm>
                <a:off x="-2425037" y="781500"/>
                <a:ext cx="357690" cy="330595"/>
                <a:chOff x="-2721817" y="782525"/>
                <a:chExt cx="432805" cy="400021"/>
              </a:xfrm>
            </p:grpSpPr>
            <p:sp>
              <p:nvSpPr>
                <p:cNvPr id="201" name="Rechthoek 200">
                  <a:extLst>
                    <a:ext uri="{FF2B5EF4-FFF2-40B4-BE49-F238E27FC236}">
                      <a16:creationId xmlns:a16="http://schemas.microsoft.com/office/drawing/2014/main" id="{3BBF5704-E951-4032-8C6A-343CF450BE97}"/>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02" name="Groep 201">
                  <a:extLst>
                    <a:ext uri="{FF2B5EF4-FFF2-40B4-BE49-F238E27FC236}">
                      <a16:creationId xmlns:a16="http://schemas.microsoft.com/office/drawing/2014/main" id="{C03382C7-D497-434D-A542-3F7607894EC9}"/>
                    </a:ext>
                  </a:extLst>
                </p:cNvPr>
                <p:cNvGrpSpPr/>
                <p:nvPr userDrawn="1"/>
              </p:nvGrpSpPr>
              <p:grpSpPr>
                <a:xfrm>
                  <a:off x="-2652453" y="866772"/>
                  <a:ext cx="294076" cy="231526"/>
                  <a:chOff x="-3310843" y="700986"/>
                  <a:chExt cx="182598" cy="143759"/>
                </a:xfrm>
              </p:grpSpPr>
              <p:grpSp>
                <p:nvGrpSpPr>
                  <p:cNvPr id="203" name="Groep 202">
                    <a:extLst>
                      <a:ext uri="{FF2B5EF4-FFF2-40B4-BE49-F238E27FC236}">
                        <a16:creationId xmlns:a16="http://schemas.microsoft.com/office/drawing/2014/main" id="{BCAA9680-18A0-49DB-8157-EFD7D9F565BD}"/>
                      </a:ext>
                    </a:extLst>
                  </p:cNvPr>
                  <p:cNvGrpSpPr/>
                  <p:nvPr userDrawn="1"/>
                </p:nvGrpSpPr>
                <p:grpSpPr>
                  <a:xfrm>
                    <a:off x="-3310843" y="700986"/>
                    <a:ext cx="182598" cy="143759"/>
                    <a:chOff x="-3310843" y="700986"/>
                    <a:chExt cx="182598" cy="143759"/>
                  </a:xfrm>
                </p:grpSpPr>
                <p:cxnSp>
                  <p:nvCxnSpPr>
                    <p:cNvPr id="207" name="Rechte verbindingslijn 206">
                      <a:extLst>
                        <a:ext uri="{FF2B5EF4-FFF2-40B4-BE49-F238E27FC236}">
                          <a16:creationId xmlns:a16="http://schemas.microsoft.com/office/drawing/2014/main" id="{0BAB664F-37FF-4675-A49B-C596DF18850C}"/>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8" name="Rechte verbindingslijn 207">
                      <a:extLst>
                        <a:ext uri="{FF2B5EF4-FFF2-40B4-BE49-F238E27FC236}">
                          <a16:creationId xmlns:a16="http://schemas.microsoft.com/office/drawing/2014/main" id="{CB21D9B7-5520-4309-B47A-DB361C20A7B5}"/>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9942B095-0E52-45C0-AE60-6C029A275BF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10" name="Rechte verbindingslijn 209">
                      <a:extLst>
                        <a:ext uri="{FF2B5EF4-FFF2-40B4-BE49-F238E27FC236}">
                          <a16:creationId xmlns:a16="http://schemas.microsoft.com/office/drawing/2014/main" id="{801138BF-ABB8-4194-93ED-5B6E003E75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11" name="Rechte verbindingslijn 210">
                      <a:extLst>
                        <a:ext uri="{FF2B5EF4-FFF2-40B4-BE49-F238E27FC236}">
                          <a16:creationId xmlns:a16="http://schemas.microsoft.com/office/drawing/2014/main" id="{4F7B480C-7F98-4E38-97C3-17EB3E991D1D}"/>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4" name="Groep 203">
                    <a:extLst>
                      <a:ext uri="{FF2B5EF4-FFF2-40B4-BE49-F238E27FC236}">
                        <a16:creationId xmlns:a16="http://schemas.microsoft.com/office/drawing/2014/main" id="{B2BAF523-E471-468D-87AA-D7EA110B384C}"/>
                      </a:ext>
                    </a:extLst>
                  </p:cNvPr>
                  <p:cNvGrpSpPr/>
                  <p:nvPr userDrawn="1"/>
                </p:nvGrpSpPr>
                <p:grpSpPr>
                  <a:xfrm flipH="1">
                    <a:off x="-3310774" y="735854"/>
                    <a:ext cx="88801" cy="72568"/>
                    <a:chOff x="-2091059" y="1395403"/>
                    <a:chExt cx="157316" cy="128558"/>
                  </a:xfrm>
                </p:grpSpPr>
                <p:sp>
                  <p:nvSpPr>
                    <p:cNvPr id="205" name="Rechthoek 204">
                      <a:extLst>
                        <a:ext uri="{FF2B5EF4-FFF2-40B4-BE49-F238E27FC236}">
                          <a16:creationId xmlns:a16="http://schemas.microsoft.com/office/drawing/2014/main" id="{06C6BEB1-EBD7-45E2-80E2-8BDB783DD15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06" name="Pijl: punthaak 205">
                      <a:extLst>
                        <a:ext uri="{FF2B5EF4-FFF2-40B4-BE49-F238E27FC236}">
                          <a16:creationId xmlns:a16="http://schemas.microsoft.com/office/drawing/2014/main" id="{0097B37C-3475-4A09-A253-FE238EBE2E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199" name="Rechthoek 198">
                <a:extLst>
                  <a:ext uri="{FF2B5EF4-FFF2-40B4-BE49-F238E27FC236}">
                    <a16:creationId xmlns:a16="http://schemas.microsoft.com/office/drawing/2014/main" id="{2EA79288-E285-4EA6-A50B-DF5BEC994646}"/>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00" name="Rechthoek 199">
                <a:extLst>
                  <a:ext uri="{FF2B5EF4-FFF2-40B4-BE49-F238E27FC236}">
                    <a16:creationId xmlns:a16="http://schemas.microsoft.com/office/drawing/2014/main" id="{6C0F4E97-EBFE-4829-B733-6B36F04D2D4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169" name="Rechte verbindingslijn 168">
              <a:extLst>
                <a:ext uri="{FF2B5EF4-FFF2-40B4-BE49-F238E27FC236}">
                  <a16:creationId xmlns:a16="http://schemas.microsoft.com/office/drawing/2014/main" id="{8D1799AF-F583-4E14-A585-30AD91A1DE71}"/>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0" name="Rechthoek 169">
              <a:extLst>
                <a:ext uri="{FF2B5EF4-FFF2-40B4-BE49-F238E27FC236}">
                  <a16:creationId xmlns:a16="http://schemas.microsoft.com/office/drawing/2014/main" id="{F45E9C58-5F78-4B32-BFF3-5A819558F9FD}"/>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171" name="Rechthoek 170">
              <a:extLst>
                <a:ext uri="{FF2B5EF4-FFF2-40B4-BE49-F238E27FC236}">
                  <a16:creationId xmlns:a16="http://schemas.microsoft.com/office/drawing/2014/main" id="{78C18EFE-D5F6-4410-BD4D-FDD9C2E56010}"/>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172" name="Ovaal 171">
              <a:extLst>
                <a:ext uri="{FF2B5EF4-FFF2-40B4-BE49-F238E27FC236}">
                  <a16:creationId xmlns:a16="http://schemas.microsoft.com/office/drawing/2014/main" id="{21672945-24A4-4911-94C8-42CAAC8DD192}"/>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73" name="Ovaal 172">
              <a:extLst>
                <a:ext uri="{FF2B5EF4-FFF2-40B4-BE49-F238E27FC236}">
                  <a16:creationId xmlns:a16="http://schemas.microsoft.com/office/drawing/2014/main" id="{53CCA9DF-6EC8-4159-A629-1CA0AB670AF7}"/>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74" name="Ovaal 173">
              <a:extLst>
                <a:ext uri="{FF2B5EF4-FFF2-40B4-BE49-F238E27FC236}">
                  <a16:creationId xmlns:a16="http://schemas.microsoft.com/office/drawing/2014/main" id="{4E80952D-1C66-4EA6-93C4-06F1AE7E9D1D}"/>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75" name="Ovaal 174">
              <a:extLst>
                <a:ext uri="{FF2B5EF4-FFF2-40B4-BE49-F238E27FC236}">
                  <a16:creationId xmlns:a16="http://schemas.microsoft.com/office/drawing/2014/main" id="{44C7D0B6-8EF6-4876-B893-2D27E2E3F5A6}"/>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76" name="Ovaal 175">
              <a:extLst>
                <a:ext uri="{FF2B5EF4-FFF2-40B4-BE49-F238E27FC236}">
                  <a16:creationId xmlns:a16="http://schemas.microsoft.com/office/drawing/2014/main" id="{728E9E76-4FA2-4097-8F43-12CD24172C65}"/>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77" name="Ovaal 176">
              <a:extLst>
                <a:ext uri="{FF2B5EF4-FFF2-40B4-BE49-F238E27FC236}">
                  <a16:creationId xmlns:a16="http://schemas.microsoft.com/office/drawing/2014/main" id="{5A73CF13-27F5-4BCA-A574-9A0F13BEC336}"/>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78" name="Ovaal 177">
              <a:extLst>
                <a:ext uri="{FF2B5EF4-FFF2-40B4-BE49-F238E27FC236}">
                  <a16:creationId xmlns:a16="http://schemas.microsoft.com/office/drawing/2014/main" id="{FF2C9BF3-74C5-4345-B71D-3C5EDE0D104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79" name="Ovaal 178">
              <a:extLst>
                <a:ext uri="{FF2B5EF4-FFF2-40B4-BE49-F238E27FC236}">
                  <a16:creationId xmlns:a16="http://schemas.microsoft.com/office/drawing/2014/main" id="{0A534BE1-3BB4-4B82-ADC4-E2D605B61496}"/>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80" name="Ovaal 179">
              <a:extLst>
                <a:ext uri="{FF2B5EF4-FFF2-40B4-BE49-F238E27FC236}">
                  <a16:creationId xmlns:a16="http://schemas.microsoft.com/office/drawing/2014/main" id="{D4E4A0D1-43A1-4759-A97F-B47F0F3097B6}"/>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81" name="Rechthoek 180">
              <a:extLst>
                <a:ext uri="{FF2B5EF4-FFF2-40B4-BE49-F238E27FC236}">
                  <a16:creationId xmlns:a16="http://schemas.microsoft.com/office/drawing/2014/main" id="{914526BC-AA43-498C-B2E4-F98A72F6C17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182" name="Rechthoek 181">
              <a:extLst>
                <a:ext uri="{FF2B5EF4-FFF2-40B4-BE49-F238E27FC236}">
                  <a16:creationId xmlns:a16="http://schemas.microsoft.com/office/drawing/2014/main" id="{FE2A3D83-3D36-49DE-8E77-D996F57C0A8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183" name="Rechthoek 182">
              <a:extLst>
                <a:ext uri="{FF2B5EF4-FFF2-40B4-BE49-F238E27FC236}">
                  <a16:creationId xmlns:a16="http://schemas.microsoft.com/office/drawing/2014/main" id="{6C5EBA92-A57F-446A-9C68-F5F9B51FEBA7}"/>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184" name="Rechthoek 183">
              <a:extLst>
                <a:ext uri="{FF2B5EF4-FFF2-40B4-BE49-F238E27FC236}">
                  <a16:creationId xmlns:a16="http://schemas.microsoft.com/office/drawing/2014/main" id="{D666079F-EB7F-4AC7-88B3-7103D3F64557}"/>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185" name="Rechthoek 184">
              <a:extLst>
                <a:ext uri="{FF2B5EF4-FFF2-40B4-BE49-F238E27FC236}">
                  <a16:creationId xmlns:a16="http://schemas.microsoft.com/office/drawing/2014/main" id="{14EEC6C8-B2C8-40E3-94ED-8F27EDEF1F87}"/>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186" name="Rechthoek 185">
              <a:extLst>
                <a:ext uri="{FF2B5EF4-FFF2-40B4-BE49-F238E27FC236}">
                  <a16:creationId xmlns:a16="http://schemas.microsoft.com/office/drawing/2014/main" id="{26643B6A-8589-4EF8-901B-96891CD257BF}"/>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187" name="Rechthoek 186">
              <a:extLst>
                <a:ext uri="{FF2B5EF4-FFF2-40B4-BE49-F238E27FC236}">
                  <a16:creationId xmlns:a16="http://schemas.microsoft.com/office/drawing/2014/main" id="{78715B4B-FB59-427C-97FD-2185183D3AEF}"/>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188" name="Rechthoek 187">
              <a:extLst>
                <a:ext uri="{FF2B5EF4-FFF2-40B4-BE49-F238E27FC236}">
                  <a16:creationId xmlns:a16="http://schemas.microsoft.com/office/drawing/2014/main" id="{1D4B9010-0E7D-49D2-8244-FC8197BE72B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8" name="Tijdelijke aanduiding voor tekst 7">
            <a:extLst>
              <a:ext uri="{FF2B5EF4-FFF2-40B4-BE49-F238E27FC236}">
                <a16:creationId xmlns:a16="http://schemas.microsoft.com/office/drawing/2014/main" id="{DDBD666C-52EB-4474-A2BD-F6F1BBF839D4}"/>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129869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3 kolommen">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userDrawn="1"/>
        </p:nvSpPr>
        <p:spPr>
          <a:xfrm>
            <a:off x="0" y="-399601"/>
            <a:ext cx="720000" cy="360000"/>
          </a:xfrm>
          <a:prstGeom prst="rect">
            <a:avLst/>
          </a:prstGeom>
        </p:spPr>
        <p:txBody>
          <a:bodyPr wrap="none" lIns="0" tIns="0" rIns="0" bIns="0">
            <a:noAutofit/>
          </a:bodyPr>
          <a:lstStyle/>
          <a:p>
            <a:r>
              <a:rPr lang="nl-NL" dirty="0"/>
              <a:t>Tekst (3x)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44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166" name="Tijdelijke aanduiding voor verticale tekst 2">
            <a:extLst>
              <a:ext uri="{FF2B5EF4-FFF2-40B4-BE49-F238E27FC236}">
                <a16:creationId xmlns:a16="http://schemas.microsoft.com/office/drawing/2014/main" id="{ED4AC6FA-8459-48A7-86FA-D79D8FF32B04}"/>
              </a:ext>
            </a:extLst>
          </p:cNvPr>
          <p:cNvSpPr>
            <a:spLocks noGrp="1"/>
          </p:cNvSpPr>
          <p:nvPr>
            <p:ph type="body" orient="vert" idx="28" hasCustomPrompt="1"/>
          </p:nvPr>
        </p:nvSpPr>
        <p:spPr>
          <a:xfrm>
            <a:off x="80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164" name="TEKSTINSTRUCTIES">
            <a:extLst>
              <a:ext uri="{FF2B5EF4-FFF2-40B4-BE49-F238E27FC236}">
                <a16:creationId xmlns:a16="http://schemas.microsoft.com/office/drawing/2014/main" id="{660EBA32-3C95-4BE3-BB65-10EEAA43008B}"/>
              </a:ext>
            </a:extLst>
          </p:cNvPr>
          <p:cNvGrpSpPr/>
          <p:nvPr userDrawn="1"/>
        </p:nvGrpSpPr>
        <p:grpSpPr>
          <a:xfrm>
            <a:off x="-4297881" y="-718670"/>
            <a:ext cx="4140000" cy="7198669"/>
            <a:chOff x="-4297881" y="-718670"/>
            <a:chExt cx="4140000" cy="7198669"/>
          </a:xfrm>
        </p:grpSpPr>
        <p:sp>
          <p:nvSpPr>
            <p:cNvPr id="165" name="Rechthoek: afgeronde hoeken 164">
              <a:extLst>
                <a:ext uri="{FF2B5EF4-FFF2-40B4-BE49-F238E27FC236}">
                  <a16:creationId xmlns:a16="http://schemas.microsoft.com/office/drawing/2014/main" id="{B27A48D1-E716-4F3B-A259-1DF6F63E76D6}"/>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67" name="Rechthoek: afgeronde hoeken 166">
              <a:extLst>
                <a:ext uri="{FF2B5EF4-FFF2-40B4-BE49-F238E27FC236}">
                  <a16:creationId xmlns:a16="http://schemas.microsoft.com/office/drawing/2014/main" id="{0B705B8A-FED5-48FB-A28F-4B0EB231530E}"/>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68" name="Rechte verbindingslijn 167">
              <a:extLst>
                <a:ext uri="{FF2B5EF4-FFF2-40B4-BE49-F238E27FC236}">
                  <a16:creationId xmlns:a16="http://schemas.microsoft.com/office/drawing/2014/main" id="{1CD2A794-914B-4FBF-A505-DCDB9F36A700}"/>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69" name="Groep 168">
              <a:extLst>
                <a:ext uri="{FF2B5EF4-FFF2-40B4-BE49-F238E27FC236}">
                  <a16:creationId xmlns:a16="http://schemas.microsoft.com/office/drawing/2014/main" id="{6F78BD70-F21B-4B10-812C-615F4A8297B9}"/>
                </a:ext>
              </a:extLst>
            </p:cNvPr>
            <p:cNvGrpSpPr/>
            <p:nvPr userDrawn="1"/>
          </p:nvGrpSpPr>
          <p:grpSpPr>
            <a:xfrm>
              <a:off x="-3905190" y="127747"/>
              <a:ext cx="3354618" cy="786653"/>
              <a:chOff x="-3419346" y="368233"/>
              <a:chExt cx="3170491" cy="743862"/>
            </a:xfrm>
          </p:grpSpPr>
          <p:sp>
            <p:nvSpPr>
              <p:cNvPr id="190" name="Rechthoek 189">
                <a:extLst>
                  <a:ext uri="{FF2B5EF4-FFF2-40B4-BE49-F238E27FC236}">
                    <a16:creationId xmlns:a16="http://schemas.microsoft.com/office/drawing/2014/main" id="{5A1A8E1C-8134-4802-8F1F-D74EA7072D2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191" name="Rechte verbindingslijn 190">
                <a:extLst>
                  <a:ext uri="{FF2B5EF4-FFF2-40B4-BE49-F238E27FC236}">
                    <a16:creationId xmlns:a16="http://schemas.microsoft.com/office/drawing/2014/main" id="{03D24D12-4149-49B9-8ECE-6DED8F2FAA5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Rechte verbindingslijn 191">
                <a:extLst>
                  <a:ext uri="{FF2B5EF4-FFF2-40B4-BE49-F238E27FC236}">
                    <a16:creationId xmlns:a16="http://schemas.microsoft.com/office/drawing/2014/main" id="{7FED2439-7EAF-4EC8-9EE5-0E90C092799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3" name="Rechthoek 192">
                <a:extLst>
                  <a:ext uri="{FF2B5EF4-FFF2-40B4-BE49-F238E27FC236}">
                    <a16:creationId xmlns:a16="http://schemas.microsoft.com/office/drawing/2014/main" id="{9124A538-D583-4A86-9B98-BAF510BFE4B4}"/>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94" name="Groep 193">
                <a:extLst>
                  <a:ext uri="{FF2B5EF4-FFF2-40B4-BE49-F238E27FC236}">
                    <a16:creationId xmlns:a16="http://schemas.microsoft.com/office/drawing/2014/main" id="{838808C1-A928-4AF6-93FC-64216BAE411F}"/>
                  </a:ext>
                </a:extLst>
              </p:cNvPr>
              <p:cNvGrpSpPr/>
              <p:nvPr userDrawn="1"/>
            </p:nvGrpSpPr>
            <p:grpSpPr>
              <a:xfrm>
                <a:off x="-3002834" y="720303"/>
                <a:ext cx="182598" cy="143759"/>
                <a:chOff x="-3310843" y="700986"/>
                <a:chExt cx="182598" cy="143759"/>
              </a:xfrm>
            </p:grpSpPr>
            <p:grpSp>
              <p:nvGrpSpPr>
                <p:cNvPr id="233" name="Groep 232">
                  <a:extLst>
                    <a:ext uri="{FF2B5EF4-FFF2-40B4-BE49-F238E27FC236}">
                      <a16:creationId xmlns:a16="http://schemas.microsoft.com/office/drawing/2014/main" id="{71623BE3-E8B2-4068-AC2C-9B0175F6C9DB}"/>
                    </a:ext>
                  </a:extLst>
                </p:cNvPr>
                <p:cNvGrpSpPr/>
                <p:nvPr userDrawn="1"/>
              </p:nvGrpSpPr>
              <p:grpSpPr>
                <a:xfrm>
                  <a:off x="-3310843" y="700986"/>
                  <a:ext cx="182598" cy="143759"/>
                  <a:chOff x="-3310843" y="700986"/>
                  <a:chExt cx="182598" cy="143759"/>
                </a:xfrm>
              </p:grpSpPr>
              <p:cxnSp>
                <p:nvCxnSpPr>
                  <p:cNvPr id="237" name="Rechte verbindingslijn 236">
                    <a:extLst>
                      <a:ext uri="{FF2B5EF4-FFF2-40B4-BE49-F238E27FC236}">
                        <a16:creationId xmlns:a16="http://schemas.microsoft.com/office/drawing/2014/main" id="{EB20D85C-C524-4313-A8FF-F370E6FA5FD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8" name="Rechte verbindingslijn 237">
                    <a:extLst>
                      <a:ext uri="{FF2B5EF4-FFF2-40B4-BE49-F238E27FC236}">
                        <a16:creationId xmlns:a16="http://schemas.microsoft.com/office/drawing/2014/main" id="{19AEA289-C00A-4FBC-AA26-79800BDDC9B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9" name="Rechte verbindingslijn 238">
                    <a:extLst>
                      <a:ext uri="{FF2B5EF4-FFF2-40B4-BE49-F238E27FC236}">
                        <a16:creationId xmlns:a16="http://schemas.microsoft.com/office/drawing/2014/main" id="{FC8FE24C-400C-497C-80DF-97A40336D6C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40" name="Rechte verbindingslijn 239">
                    <a:extLst>
                      <a:ext uri="{FF2B5EF4-FFF2-40B4-BE49-F238E27FC236}">
                        <a16:creationId xmlns:a16="http://schemas.microsoft.com/office/drawing/2014/main" id="{D5D229C7-B494-42EA-9AFA-10B6E49CE0C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41" name="Rechte verbindingslijn 240">
                    <a:extLst>
                      <a:ext uri="{FF2B5EF4-FFF2-40B4-BE49-F238E27FC236}">
                        <a16:creationId xmlns:a16="http://schemas.microsoft.com/office/drawing/2014/main" id="{62716C05-DC27-456E-80B8-B7B439D9CB08}"/>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34" name="Groep 233">
                  <a:extLst>
                    <a:ext uri="{FF2B5EF4-FFF2-40B4-BE49-F238E27FC236}">
                      <a16:creationId xmlns:a16="http://schemas.microsoft.com/office/drawing/2014/main" id="{0439082B-E967-4A00-A508-420CC5697A65}"/>
                    </a:ext>
                  </a:extLst>
                </p:cNvPr>
                <p:cNvGrpSpPr/>
                <p:nvPr userDrawn="1"/>
              </p:nvGrpSpPr>
              <p:grpSpPr>
                <a:xfrm flipH="1">
                  <a:off x="-3310774" y="735854"/>
                  <a:ext cx="88801" cy="72568"/>
                  <a:chOff x="-2091059" y="1395403"/>
                  <a:chExt cx="157316" cy="128558"/>
                </a:xfrm>
              </p:grpSpPr>
              <p:sp>
                <p:nvSpPr>
                  <p:cNvPr id="235" name="Rechthoek 234">
                    <a:extLst>
                      <a:ext uri="{FF2B5EF4-FFF2-40B4-BE49-F238E27FC236}">
                        <a16:creationId xmlns:a16="http://schemas.microsoft.com/office/drawing/2014/main" id="{86D1D2A8-149B-49D9-8AC4-CDF2B1E73EA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36" name="Pijl: punthaak 235">
                    <a:extLst>
                      <a:ext uri="{FF2B5EF4-FFF2-40B4-BE49-F238E27FC236}">
                        <a16:creationId xmlns:a16="http://schemas.microsoft.com/office/drawing/2014/main" id="{30064297-D626-4AF3-AE82-6488F8F610F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195" name="Groep 194">
                <a:extLst>
                  <a:ext uri="{FF2B5EF4-FFF2-40B4-BE49-F238E27FC236}">
                    <a16:creationId xmlns:a16="http://schemas.microsoft.com/office/drawing/2014/main" id="{5787F4FC-69FA-4824-98E4-38EC0040DE11}"/>
                  </a:ext>
                </a:extLst>
              </p:cNvPr>
              <p:cNvGrpSpPr/>
              <p:nvPr userDrawn="1"/>
            </p:nvGrpSpPr>
            <p:grpSpPr>
              <a:xfrm>
                <a:off x="-3326107" y="720303"/>
                <a:ext cx="182598" cy="143759"/>
                <a:chOff x="-3634116" y="700986"/>
                <a:chExt cx="182598" cy="143759"/>
              </a:xfrm>
            </p:grpSpPr>
            <p:grpSp>
              <p:nvGrpSpPr>
                <p:cNvPr id="224" name="Groep 223">
                  <a:extLst>
                    <a:ext uri="{FF2B5EF4-FFF2-40B4-BE49-F238E27FC236}">
                      <a16:creationId xmlns:a16="http://schemas.microsoft.com/office/drawing/2014/main" id="{587D211E-E6E2-4F05-A1F0-37443F2A590F}"/>
                    </a:ext>
                  </a:extLst>
                </p:cNvPr>
                <p:cNvGrpSpPr/>
                <p:nvPr userDrawn="1"/>
              </p:nvGrpSpPr>
              <p:grpSpPr>
                <a:xfrm>
                  <a:off x="-3634116" y="700986"/>
                  <a:ext cx="182598" cy="143759"/>
                  <a:chOff x="-3634116" y="700986"/>
                  <a:chExt cx="182598" cy="143759"/>
                </a:xfrm>
              </p:grpSpPr>
              <p:cxnSp>
                <p:nvCxnSpPr>
                  <p:cNvPr id="228" name="Rechte verbindingslijn 227">
                    <a:extLst>
                      <a:ext uri="{FF2B5EF4-FFF2-40B4-BE49-F238E27FC236}">
                        <a16:creationId xmlns:a16="http://schemas.microsoft.com/office/drawing/2014/main" id="{977B61CF-7C98-4627-9BB3-422767BBCE2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9" name="Rechte verbindingslijn 228">
                    <a:extLst>
                      <a:ext uri="{FF2B5EF4-FFF2-40B4-BE49-F238E27FC236}">
                        <a16:creationId xmlns:a16="http://schemas.microsoft.com/office/drawing/2014/main" id="{8AE8EDDA-6269-45DC-B6EE-491ECAAA102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587F71AD-8629-4373-8582-CCB1A40BD725}"/>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31" name="Rechte verbindingslijn 230">
                    <a:extLst>
                      <a:ext uri="{FF2B5EF4-FFF2-40B4-BE49-F238E27FC236}">
                        <a16:creationId xmlns:a16="http://schemas.microsoft.com/office/drawing/2014/main" id="{1D73DA3E-EF0C-452F-9A81-052CE941C74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32" name="Rechte verbindingslijn 231">
                    <a:extLst>
                      <a:ext uri="{FF2B5EF4-FFF2-40B4-BE49-F238E27FC236}">
                        <a16:creationId xmlns:a16="http://schemas.microsoft.com/office/drawing/2014/main" id="{F59950B4-2C36-4109-AC76-2F98BE6D3E6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25" name="Groep 224">
                  <a:extLst>
                    <a:ext uri="{FF2B5EF4-FFF2-40B4-BE49-F238E27FC236}">
                      <a16:creationId xmlns:a16="http://schemas.microsoft.com/office/drawing/2014/main" id="{450D461D-000B-4653-9462-27187999E682}"/>
                    </a:ext>
                  </a:extLst>
                </p:cNvPr>
                <p:cNvGrpSpPr/>
                <p:nvPr userDrawn="1"/>
              </p:nvGrpSpPr>
              <p:grpSpPr>
                <a:xfrm>
                  <a:off x="-3634047" y="735854"/>
                  <a:ext cx="88801" cy="72568"/>
                  <a:chOff x="-2091059" y="1395403"/>
                  <a:chExt cx="157316" cy="128558"/>
                </a:xfrm>
              </p:grpSpPr>
              <p:sp>
                <p:nvSpPr>
                  <p:cNvPr id="226" name="Rechthoek 225">
                    <a:extLst>
                      <a:ext uri="{FF2B5EF4-FFF2-40B4-BE49-F238E27FC236}">
                        <a16:creationId xmlns:a16="http://schemas.microsoft.com/office/drawing/2014/main" id="{B0993485-D40C-46B9-B1EC-ABCFE81CAC5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27" name="Pijl: punthaak 226">
                    <a:extLst>
                      <a:ext uri="{FF2B5EF4-FFF2-40B4-BE49-F238E27FC236}">
                        <a16:creationId xmlns:a16="http://schemas.microsoft.com/office/drawing/2014/main" id="{B318F739-4B84-428B-A04B-9173AC7C5D0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196" name="Rechte verbindingslijn 195">
                <a:extLst>
                  <a:ext uri="{FF2B5EF4-FFF2-40B4-BE49-F238E27FC236}">
                    <a16:creationId xmlns:a16="http://schemas.microsoft.com/office/drawing/2014/main" id="{CCC39EF8-5C5A-4146-87A8-BEE56F11B03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7" name="Rechte verbindingslijn 196">
                <a:extLst>
                  <a:ext uri="{FF2B5EF4-FFF2-40B4-BE49-F238E27FC236}">
                    <a16:creationId xmlns:a16="http://schemas.microsoft.com/office/drawing/2014/main" id="{BC5D2C61-87C6-4FB0-9A71-446BAFE5F4C0}"/>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8" name="Groep 197">
                <a:extLst>
                  <a:ext uri="{FF2B5EF4-FFF2-40B4-BE49-F238E27FC236}">
                    <a16:creationId xmlns:a16="http://schemas.microsoft.com/office/drawing/2014/main" id="{EA72204D-F165-4821-ADF0-777F91999EFA}"/>
                  </a:ext>
                </a:extLst>
              </p:cNvPr>
              <p:cNvGrpSpPr/>
              <p:nvPr userDrawn="1"/>
            </p:nvGrpSpPr>
            <p:grpSpPr>
              <a:xfrm>
                <a:off x="-2425037" y="370226"/>
                <a:ext cx="357690" cy="330595"/>
                <a:chOff x="-2721817" y="347336"/>
                <a:chExt cx="432805" cy="400021"/>
              </a:xfrm>
            </p:grpSpPr>
            <p:sp>
              <p:nvSpPr>
                <p:cNvPr id="213" name="Rechthoek 212">
                  <a:extLst>
                    <a:ext uri="{FF2B5EF4-FFF2-40B4-BE49-F238E27FC236}">
                      <a16:creationId xmlns:a16="http://schemas.microsoft.com/office/drawing/2014/main" id="{CBF5E03A-2A82-4D96-9523-DC7387EF7D6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14" name="Groep 213">
                  <a:extLst>
                    <a:ext uri="{FF2B5EF4-FFF2-40B4-BE49-F238E27FC236}">
                      <a16:creationId xmlns:a16="http://schemas.microsoft.com/office/drawing/2014/main" id="{C6FAECB0-D7F8-4EC3-B2B0-71B2586F2497}"/>
                    </a:ext>
                  </a:extLst>
                </p:cNvPr>
                <p:cNvGrpSpPr/>
                <p:nvPr userDrawn="1"/>
              </p:nvGrpSpPr>
              <p:grpSpPr>
                <a:xfrm>
                  <a:off x="-2652453" y="431583"/>
                  <a:ext cx="294076" cy="231526"/>
                  <a:chOff x="-3634116" y="700986"/>
                  <a:chExt cx="182598" cy="143759"/>
                </a:xfrm>
              </p:grpSpPr>
              <p:grpSp>
                <p:nvGrpSpPr>
                  <p:cNvPr id="215" name="Groep 214">
                    <a:extLst>
                      <a:ext uri="{FF2B5EF4-FFF2-40B4-BE49-F238E27FC236}">
                        <a16:creationId xmlns:a16="http://schemas.microsoft.com/office/drawing/2014/main" id="{D707C68F-C7CA-49FC-A7C6-63EB5AC4D2F4}"/>
                      </a:ext>
                    </a:extLst>
                  </p:cNvPr>
                  <p:cNvGrpSpPr/>
                  <p:nvPr userDrawn="1"/>
                </p:nvGrpSpPr>
                <p:grpSpPr>
                  <a:xfrm>
                    <a:off x="-3634116" y="700986"/>
                    <a:ext cx="182598" cy="143759"/>
                    <a:chOff x="-3634116" y="700986"/>
                    <a:chExt cx="182598" cy="143759"/>
                  </a:xfrm>
                </p:grpSpPr>
                <p:cxnSp>
                  <p:nvCxnSpPr>
                    <p:cNvPr id="219" name="Rechte verbindingslijn 218">
                      <a:extLst>
                        <a:ext uri="{FF2B5EF4-FFF2-40B4-BE49-F238E27FC236}">
                          <a16:creationId xmlns:a16="http://schemas.microsoft.com/office/drawing/2014/main" id="{5550C961-3284-4F7B-A354-963D9BB9173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20" name="Rechte verbindingslijn 219">
                      <a:extLst>
                        <a:ext uri="{FF2B5EF4-FFF2-40B4-BE49-F238E27FC236}">
                          <a16:creationId xmlns:a16="http://schemas.microsoft.com/office/drawing/2014/main" id="{BAC9F15D-5097-4D1D-AB38-98A0FF44B6A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21" name="Rechte verbindingslijn 220">
                      <a:extLst>
                        <a:ext uri="{FF2B5EF4-FFF2-40B4-BE49-F238E27FC236}">
                          <a16:creationId xmlns:a16="http://schemas.microsoft.com/office/drawing/2014/main" id="{92A48344-9FFF-4852-AE78-2898A128C78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22" name="Rechte verbindingslijn 221">
                      <a:extLst>
                        <a:ext uri="{FF2B5EF4-FFF2-40B4-BE49-F238E27FC236}">
                          <a16:creationId xmlns:a16="http://schemas.microsoft.com/office/drawing/2014/main" id="{A93A1DDA-157B-4425-AF51-6CBA99A3A7A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23" name="Rechte verbindingslijn 222">
                      <a:extLst>
                        <a:ext uri="{FF2B5EF4-FFF2-40B4-BE49-F238E27FC236}">
                          <a16:creationId xmlns:a16="http://schemas.microsoft.com/office/drawing/2014/main" id="{4A23E023-3D8C-41CB-8D38-2E8FB1C0FB3A}"/>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6" name="Groep 215">
                    <a:extLst>
                      <a:ext uri="{FF2B5EF4-FFF2-40B4-BE49-F238E27FC236}">
                        <a16:creationId xmlns:a16="http://schemas.microsoft.com/office/drawing/2014/main" id="{5043D1C3-60E4-4C3A-8A98-73C13871FAAD}"/>
                      </a:ext>
                    </a:extLst>
                  </p:cNvPr>
                  <p:cNvGrpSpPr/>
                  <p:nvPr userDrawn="1"/>
                </p:nvGrpSpPr>
                <p:grpSpPr>
                  <a:xfrm>
                    <a:off x="-3634047" y="735854"/>
                    <a:ext cx="88801" cy="72568"/>
                    <a:chOff x="-2091059" y="1395403"/>
                    <a:chExt cx="157316" cy="128558"/>
                  </a:xfrm>
                </p:grpSpPr>
                <p:sp>
                  <p:nvSpPr>
                    <p:cNvPr id="217" name="Rechthoek 216">
                      <a:extLst>
                        <a:ext uri="{FF2B5EF4-FFF2-40B4-BE49-F238E27FC236}">
                          <a16:creationId xmlns:a16="http://schemas.microsoft.com/office/drawing/2014/main" id="{C6D9B19F-F7EC-4C4B-BAA3-CC7B45B4CF8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8" name="Pijl: punthaak 217">
                      <a:extLst>
                        <a:ext uri="{FF2B5EF4-FFF2-40B4-BE49-F238E27FC236}">
                          <a16:creationId xmlns:a16="http://schemas.microsoft.com/office/drawing/2014/main" id="{95064CEA-8DB3-47E5-B5E3-4686E8F8F0E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199" name="Groep 198">
                <a:extLst>
                  <a:ext uri="{FF2B5EF4-FFF2-40B4-BE49-F238E27FC236}">
                    <a16:creationId xmlns:a16="http://schemas.microsoft.com/office/drawing/2014/main" id="{AA671EB8-2403-4455-99D7-110FE0D9C7E8}"/>
                  </a:ext>
                </a:extLst>
              </p:cNvPr>
              <p:cNvGrpSpPr/>
              <p:nvPr userDrawn="1"/>
            </p:nvGrpSpPr>
            <p:grpSpPr>
              <a:xfrm>
                <a:off x="-2425037" y="781500"/>
                <a:ext cx="357690" cy="330595"/>
                <a:chOff x="-2721817" y="782525"/>
                <a:chExt cx="432805" cy="400021"/>
              </a:xfrm>
            </p:grpSpPr>
            <p:sp>
              <p:nvSpPr>
                <p:cNvPr id="202" name="Rechthoek 201">
                  <a:extLst>
                    <a:ext uri="{FF2B5EF4-FFF2-40B4-BE49-F238E27FC236}">
                      <a16:creationId xmlns:a16="http://schemas.microsoft.com/office/drawing/2014/main" id="{D29BB46A-F9B1-4549-8E90-D852A2A24E3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03" name="Groep 202">
                  <a:extLst>
                    <a:ext uri="{FF2B5EF4-FFF2-40B4-BE49-F238E27FC236}">
                      <a16:creationId xmlns:a16="http://schemas.microsoft.com/office/drawing/2014/main" id="{FEACC30C-F029-4E0A-8750-3FBEBB340A19}"/>
                    </a:ext>
                  </a:extLst>
                </p:cNvPr>
                <p:cNvGrpSpPr/>
                <p:nvPr userDrawn="1"/>
              </p:nvGrpSpPr>
              <p:grpSpPr>
                <a:xfrm>
                  <a:off x="-2652453" y="866772"/>
                  <a:ext cx="294076" cy="231526"/>
                  <a:chOff x="-3310843" y="700986"/>
                  <a:chExt cx="182598" cy="143759"/>
                </a:xfrm>
              </p:grpSpPr>
              <p:grpSp>
                <p:nvGrpSpPr>
                  <p:cNvPr id="204" name="Groep 203">
                    <a:extLst>
                      <a:ext uri="{FF2B5EF4-FFF2-40B4-BE49-F238E27FC236}">
                        <a16:creationId xmlns:a16="http://schemas.microsoft.com/office/drawing/2014/main" id="{63BD01C0-BC50-45AC-887A-9E4A7EA69406}"/>
                      </a:ext>
                    </a:extLst>
                  </p:cNvPr>
                  <p:cNvGrpSpPr/>
                  <p:nvPr userDrawn="1"/>
                </p:nvGrpSpPr>
                <p:grpSpPr>
                  <a:xfrm>
                    <a:off x="-3310843" y="700986"/>
                    <a:ext cx="182598" cy="143759"/>
                    <a:chOff x="-3310843" y="700986"/>
                    <a:chExt cx="182598" cy="143759"/>
                  </a:xfrm>
                </p:grpSpPr>
                <p:cxnSp>
                  <p:nvCxnSpPr>
                    <p:cNvPr id="208" name="Rechte verbindingslijn 207">
                      <a:extLst>
                        <a:ext uri="{FF2B5EF4-FFF2-40B4-BE49-F238E27FC236}">
                          <a16:creationId xmlns:a16="http://schemas.microsoft.com/office/drawing/2014/main" id="{947D0316-65F4-4290-8F7F-C76DAA65BD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AE8A1AB5-F133-4621-9C93-3FBA93DCB2A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10" name="Rechte verbindingslijn 209">
                      <a:extLst>
                        <a:ext uri="{FF2B5EF4-FFF2-40B4-BE49-F238E27FC236}">
                          <a16:creationId xmlns:a16="http://schemas.microsoft.com/office/drawing/2014/main" id="{CFDF6C82-3B51-4C76-8CC4-D6133B6705C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11" name="Rechte verbindingslijn 210">
                      <a:extLst>
                        <a:ext uri="{FF2B5EF4-FFF2-40B4-BE49-F238E27FC236}">
                          <a16:creationId xmlns:a16="http://schemas.microsoft.com/office/drawing/2014/main" id="{E0315CE3-3495-4A89-A19D-2A7BCC9A0D23}"/>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12" name="Rechte verbindingslijn 211">
                      <a:extLst>
                        <a:ext uri="{FF2B5EF4-FFF2-40B4-BE49-F238E27FC236}">
                          <a16:creationId xmlns:a16="http://schemas.microsoft.com/office/drawing/2014/main" id="{57290123-F283-4B48-BE11-2D58E556E9DD}"/>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AF219D57-5E5F-406E-AA58-320F66A0A586}"/>
                      </a:ext>
                    </a:extLst>
                  </p:cNvPr>
                  <p:cNvGrpSpPr/>
                  <p:nvPr userDrawn="1"/>
                </p:nvGrpSpPr>
                <p:grpSpPr>
                  <a:xfrm flipH="1">
                    <a:off x="-3310774" y="735854"/>
                    <a:ext cx="88801" cy="72568"/>
                    <a:chOff x="-2091059" y="1395403"/>
                    <a:chExt cx="157316" cy="128558"/>
                  </a:xfrm>
                </p:grpSpPr>
                <p:sp>
                  <p:nvSpPr>
                    <p:cNvPr id="206" name="Rechthoek 205">
                      <a:extLst>
                        <a:ext uri="{FF2B5EF4-FFF2-40B4-BE49-F238E27FC236}">
                          <a16:creationId xmlns:a16="http://schemas.microsoft.com/office/drawing/2014/main" id="{A58D69F5-B423-4215-88F0-374127F73C6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07" name="Pijl: punthaak 206">
                      <a:extLst>
                        <a:ext uri="{FF2B5EF4-FFF2-40B4-BE49-F238E27FC236}">
                          <a16:creationId xmlns:a16="http://schemas.microsoft.com/office/drawing/2014/main" id="{E640DF6F-3019-49FC-87B4-64B1D0F327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00" name="Rechthoek 199">
                <a:extLst>
                  <a:ext uri="{FF2B5EF4-FFF2-40B4-BE49-F238E27FC236}">
                    <a16:creationId xmlns:a16="http://schemas.microsoft.com/office/drawing/2014/main" id="{178F9BEC-085D-4DFF-B50C-CC4A2E45C98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01" name="Rechthoek 200">
                <a:extLst>
                  <a:ext uri="{FF2B5EF4-FFF2-40B4-BE49-F238E27FC236}">
                    <a16:creationId xmlns:a16="http://schemas.microsoft.com/office/drawing/2014/main" id="{780BCAD3-1202-4DC7-92A6-1838EA2B711F}"/>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170" name="Rechte verbindingslijn 169">
              <a:extLst>
                <a:ext uri="{FF2B5EF4-FFF2-40B4-BE49-F238E27FC236}">
                  <a16:creationId xmlns:a16="http://schemas.microsoft.com/office/drawing/2014/main" id="{B751DC87-7765-479B-B0C9-B47A26F75A58}"/>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1" name="Rechthoek 170">
              <a:extLst>
                <a:ext uri="{FF2B5EF4-FFF2-40B4-BE49-F238E27FC236}">
                  <a16:creationId xmlns:a16="http://schemas.microsoft.com/office/drawing/2014/main" id="{44772099-E280-4876-AF07-0CF9BD9B9A08}"/>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172" name="Rechthoek 171">
              <a:extLst>
                <a:ext uri="{FF2B5EF4-FFF2-40B4-BE49-F238E27FC236}">
                  <a16:creationId xmlns:a16="http://schemas.microsoft.com/office/drawing/2014/main" id="{5867F426-461F-47C8-BD75-B2E8CFB736FD}"/>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173" name="Ovaal 172">
              <a:extLst>
                <a:ext uri="{FF2B5EF4-FFF2-40B4-BE49-F238E27FC236}">
                  <a16:creationId xmlns:a16="http://schemas.microsoft.com/office/drawing/2014/main" id="{20D2D97F-69F9-4CE3-9236-F7F278AAD80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74" name="Ovaal 173">
              <a:extLst>
                <a:ext uri="{FF2B5EF4-FFF2-40B4-BE49-F238E27FC236}">
                  <a16:creationId xmlns:a16="http://schemas.microsoft.com/office/drawing/2014/main" id="{1F23C53E-BE2A-45F4-BA59-859A9FFBD59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75" name="Ovaal 174">
              <a:extLst>
                <a:ext uri="{FF2B5EF4-FFF2-40B4-BE49-F238E27FC236}">
                  <a16:creationId xmlns:a16="http://schemas.microsoft.com/office/drawing/2014/main" id="{003FAD80-6882-4316-AA0D-BFB74C486FEF}"/>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76" name="Ovaal 175">
              <a:extLst>
                <a:ext uri="{FF2B5EF4-FFF2-40B4-BE49-F238E27FC236}">
                  <a16:creationId xmlns:a16="http://schemas.microsoft.com/office/drawing/2014/main" id="{59F15FDC-4FDB-428E-AEA6-222E65F66453}"/>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77" name="Ovaal 176">
              <a:extLst>
                <a:ext uri="{FF2B5EF4-FFF2-40B4-BE49-F238E27FC236}">
                  <a16:creationId xmlns:a16="http://schemas.microsoft.com/office/drawing/2014/main" id="{89F7A60F-2EAA-430E-81EA-ED49B7E21672}"/>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78" name="Ovaal 177">
              <a:extLst>
                <a:ext uri="{FF2B5EF4-FFF2-40B4-BE49-F238E27FC236}">
                  <a16:creationId xmlns:a16="http://schemas.microsoft.com/office/drawing/2014/main" id="{B8053525-DBE9-449B-8F82-7E28438523AB}"/>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79" name="Ovaal 178">
              <a:extLst>
                <a:ext uri="{FF2B5EF4-FFF2-40B4-BE49-F238E27FC236}">
                  <a16:creationId xmlns:a16="http://schemas.microsoft.com/office/drawing/2014/main" id="{A3659C9C-D264-401A-954F-DAFFBA28B48F}"/>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80" name="Ovaal 179">
              <a:extLst>
                <a:ext uri="{FF2B5EF4-FFF2-40B4-BE49-F238E27FC236}">
                  <a16:creationId xmlns:a16="http://schemas.microsoft.com/office/drawing/2014/main" id="{4F5D14CF-081C-4673-B12A-BDA966DB269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81" name="Ovaal 180">
              <a:extLst>
                <a:ext uri="{FF2B5EF4-FFF2-40B4-BE49-F238E27FC236}">
                  <a16:creationId xmlns:a16="http://schemas.microsoft.com/office/drawing/2014/main" id="{664DCE48-3B44-451A-95A1-A089FC451999}"/>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82" name="Rechthoek 181">
              <a:extLst>
                <a:ext uri="{FF2B5EF4-FFF2-40B4-BE49-F238E27FC236}">
                  <a16:creationId xmlns:a16="http://schemas.microsoft.com/office/drawing/2014/main" id="{4DB13870-004B-4996-B1BC-B9370AE0E3E6}"/>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183" name="Rechthoek 182">
              <a:extLst>
                <a:ext uri="{FF2B5EF4-FFF2-40B4-BE49-F238E27FC236}">
                  <a16:creationId xmlns:a16="http://schemas.microsoft.com/office/drawing/2014/main" id="{6D7CEF4C-F388-4A6C-AE13-7E96B74D47BC}"/>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184" name="Rechthoek 183">
              <a:extLst>
                <a:ext uri="{FF2B5EF4-FFF2-40B4-BE49-F238E27FC236}">
                  <a16:creationId xmlns:a16="http://schemas.microsoft.com/office/drawing/2014/main" id="{3C198D30-76E4-4B82-A117-B88B41F239E4}"/>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185" name="Rechthoek 184">
              <a:extLst>
                <a:ext uri="{FF2B5EF4-FFF2-40B4-BE49-F238E27FC236}">
                  <a16:creationId xmlns:a16="http://schemas.microsoft.com/office/drawing/2014/main" id="{A921BA90-BFA6-4461-B87F-44EC5738E4A4}"/>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186" name="Rechthoek 185">
              <a:extLst>
                <a:ext uri="{FF2B5EF4-FFF2-40B4-BE49-F238E27FC236}">
                  <a16:creationId xmlns:a16="http://schemas.microsoft.com/office/drawing/2014/main" id="{97F59FDD-5410-4BE7-92A6-8D568CF4D0EE}"/>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187" name="Rechthoek 186">
              <a:extLst>
                <a:ext uri="{FF2B5EF4-FFF2-40B4-BE49-F238E27FC236}">
                  <a16:creationId xmlns:a16="http://schemas.microsoft.com/office/drawing/2014/main" id="{E8AC184A-1E13-4455-AD6B-62683296301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188" name="Rechthoek 187">
              <a:extLst>
                <a:ext uri="{FF2B5EF4-FFF2-40B4-BE49-F238E27FC236}">
                  <a16:creationId xmlns:a16="http://schemas.microsoft.com/office/drawing/2014/main" id="{026439C2-4D12-4C74-929A-7A6485D7DDAF}"/>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189" name="Rechthoek 188">
              <a:extLst>
                <a:ext uri="{FF2B5EF4-FFF2-40B4-BE49-F238E27FC236}">
                  <a16:creationId xmlns:a16="http://schemas.microsoft.com/office/drawing/2014/main" id="{85C9E191-F8F3-4605-8881-FD973081A2D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93" name="Tijdelijke aanduiding voor tekst 7">
            <a:extLst>
              <a:ext uri="{FF2B5EF4-FFF2-40B4-BE49-F238E27FC236}">
                <a16:creationId xmlns:a16="http://schemas.microsoft.com/office/drawing/2014/main" id="{34080B66-003A-4D98-BB6D-8F424AC2C35E}"/>
              </a:ext>
            </a:extLst>
          </p:cNvPr>
          <p:cNvSpPr>
            <a:spLocks noGrp="1"/>
          </p:cNvSpPr>
          <p:nvPr>
            <p:ph type="body" sz="quarter" idx="29"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216530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4 kolommen">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userDrawn="1"/>
        </p:nvSpPr>
        <p:spPr>
          <a:xfrm>
            <a:off x="0" y="-399601"/>
            <a:ext cx="720000" cy="360000"/>
          </a:xfrm>
          <a:prstGeom prst="rect">
            <a:avLst/>
          </a:prstGeom>
        </p:spPr>
        <p:txBody>
          <a:bodyPr wrap="none" lIns="0" tIns="0" rIns="0" bIns="0">
            <a:noAutofit/>
          </a:bodyPr>
          <a:lstStyle/>
          <a:p>
            <a:r>
              <a:rPr lang="nl-NL" dirty="0"/>
              <a:t>Tekst (4x)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3540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166" name="Tijdelijke aanduiding voor verticale tekst 2">
            <a:extLst>
              <a:ext uri="{FF2B5EF4-FFF2-40B4-BE49-F238E27FC236}">
                <a16:creationId xmlns:a16="http://schemas.microsoft.com/office/drawing/2014/main" id="{ED4AC6FA-8459-48A7-86FA-D79D8FF32B04}"/>
              </a:ext>
            </a:extLst>
          </p:cNvPr>
          <p:cNvSpPr>
            <a:spLocks noGrp="1"/>
          </p:cNvSpPr>
          <p:nvPr>
            <p:ph type="body" orient="vert" idx="28" hasCustomPrompt="1"/>
          </p:nvPr>
        </p:nvSpPr>
        <p:spPr>
          <a:xfrm>
            <a:off x="6204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167" name="Tijdelijke aanduiding voor verticale tekst 2">
            <a:extLst>
              <a:ext uri="{FF2B5EF4-FFF2-40B4-BE49-F238E27FC236}">
                <a16:creationId xmlns:a16="http://schemas.microsoft.com/office/drawing/2014/main" id="{72D9CB50-69A0-4B53-ABFA-CF436D1C08EA}"/>
              </a:ext>
            </a:extLst>
          </p:cNvPr>
          <p:cNvSpPr>
            <a:spLocks noGrp="1"/>
          </p:cNvSpPr>
          <p:nvPr>
            <p:ph type="body" orient="vert" idx="29" hasCustomPrompt="1"/>
          </p:nvPr>
        </p:nvSpPr>
        <p:spPr>
          <a:xfrm>
            <a:off x="8868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Subtitel 01</a:t>
            </a:r>
          </a:p>
          <a:p>
            <a:pPr lvl="5"/>
            <a:r>
              <a:rPr lang="nl-NL" dirty="0"/>
              <a:t>Subtitel 02</a:t>
            </a:r>
          </a:p>
          <a:p>
            <a:pPr lvl="6"/>
            <a:r>
              <a:rPr lang="nl-NL" dirty="0"/>
              <a:t>Zeven</a:t>
            </a:r>
          </a:p>
          <a:p>
            <a:pPr lvl="7"/>
            <a:r>
              <a:rPr lang="nl-NL" dirty="0"/>
              <a:t>Acht</a:t>
            </a:r>
          </a:p>
          <a:p>
            <a:pPr lvl="8"/>
            <a:r>
              <a:rPr lang="nl-NL" dirty="0"/>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11:51</a:t>
            </a:fld>
            <a:endParaRPr lang="nl-NL" dirty="0"/>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dirty="0"/>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cstate="print">
              <a:extLst>
                <a:ext uri="{28A0092B-C50C-407E-A947-70E740481C1C}">
                  <a14:useLocalDpi xmlns:a14="http://schemas.microsoft.com/office/drawing/2010/main"/>
                </a:ext>
              </a:extLst>
            </a:blip>
            <a:srcRect/>
            <a:stretch>
              <a:fillRect/>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grpSp>
        <p:nvGrpSpPr>
          <p:cNvPr id="164" name="TEKSTINSTRUCTIES">
            <a:extLst>
              <a:ext uri="{FF2B5EF4-FFF2-40B4-BE49-F238E27FC236}">
                <a16:creationId xmlns:a16="http://schemas.microsoft.com/office/drawing/2014/main" id="{39F0D3C9-85E1-479B-B253-5C27E5BC93A6}"/>
              </a:ext>
            </a:extLst>
          </p:cNvPr>
          <p:cNvGrpSpPr/>
          <p:nvPr userDrawn="1"/>
        </p:nvGrpSpPr>
        <p:grpSpPr>
          <a:xfrm>
            <a:off x="-4297881" y="-718670"/>
            <a:ext cx="4140000" cy="7198669"/>
            <a:chOff x="-4297881" y="-718670"/>
            <a:chExt cx="4140000" cy="7198669"/>
          </a:xfrm>
        </p:grpSpPr>
        <p:sp>
          <p:nvSpPr>
            <p:cNvPr id="165" name="Rechthoek: afgeronde hoeken 164">
              <a:extLst>
                <a:ext uri="{FF2B5EF4-FFF2-40B4-BE49-F238E27FC236}">
                  <a16:creationId xmlns:a16="http://schemas.microsoft.com/office/drawing/2014/main" id="{34079F64-348D-4C2C-98BA-117FBE8E457A}"/>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68" name="Rechthoek: afgeronde hoeken 167">
              <a:extLst>
                <a:ext uri="{FF2B5EF4-FFF2-40B4-BE49-F238E27FC236}">
                  <a16:creationId xmlns:a16="http://schemas.microsoft.com/office/drawing/2014/main" id="{89881F64-6BAA-4F24-9F3B-69B03F41BFEC}"/>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69" name="Rechte verbindingslijn 168">
              <a:extLst>
                <a:ext uri="{FF2B5EF4-FFF2-40B4-BE49-F238E27FC236}">
                  <a16:creationId xmlns:a16="http://schemas.microsoft.com/office/drawing/2014/main" id="{AF50A0FB-EBAA-490A-812C-04C20779B6EB}"/>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70" name="Groep 169">
              <a:extLst>
                <a:ext uri="{FF2B5EF4-FFF2-40B4-BE49-F238E27FC236}">
                  <a16:creationId xmlns:a16="http://schemas.microsoft.com/office/drawing/2014/main" id="{457F6EC1-342F-4E5D-B106-490EB97BCA54}"/>
                </a:ext>
              </a:extLst>
            </p:cNvPr>
            <p:cNvGrpSpPr/>
            <p:nvPr userDrawn="1"/>
          </p:nvGrpSpPr>
          <p:grpSpPr>
            <a:xfrm>
              <a:off x="-3905190" y="127747"/>
              <a:ext cx="3354618" cy="786653"/>
              <a:chOff x="-3419346" y="368233"/>
              <a:chExt cx="3170491" cy="743862"/>
            </a:xfrm>
          </p:grpSpPr>
          <p:sp>
            <p:nvSpPr>
              <p:cNvPr id="191" name="Rechthoek 190">
                <a:extLst>
                  <a:ext uri="{FF2B5EF4-FFF2-40B4-BE49-F238E27FC236}">
                    <a16:creationId xmlns:a16="http://schemas.microsoft.com/office/drawing/2014/main" id="{EFBA4D24-9F4F-4D7F-9478-B44D21DAEC88}"/>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192" name="Rechte verbindingslijn 191">
                <a:extLst>
                  <a:ext uri="{FF2B5EF4-FFF2-40B4-BE49-F238E27FC236}">
                    <a16:creationId xmlns:a16="http://schemas.microsoft.com/office/drawing/2014/main" id="{BC4E6DB2-7D7E-408E-B0A9-094C7BD5E00C}"/>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Rechte verbindingslijn 192">
                <a:extLst>
                  <a:ext uri="{FF2B5EF4-FFF2-40B4-BE49-F238E27FC236}">
                    <a16:creationId xmlns:a16="http://schemas.microsoft.com/office/drawing/2014/main" id="{87C7E22B-3448-48F3-AD6A-C55A8012FA4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4" name="Rechthoek 193">
                <a:extLst>
                  <a:ext uri="{FF2B5EF4-FFF2-40B4-BE49-F238E27FC236}">
                    <a16:creationId xmlns:a16="http://schemas.microsoft.com/office/drawing/2014/main" id="{EA2A797C-453D-4708-96D5-A8CFE562DA5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nvGrpSpPr>
              <p:cNvPr id="195" name="Groep 194">
                <a:extLst>
                  <a:ext uri="{FF2B5EF4-FFF2-40B4-BE49-F238E27FC236}">
                    <a16:creationId xmlns:a16="http://schemas.microsoft.com/office/drawing/2014/main" id="{67903F60-16CC-4FFB-836C-DA443A3316D0}"/>
                  </a:ext>
                </a:extLst>
              </p:cNvPr>
              <p:cNvGrpSpPr/>
              <p:nvPr userDrawn="1"/>
            </p:nvGrpSpPr>
            <p:grpSpPr>
              <a:xfrm>
                <a:off x="-3002834" y="720303"/>
                <a:ext cx="182598" cy="143759"/>
                <a:chOff x="-3310843" y="700986"/>
                <a:chExt cx="182598" cy="143759"/>
              </a:xfrm>
            </p:grpSpPr>
            <p:grpSp>
              <p:nvGrpSpPr>
                <p:cNvPr id="234" name="Groep 233">
                  <a:extLst>
                    <a:ext uri="{FF2B5EF4-FFF2-40B4-BE49-F238E27FC236}">
                      <a16:creationId xmlns:a16="http://schemas.microsoft.com/office/drawing/2014/main" id="{14AA0B31-5907-494D-ABE6-6BE0FC49545B}"/>
                    </a:ext>
                  </a:extLst>
                </p:cNvPr>
                <p:cNvGrpSpPr/>
                <p:nvPr userDrawn="1"/>
              </p:nvGrpSpPr>
              <p:grpSpPr>
                <a:xfrm>
                  <a:off x="-3310843" y="700986"/>
                  <a:ext cx="182598" cy="143759"/>
                  <a:chOff x="-3310843" y="700986"/>
                  <a:chExt cx="182598" cy="143759"/>
                </a:xfrm>
              </p:grpSpPr>
              <p:cxnSp>
                <p:nvCxnSpPr>
                  <p:cNvPr id="238" name="Rechte verbindingslijn 237">
                    <a:extLst>
                      <a:ext uri="{FF2B5EF4-FFF2-40B4-BE49-F238E27FC236}">
                        <a16:creationId xmlns:a16="http://schemas.microsoft.com/office/drawing/2014/main" id="{61AE9DD9-5591-406C-9776-70BFF7F41C4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9" name="Rechte verbindingslijn 238">
                    <a:extLst>
                      <a:ext uri="{FF2B5EF4-FFF2-40B4-BE49-F238E27FC236}">
                        <a16:creationId xmlns:a16="http://schemas.microsoft.com/office/drawing/2014/main" id="{85F559F5-7CD3-445E-B86A-FAEF13426EC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40" name="Rechte verbindingslijn 239">
                    <a:extLst>
                      <a:ext uri="{FF2B5EF4-FFF2-40B4-BE49-F238E27FC236}">
                        <a16:creationId xmlns:a16="http://schemas.microsoft.com/office/drawing/2014/main" id="{E6F77F27-9EE7-4B99-8298-E9B86434B5B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41" name="Rechte verbindingslijn 240">
                    <a:extLst>
                      <a:ext uri="{FF2B5EF4-FFF2-40B4-BE49-F238E27FC236}">
                        <a16:creationId xmlns:a16="http://schemas.microsoft.com/office/drawing/2014/main" id="{C5077701-6E4C-4795-869D-60AF6476FFA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42" name="Rechte verbindingslijn 241">
                    <a:extLst>
                      <a:ext uri="{FF2B5EF4-FFF2-40B4-BE49-F238E27FC236}">
                        <a16:creationId xmlns:a16="http://schemas.microsoft.com/office/drawing/2014/main" id="{371DF655-BCF0-40FD-B6B0-67B09C76AE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35" name="Groep 234">
                  <a:extLst>
                    <a:ext uri="{FF2B5EF4-FFF2-40B4-BE49-F238E27FC236}">
                      <a16:creationId xmlns:a16="http://schemas.microsoft.com/office/drawing/2014/main" id="{F3030677-037F-42C8-83D8-706FF0F9D533}"/>
                    </a:ext>
                  </a:extLst>
                </p:cNvPr>
                <p:cNvGrpSpPr/>
                <p:nvPr userDrawn="1"/>
              </p:nvGrpSpPr>
              <p:grpSpPr>
                <a:xfrm flipH="1">
                  <a:off x="-3310774" y="735854"/>
                  <a:ext cx="88801" cy="72568"/>
                  <a:chOff x="-2091059" y="1395403"/>
                  <a:chExt cx="157316" cy="128558"/>
                </a:xfrm>
              </p:grpSpPr>
              <p:sp>
                <p:nvSpPr>
                  <p:cNvPr id="236" name="Rechthoek 235">
                    <a:extLst>
                      <a:ext uri="{FF2B5EF4-FFF2-40B4-BE49-F238E27FC236}">
                        <a16:creationId xmlns:a16="http://schemas.microsoft.com/office/drawing/2014/main" id="{42A28DF9-DA4F-460B-976A-6ACEC91DAB6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37" name="Pijl: punthaak 236">
                    <a:extLst>
                      <a:ext uri="{FF2B5EF4-FFF2-40B4-BE49-F238E27FC236}">
                        <a16:creationId xmlns:a16="http://schemas.microsoft.com/office/drawing/2014/main" id="{5828817E-2E50-4E06-A904-216DF4E5DD7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nvGrpSpPr>
              <p:cNvPr id="196" name="Groep 195">
                <a:extLst>
                  <a:ext uri="{FF2B5EF4-FFF2-40B4-BE49-F238E27FC236}">
                    <a16:creationId xmlns:a16="http://schemas.microsoft.com/office/drawing/2014/main" id="{ECF032C9-DB04-44B0-AECF-64BE73053A4A}"/>
                  </a:ext>
                </a:extLst>
              </p:cNvPr>
              <p:cNvGrpSpPr/>
              <p:nvPr userDrawn="1"/>
            </p:nvGrpSpPr>
            <p:grpSpPr>
              <a:xfrm>
                <a:off x="-3326107" y="720303"/>
                <a:ext cx="182598" cy="143759"/>
                <a:chOff x="-3634116" y="700986"/>
                <a:chExt cx="182598" cy="143759"/>
              </a:xfrm>
            </p:grpSpPr>
            <p:grpSp>
              <p:nvGrpSpPr>
                <p:cNvPr id="225" name="Groep 224">
                  <a:extLst>
                    <a:ext uri="{FF2B5EF4-FFF2-40B4-BE49-F238E27FC236}">
                      <a16:creationId xmlns:a16="http://schemas.microsoft.com/office/drawing/2014/main" id="{6E25EBA2-6B87-47B6-82A8-8B636EFBB50B}"/>
                    </a:ext>
                  </a:extLst>
                </p:cNvPr>
                <p:cNvGrpSpPr/>
                <p:nvPr userDrawn="1"/>
              </p:nvGrpSpPr>
              <p:grpSpPr>
                <a:xfrm>
                  <a:off x="-3634116" y="700986"/>
                  <a:ext cx="182598" cy="143759"/>
                  <a:chOff x="-3634116" y="700986"/>
                  <a:chExt cx="182598" cy="143759"/>
                </a:xfrm>
              </p:grpSpPr>
              <p:cxnSp>
                <p:nvCxnSpPr>
                  <p:cNvPr id="229" name="Rechte verbindingslijn 228">
                    <a:extLst>
                      <a:ext uri="{FF2B5EF4-FFF2-40B4-BE49-F238E27FC236}">
                        <a16:creationId xmlns:a16="http://schemas.microsoft.com/office/drawing/2014/main" id="{60033201-2FFA-43BE-9897-F0D9058A0EB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54CF4760-2915-4F8E-BED5-5E97D322CF05}"/>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31" name="Rechte verbindingslijn 230">
                    <a:extLst>
                      <a:ext uri="{FF2B5EF4-FFF2-40B4-BE49-F238E27FC236}">
                        <a16:creationId xmlns:a16="http://schemas.microsoft.com/office/drawing/2014/main" id="{5A0B990C-0804-4DDE-B304-03FA10EEA6DF}"/>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32" name="Rechte verbindingslijn 231">
                    <a:extLst>
                      <a:ext uri="{FF2B5EF4-FFF2-40B4-BE49-F238E27FC236}">
                        <a16:creationId xmlns:a16="http://schemas.microsoft.com/office/drawing/2014/main" id="{FEF41965-B00F-476A-AB5C-29082D8504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33" name="Rechte verbindingslijn 232">
                    <a:extLst>
                      <a:ext uri="{FF2B5EF4-FFF2-40B4-BE49-F238E27FC236}">
                        <a16:creationId xmlns:a16="http://schemas.microsoft.com/office/drawing/2014/main" id="{D10CF348-2AFC-48F8-99BE-6E2DD926395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26" name="Groep 225">
                  <a:extLst>
                    <a:ext uri="{FF2B5EF4-FFF2-40B4-BE49-F238E27FC236}">
                      <a16:creationId xmlns:a16="http://schemas.microsoft.com/office/drawing/2014/main" id="{D466210B-29EF-422A-98E1-F61739EE5F88}"/>
                    </a:ext>
                  </a:extLst>
                </p:cNvPr>
                <p:cNvGrpSpPr/>
                <p:nvPr userDrawn="1"/>
              </p:nvGrpSpPr>
              <p:grpSpPr>
                <a:xfrm>
                  <a:off x="-3634047" y="735854"/>
                  <a:ext cx="88801" cy="72568"/>
                  <a:chOff x="-2091059" y="1395403"/>
                  <a:chExt cx="157316" cy="128558"/>
                </a:xfrm>
              </p:grpSpPr>
              <p:sp>
                <p:nvSpPr>
                  <p:cNvPr id="227" name="Rechthoek 226">
                    <a:extLst>
                      <a:ext uri="{FF2B5EF4-FFF2-40B4-BE49-F238E27FC236}">
                        <a16:creationId xmlns:a16="http://schemas.microsoft.com/office/drawing/2014/main" id="{B54B16D6-DA5D-4624-B51B-F2974E991C2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28" name="Pijl: punthaak 227">
                    <a:extLst>
                      <a:ext uri="{FF2B5EF4-FFF2-40B4-BE49-F238E27FC236}">
                        <a16:creationId xmlns:a16="http://schemas.microsoft.com/office/drawing/2014/main" id="{A604A341-5668-4CA6-B310-D4212F7ABFD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cxnSp>
            <p:nvCxnSpPr>
              <p:cNvPr id="197" name="Rechte verbindingslijn 196">
                <a:extLst>
                  <a:ext uri="{FF2B5EF4-FFF2-40B4-BE49-F238E27FC236}">
                    <a16:creationId xmlns:a16="http://schemas.microsoft.com/office/drawing/2014/main" id="{6A93FC71-A9C3-4A99-A091-EFA3138F73C7}"/>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8" name="Rechte verbindingslijn 197">
                <a:extLst>
                  <a:ext uri="{FF2B5EF4-FFF2-40B4-BE49-F238E27FC236}">
                    <a16:creationId xmlns:a16="http://schemas.microsoft.com/office/drawing/2014/main" id="{81AD1B90-F372-4B87-881D-8DCB95C4734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9" name="Groep 198">
                <a:extLst>
                  <a:ext uri="{FF2B5EF4-FFF2-40B4-BE49-F238E27FC236}">
                    <a16:creationId xmlns:a16="http://schemas.microsoft.com/office/drawing/2014/main" id="{985E39E0-0E94-4B03-A683-93AC5CC0EC7A}"/>
                  </a:ext>
                </a:extLst>
              </p:cNvPr>
              <p:cNvGrpSpPr/>
              <p:nvPr userDrawn="1"/>
            </p:nvGrpSpPr>
            <p:grpSpPr>
              <a:xfrm>
                <a:off x="-2425037" y="370226"/>
                <a:ext cx="357690" cy="330595"/>
                <a:chOff x="-2721817" y="347336"/>
                <a:chExt cx="432805" cy="400021"/>
              </a:xfrm>
            </p:grpSpPr>
            <p:sp>
              <p:nvSpPr>
                <p:cNvPr id="214" name="Rechthoek 213">
                  <a:extLst>
                    <a:ext uri="{FF2B5EF4-FFF2-40B4-BE49-F238E27FC236}">
                      <a16:creationId xmlns:a16="http://schemas.microsoft.com/office/drawing/2014/main" id="{C1842AC4-92F4-487C-A4D8-E67DC8C79A6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15" name="Groep 214">
                  <a:extLst>
                    <a:ext uri="{FF2B5EF4-FFF2-40B4-BE49-F238E27FC236}">
                      <a16:creationId xmlns:a16="http://schemas.microsoft.com/office/drawing/2014/main" id="{1B5C4313-4FE8-40DC-ADAC-D0713FA7F348}"/>
                    </a:ext>
                  </a:extLst>
                </p:cNvPr>
                <p:cNvGrpSpPr/>
                <p:nvPr userDrawn="1"/>
              </p:nvGrpSpPr>
              <p:grpSpPr>
                <a:xfrm>
                  <a:off x="-2652453" y="431583"/>
                  <a:ext cx="294076" cy="231526"/>
                  <a:chOff x="-3634116" y="700986"/>
                  <a:chExt cx="182598" cy="143759"/>
                </a:xfrm>
              </p:grpSpPr>
              <p:grpSp>
                <p:nvGrpSpPr>
                  <p:cNvPr id="216" name="Groep 215">
                    <a:extLst>
                      <a:ext uri="{FF2B5EF4-FFF2-40B4-BE49-F238E27FC236}">
                        <a16:creationId xmlns:a16="http://schemas.microsoft.com/office/drawing/2014/main" id="{586BAAEE-3179-432B-8DB7-A0393C510685}"/>
                      </a:ext>
                    </a:extLst>
                  </p:cNvPr>
                  <p:cNvGrpSpPr/>
                  <p:nvPr userDrawn="1"/>
                </p:nvGrpSpPr>
                <p:grpSpPr>
                  <a:xfrm>
                    <a:off x="-3634116" y="700986"/>
                    <a:ext cx="182598" cy="143759"/>
                    <a:chOff x="-3634116" y="700986"/>
                    <a:chExt cx="182598" cy="143759"/>
                  </a:xfrm>
                </p:grpSpPr>
                <p:cxnSp>
                  <p:nvCxnSpPr>
                    <p:cNvPr id="220" name="Rechte verbindingslijn 219">
                      <a:extLst>
                        <a:ext uri="{FF2B5EF4-FFF2-40B4-BE49-F238E27FC236}">
                          <a16:creationId xmlns:a16="http://schemas.microsoft.com/office/drawing/2014/main" id="{360D1554-386E-45E6-88AF-296281E42754}"/>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21" name="Rechte verbindingslijn 220">
                      <a:extLst>
                        <a:ext uri="{FF2B5EF4-FFF2-40B4-BE49-F238E27FC236}">
                          <a16:creationId xmlns:a16="http://schemas.microsoft.com/office/drawing/2014/main" id="{81727E9A-4C8B-4C72-8038-124505CE0D9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22" name="Rechte verbindingslijn 221">
                      <a:extLst>
                        <a:ext uri="{FF2B5EF4-FFF2-40B4-BE49-F238E27FC236}">
                          <a16:creationId xmlns:a16="http://schemas.microsoft.com/office/drawing/2014/main" id="{3CEC85F6-5770-4407-805A-253604FBA52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23" name="Rechte verbindingslijn 222">
                      <a:extLst>
                        <a:ext uri="{FF2B5EF4-FFF2-40B4-BE49-F238E27FC236}">
                          <a16:creationId xmlns:a16="http://schemas.microsoft.com/office/drawing/2014/main" id="{78AC9C39-FFF0-47E3-AE06-0FA4B15CFAC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24" name="Rechte verbindingslijn 223">
                      <a:extLst>
                        <a:ext uri="{FF2B5EF4-FFF2-40B4-BE49-F238E27FC236}">
                          <a16:creationId xmlns:a16="http://schemas.microsoft.com/office/drawing/2014/main" id="{2DC8D3FB-3307-4CA0-99E9-DC5689A1823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7" name="Groep 216">
                    <a:extLst>
                      <a:ext uri="{FF2B5EF4-FFF2-40B4-BE49-F238E27FC236}">
                        <a16:creationId xmlns:a16="http://schemas.microsoft.com/office/drawing/2014/main" id="{E3B13BEA-558C-4B5E-91FE-F77822F3BD5D}"/>
                      </a:ext>
                    </a:extLst>
                  </p:cNvPr>
                  <p:cNvGrpSpPr/>
                  <p:nvPr userDrawn="1"/>
                </p:nvGrpSpPr>
                <p:grpSpPr>
                  <a:xfrm>
                    <a:off x="-3634047" y="735854"/>
                    <a:ext cx="88801" cy="72568"/>
                    <a:chOff x="-2091059" y="1395403"/>
                    <a:chExt cx="157316" cy="128558"/>
                  </a:xfrm>
                </p:grpSpPr>
                <p:sp>
                  <p:nvSpPr>
                    <p:cNvPr id="218" name="Rechthoek 217">
                      <a:extLst>
                        <a:ext uri="{FF2B5EF4-FFF2-40B4-BE49-F238E27FC236}">
                          <a16:creationId xmlns:a16="http://schemas.microsoft.com/office/drawing/2014/main" id="{AE6A18CB-C85C-4400-86C0-3359D9B05B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19" name="Pijl: punthaak 218">
                      <a:extLst>
                        <a:ext uri="{FF2B5EF4-FFF2-40B4-BE49-F238E27FC236}">
                          <a16:creationId xmlns:a16="http://schemas.microsoft.com/office/drawing/2014/main" id="{1E3EF62D-975F-4D85-896B-33AE2B07F57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grpSp>
            <p:nvGrpSpPr>
              <p:cNvPr id="200" name="Groep 199">
                <a:extLst>
                  <a:ext uri="{FF2B5EF4-FFF2-40B4-BE49-F238E27FC236}">
                    <a16:creationId xmlns:a16="http://schemas.microsoft.com/office/drawing/2014/main" id="{B7970AC1-0978-4C5B-A8F9-D506A00BB2FD}"/>
                  </a:ext>
                </a:extLst>
              </p:cNvPr>
              <p:cNvGrpSpPr/>
              <p:nvPr userDrawn="1"/>
            </p:nvGrpSpPr>
            <p:grpSpPr>
              <a:xfrm>
                <a:off x="-2425037" y="781500"/>
                <a:ext cx="357690" cy="330595"/>
                <a:chOff x="-2721817" y="782525"/>
                <a:chExt cx="432805" cy="400021"/>
              </a:xfrm>
            </p:grpSpPr>
            <p:sp>
              <p:nvSpPr>
                <p:cNvPr id="203" name="Rechthoek 202">
                  <a:extLst>
                    <a:ext uri="{FF2B5EF4-FFF2-40B4-BE49-F238E27FC236}">
                      <a16:creationId xmlns:a16="http://schemas.microsoft.com/office/drawing/2014/main" id="{B5988C59-A03C-440A-AE65-47C77E0E4E0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FF0000"/>
                    </a:solidFill>
                    <a:latin typeface="Arial" panose="020B0604020202020204" pitchFamily="34" charset="0"/>
                    <a:cs typeface="Arial" panose="020B0604020202020204" pitchFamily="34" charset="0"/>
                  </a:endParaRPr>
                </a:p>
              </p:txBody>
            </p:sp>
            <p:grpSp>
              <p:nvGrpSpPr>
                <p:cNvPr id="204" name="Groep 203">
                  <a:extLst>
                    <a:ext uri="{FF2B5EF4-FFF2-40B4-BE49-F238E27FC236}">
                      <a16:creationId xmlns:a16="http://schemas.microsoft.com/office/drawing/2014/main" id="{F5BD95C7-3F85-4789-A79D-D35190D2734A}"/>
                    </a:ext>
                  </a:extLst>
                </p:cNvPr>
                <p:cNvGrpSpPr/>
                <p:nvPr userDrawn="1"/>
              </p:nvGrpSpPr>
              <p:grpSpPr>
                <a:xfrm>
                  <a:off x="-2652453" y="866772"/>
                  <a:ext cx="294076" cy="231526"/>
                  <a:chOff x="-3310843" y="700986"/>
                  <a:chExt cx="182598" cy="143759"/>
                </a:xfrm>
              </p:grpSpPr>
              <p:grpSp>
                <p:nvGrpSpPr>
                  <p:cNvPr id="205" name="Groep 204">
                    <a:extLst>
                      <a:ext uri="{FF2B5EF4-FFF2-40B4-BE49-F238E27FC236}">
                        <a16:creationId xmlns:a16="http://schemas.microsoft.com/office/drawing/2014/main" id="{E763FCF7-72BF-4053-AC7F-6BC7ED8AFE9E}"/>
                      </a:ext>
                    </a:extLst>
                  </p:cNvPr>
                  <p:cNvGrpSpPr/>
                  <p:nvPr userDrawn="1"/>
                </p:nvGrpSpPr>
                <p:grpSpPr>
                  <a:xfrm>
                    <a:off x="-3310843" y="700986"/>
                    <a:ext cx="182598" cy="143759"/>
                    <a:chOff x="-3310843" y="700986"/>
                    <a:chExt cx="182598" cy="143759"/>
                  </a:xfrm>
                </p:grpSpPr>
                <p:cxnSp>
                  <p:nvCxnSpPr>
                    <p:cNvPr id="209" name="Rechte verbindingslijn 208">
                      <a:extLst>
                        <a:ext uri="{FF2B5EF4-FFF2-40B4-BE49-F238E27FC236}">
                          <a16:creationId xmlns:a16="http://schemas.microsoft.com/office/drawing/2014/main" id="{AA2F91E1-8EED-408E-B062-BD0EEEF8EDA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10" name="Rechte verbindingslijn 209">
                      <a:extLst>
                        <a:ext uri="{FF2B5EF4-FFF2-40B4-BE49-F238E27FC236}">
                          <a16:creationId xmlns:a16="http://schemas.microsoft.com/office/drawing/2014/main" id="{98502A24-D0A4-4C29-BA04-7D662283A61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11" name="Rechte verbindingslijn 210">
                      <a:extLst>
                        <a:ext uri="{FF2B5EF4-FFF2-40B4-BE49-F238E27FC236}">
                          <a16:creationId xmlns:a16="http://schemas.microsoft.com/office/drawing/2014/main" id="{9C66AB61-D8D8-45D4-81F9-393D3257CF0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12" name="Rechte verbindingslijn 211">
                      <a:extLst>
                        <a:ext uri="{FF2B5EF4-FFF2-40B4-BE49-F238E27FC236}">
                          <a16:creationId xmlns:a16="http://schemas.microsoft.com/office/drawing/2014/main" id="{D7890553-33C6-4B76-AF7E-B93D80BD04B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13" name="Rechte verbindingslijn 212">
                      <a:extLst>
                        <a:ext uri="{FF2B5EF4-FFF2-40B4-BE49-F238E27FC236}">
                          <a16:creationId xmlns:a16="http://schemas.microsoft.com/office/drawing/2014/main" id="{BEDA77C5-2289-452F-8F65-AA2A66BAAD1B}"/>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6" name="Groep 205">
                    <a:extLst>
                      <a:ext uri="{FF2B5EF4-FFF2-40B4-BE49-F238E27FC236}">
                        <a16:creationId xmlns:a16="http://schemas.microsoft.com/office/drawing/2014/main" id="{A98A7049-B27D-49E8-A53B-B14D82454862}"/>
                      </a:ext>
                    </a:extLst>
                  </p:cNvPr>
                  <p:cNvGrpSpPr/>
                  <p:nvPr userDrawn="1"/>
                </p:nvGrpSpPr>
                <p:grpSpPr>
                  <a:xfrm flipH="1">
                    <a:off x="-3310774" y="735854"/>
                    <a:ext cx="88801" cy="72568"/>
                    <a:chOff x="-2091059" y="1395403"/>
                    <a:chExt cx="157316" cy="128558"/>
                  </a:xfrm>
                </p:grpSpPr>
                <p:sp>
                  <p:nvSpPr>
                    <p:cNvPr id="207" name="Rechthoek 206">
                      <a:extLst>
                        <a:ext uri="{FF2B5EF4-FFF2-40B4-BE49-F238E27FC236}">
                          <a16:creationId xmlns:a16="http://schemas.microsoft.com/office/drawing/2014/main" id="{B8DA136A-B459-403C-88CE-EA26B172C68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sp>
                  <p:nvSpPr>
                    <p:cNvPr id="208" name="Pijl: punthaak 207">
                      <a:extLst>
                        <a:ext uri="{FF2B5EF4-FFF2-40B4-BE49-F238E27FC236}">
                          <a16:creationId xmlns:a16="http://schemas.microsoft.com/office/drawing/2014/main" id="{C0AA66CC-2918-4461-B8F4-6D4D056FE60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chemeClr val="tx1"/>
                        </a:solidFill>
                      </a:endParaRPr>
                    </a:p>
                  </p:txBody>
                </p:sp>
              </p:grpSp>
            </p:grpSp>
          </p:grpSp>
          <p:sp>
            <p:nvSpPr>
              <p:cNvPr id="201" name="Rechthoek 200">
                <a:extLst>
                  <a:ext uri="{FF2B5EF4-FFF2-40B4-BE49-F238E27FC236}">
                    <a16:creationId xmlns:a16="http://schemas.microsoft.com/office/drawing/2014/main" id="{F2D02D3C-C73B-4C6C-A750-7C4F84748894}"/>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202" name="Rechthoek 201">
                <a:extLst>
                  <a:ext uri="{FF2B5EF4-FFF2-40B4-BE49-F238E27FC236}">
                    <a16:creationId xmlns:a16="http://schemas.microsoft.com/office/drawing/2014/main" id="{56AE9514-6A8D-4AC1-8F1A-932B3EFC1F7F}"/>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171" name="Rechte verbindingslijn 170">
              <a:extLst>
                <a:ext uri="{FF2B5EF4-FFF2-40B4-BE49-F238E27FC236}">
                  <a16:creationId xmlns:a16="http://schemas.microsoft.com/office/drawing/2014/main" id="{7FC521B2-4E2B-4A61-A15B-86A2D47A8A45}"/>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2" name="Rechthoek 171">
              <a:extLst>
                <a:ext uri="{FF2B5EF4-FFF2-40B4-BE49-F238E27FC236}">
                  <a16:creationId xmlns:a16="http://schemas.microsoft.com/office/drawing/2014/main" id="{45A3E592-DE84-4F7A-A37A-E55C71B828B9}"/>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173" name="Rechthoek 172">
              <a:extLst>
                <a:ext uri="{FF2B5EF4-FFF2-40B4-BE49-F238E27FC236}">
                  <a16:creationId xmlns:a16="http://schemas.microsoft.com/office/drawing/2014/main" id="{8B9D3FDC-5AB9-4B0B-B12F-2D3BF7253028}"/>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174" name="Ovaal 173">
              <a:extLst>
                <a:ext uri="{FF2B5EF4-FFF2-40B4-BE49-F238E27FC236}">
                  <a16:creationId xmlns:a16="http://schemas.microsoft.com/office/drawing/2014/main" id="{2E0A103E-9190-44A8-9D37-F4DAD0C0FAE5}"/>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75" name="Ovaal 174">
              <a:extLst>
                <a:ext uri="{FF2B5EF4-FFF2-40B4-BE49-F238E27FC236}">
                  <a16:creationId xmlns:a16="http://schemas.microsoft.com/office/drawing/2014/main" id="{91187CA9-E39A-497D-98ED-409E3CDB519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76" name="Ovaal 175">
              <a:extLst>
                <a:ext uri="{FF2B5EF4-FFF2-40B4-BE49-F238E27FC236}">
                  <a16:creationId xmlns:a16="http://schemas.microsoft.com/office/drawing/2014/main" id="{17405468-2604-4746-B14A-E8F5DB23E58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77" name="Ovaal 176">
              <a:extLst>
                <a:ext uri="{FF2B5EF4-FFF2-40B4-BE49-F238E27FC236}">
                  <a16:creationId xmlns:a16="http://schemas.microsoft.com/office/drawing/2014/main" id="{C778E566-D3E3-4B7F-B633-A8D6EC9AC904}"/>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78" name="Ovaal 177">
              <a:extLst>
                <a:ext uri="{FF2B5EF4-FFF2-40B4-BE49-F238E27FC236}">
                  <a16:creationId xmlns:a16="http://schemas.microsoft.com/office/drawing/2014/main" id="{EB48A7A3-5A61-4CDB-98B3-D458BCCA4125}"/>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79" name="Ovaal 178">
              <a:extLst>
                <a:ext uri="{FF2B5EF4-FFF2-40B4-BE49-F238E27FC236}">
                  <a16:creationId xmlns:a16="http://schemas.microsoft.com/office/drawing/2014/main" id="{CE3A42DE-7C67-4AF1-872E-502A91487A88}"/>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80" name="Ovaal 179">
              <a:extLst>
                <a:ext uri="{FF2B5EF4-FFF2-40B4-BE49-F238E27FC236}">
                  <a16:creationId xmlns:a16="http://schemas.microsoft.com/office/drawing/2014/main" id="{923EB223-C621-41B8-8125-CB009760EDB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81" name="Ovaal 180">
              <a:extLst>
                <a:ext uri="{FF2B5EF4-FFF2-40B4-BE49-F238E27FC236}">
                  <a16:creationId xmlns:a16="http://schemas.microsoft.com/office/drawing/2014/main" id="{ED0AB589-98B7-4AF5-A58D-BD746ED6CB8F}"/>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82" name="Ovaal 181">
              <a:extLst>
                <a:ext uri="{FF2B5EF4-FFF2-40B4-BE49-F238E27FC236}">
                  <a16:creationId xmlns:a16="http://schemas.microsoft.com/office/drawing/2014/main" id="{05B88C50-FEF2-4A6D-BF39-B2D5EAAFC80F}"/>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83" name="Rechthoek 182">
              <a:extLst>
                <a:ext uri="{FF2B5EF4-FFF2-40B4-BE49-F238E27FC236}">
                  <a16:creationId xmlns:a16="http://schemas.microsoft.com/office/drawing/2014/main" id="{B5CD4807-BF3E-44E2-A00F-F6867494A553}"/>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184" name="Rechthoek 183">
              <a:extLst>
                <a:ext uri="{FF2B5EF4-FFF2-40B4-BE49-F238E27FC236}">
                  <a16:creationId xmlns:a16="http://schemas.microsoft.com/office/drawing/2014/main" id="{51B0DCB0-364C-469B-8176-0376330EDF48}"/>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185" name="Rechthoek 184">
              <a:extLst>
                <a:ext uri="{FF2B5EF4-FFF2-40B4-BE49-F238E27FC236}">
                  <a16:creationId xmlns:a16="http://schemas.microsoft.com/office/drawing/2014/main" id="{84B3FBCB-5A83-48DE-828E-E7662A730AA9}"/>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186" name="Rechthoek 185">
              <a:extLst>
                <a:ext uri="{FF2B5EF4-FFF2-40B4-BE49-F238E27FC236}">
                  <a16:creationId xmlns:a16="http://schemas.microsoft.com/office/drawing/2014/main" id="{F25357D5-4555-4795-ADA4-8D52ECD6712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187" name="Rechthoek 186">
              <a:extLst>
                <a:ext uri="{FF2B5EF4-FFF2-40B4-BE49-F238E27FC236}">
                  <a16:creationId xmlns:a16="http://schemas.microsoft.com/office/drawing/2014/main" id="{97A9A8BE-B223-45F5-BB81-10915B3D907A}"/>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188" name="Rechthoek 187">
              <a:extLst>
                <a:ext uri="{FF2B5EF4-FFF2-40B4-BE49-F238E27FC236}">
                  <a16:creationId xmlns:a16="http://schemas.microsoft.com/office/drawing/2014/main" id="{41F7A8BB-79A1-4D8F-8567-4524774F8AA9}"/>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189" name="Rechthoek 188">
              <a:extLst>
                <a:ext uri="{FF2B5EF4-FFF2-40B4-BE49-F238E27FC236}">
                  <a16:creationId xmlns:a16="http://schemas.microsoft.com/office/drawing/2014/main" id="{0BCACAE3-1CC2-4BB1-99A5-E82B056350BE}"/>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190" name="Rechthoek 189">
              <a:extLst>
                <a:ext uri="{FF2B5EF4-FFF2-40B4-BE49-F238E27FC236}">
                  <a16:creationId xmlns:a16="http://schemas.microsoft.com/office/drawing/2014/main" id="{CEFDBEDD-BA13-4FA9-BC2A-B821FBE1FCC8}"/>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94" name="Tijdelijke aanduiding voor tekst 7">
            <a:extLst>
              <a:ext uri="{FF2B5EF4-FFF2-40B4-BE49-F238E27FC236}">
                <a16:creationId xmlns:a16="http://schemas.microsoft.com/office/drawing/2014/main" id="{8BE54698-2383-45DA-AAAE-8F54C90310E3}"/>
              </a:ext>
            </a:extLst>
          </p:cNvPr>
          <p:cNvSpPr>
            <a:spLocks noGrp="1"/>
          </p:cNvSpPr>
          <p:nvPr>
            <p:ph type="body" sz="quarter" idx="30" hasCustomPrompt="1"/>
          </p:nvPr>
        </p:nvSpPr>
        <p:spPr>
          <a:xfrm>
            <a:off x="7077075" y="6450013"/>
            <a:ext cx="4240213" cy="209550"/>
          </a:xfrm>
        </p:spPr>
        <p:txBody>
          <a:bodyPr anchor="ctr" anchorCtr="0"/>
          <a:lstStyle>
            <a:lvl1pPr>
              <a:defRPr sz="700"/>
            </a:lvl1pPr>
            <a:lvl2pPr>
              <a:defRPr sz="700"/>
            </a:lvl2pPr>
          </a:lstStyle>
          <a:p>
            <a:pPr lvl="1"/>
            <a:r>
              <a:rPr lang="nl-NL" dirty="0"/>
              <a:t>[Vul hier uw voetnoot in]</a:t>
            </a:r>
            <a:endParaRPr lang="en-GB" dirty="0"/>
          </a:p>
        </p:txBody>
      </p:sp>
    </p:spTree>
    <p:extLst>
      <p:ext uri="{BB962C8B-B14F-4D97-AF65-F5344CB8AC3E}">
        <p14:creationId xmlns:p14="http://schemas.microsoft.com/office/powerpoint/2010/main" val="483030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image" Target="../media/image1.jpg"/><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heme" Target="../theme/theme2.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4.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3.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7" name="BACKGROUND" hidden="1">
            <a:extLst>
              <a:ext uri="{FF2B5EF4-FFF2-40B4-BE49-F238E27FC236}">
                <a16:creationId xmlns:a16="http://schemas.microsoft.com/office/drawing/2014/main" id="{E8B5E829-5347-49FE-BDB1-69B5B869712F}"/>
              </a:ext>
            </a:extLst>
          </p:cNvPr>
          <p:cNvSpPr/>
          <p:nvPr userDrawn="1"/>
        </p:nvSpPr>
        <p:spPr>
          <a:xfrm>
            <a:off x="-1200" y="1054"/>
            <a:ext cx="12196800" cy="6858000"/>
          </a:xfrm>
          <a:prstGeom prst="rect">
            <a:avLst/>
          </a:prstGeom>
          <a:gradFill>
            <a:gsLst>
              <a:gs pos="10000">
                <a:schemeClr val="bg2"/>
              </a:gs>
              <a:gs pos="90000">
                <a:schemeClr val="tx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82" name="LIJNEN" hidden="1">
            <a:extLst>
              <a:ext uri="{FF2B5EF4-FFF2-40B4-BE49-F238E27FC236}">
                <a16:creationId xmlns:a16="http://schemas.microsoft.com/office/drawing/2014/main" id="{5293FA74-5326-4C7D-8DF2-B9A3C725E9D7}"/>
              </a:ext>
            </a:extLst>
          </p:cNvPr>
          <p:cNvGrpSpPr/>
          <p:nvPr userDrawn="1"/>
        </p:nvGrpSpPr>
        <p:grpSpPr>
          <a:xfrm rot="20700000">
            <a:off x="-229955" y="-1003189"/>
            <a:ext cx="12251818" cy="8927167"/>
            <a:chOff x="6461215" y="2151028"/>
            <a:chExt cx="3755459" cy="2736381"/>
          </a:xfrm>
        </p:grpSpPr>
        <p:sp>
          <p:nvSpPr>
            <p:cNvPr id="83" name="Vrije vorm: vorm 82">
              <a:extLst>
                <a:ext uri="{FF2B5EF4-FFF2-40B4-BE49-F238E27FC236}">
                  <a16:creationId xmlns:a16="http://schemas.microsoft.com/office/drawing/2014/main" id="{01CD1131-F255-43B8-850C-C9266983AAA3}"/>
                </a:ext>
              </a:extLst>
            </p:cNvPr>
            <p:cNvSpPr/>
            <p:nvPr userDrawn="1"/>
          </p:nvSpPr>
          <p:spPr>
            <a:xfrm rot="16200000">
              <a:off x="6633678" y="3040674"/>
              <a:ext cx="655705" cy="1000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1609726 w 1847851"/>
                <a:gd name="connsiteY0" fmla="*/ 1185862 h 1395413"/>
                <a:gd name="connsiteX1" fmla="*/ 1481138 w 1847851"/>
                <a:gd name="connsiteY1" fmla="*/ 1057274 h 1395413"/>
                <a:gd name="connsiteX2" fmla="*/ 1847851 w 1847851"/>
                <a:gd name="connsiteY2" fmla="*/ 690561 h 1395413"/>
                <a:gd name="connsiteX3" fmla="*/ 1428751 w 1847851"/>
                <a:gd name="connsiteY3" fmla="*/ 271461 h 1395413"/>
                <a:gd name="connsiteX4" fmla="*/ 1114425 w 1847851"/>
                <a:gd name="connsiteY4" fmla="*/ 585787 h 1395413"/>
                <a:gd name="connsiteX5" fmla="*/ 528638 w 1847851"/>
                <a:gd name="connsiteY5" fmla="*/ 0 h 1395413"/>
                <a:gd name="connsiteX6" fmla="*/ 381001 w 1847851"/>
                <a:gd name="connsiteY6" fmla="*/ 147637 h 1395413"/>
                <a:gd name="connsiteX7" fmla="*/ 300039 w 1847851"/>
                <a:gd name="connsiteY7" fmla="*/ 66675 h 1395413"/>
                <a:gd name="connsiteX8" fmla="*/ 100014 w 1847851"/>
                <a:gd name="connsiteY8" fmla="*/ 266700 h 1395413"/>
                <a:gd name="connsiteX9" fmla="*/ 157163 w 1847851"/>
                <a:gd name="connsiteY9" fmla="*/ 323849 h 1395413"/>
                <a:gd name="connsiteX10" fmla="*/ 0 w 1847851"/>
                <a:gd name="connsiteY10" fmla="*/ 481012 h 1395413"/>
                <a:gd name="connsiteX11" fmla="*/ 914401 w 1847851"/>
                <a:gd name="connsiteY11" fmla="*/ 1395413 h 1395413"/>
                <a:gd name="connsiteX0" fmla="*/ 1481138 w 1847851"/>
                <a:gd name="connsiteY0" fmla="*/ 1057274 h 1395413"/>
                <a:gd name="connsiteX1" fmla="*/ 1847851 w 1847851"/>
                <a:gd name="connsiteY1" fmla="*/ 690561 h 1395413"/>
                <a:gd name="connsiteX2" fmla="*/ 1428751 w 1847851"/>
                <a:gd name="connsiteY2" fmla="*/ 271461 h 1395413"/>
                <a:gd name="connsiteX3" fmla="*/ 1114425 w 1847851"/>
                <a:gd name="connsiteY3" fmla="*/ 585787 h 1395413"/>
                <a:gd name="connsiteX4" fmla="*/ 528638 w 1847851"/>
                <a:gd name="connsiteY4" fmla="*/ 0 h 1395413"/>
                <a:gd name="connsiteX5" fmla="*/ 381001 w 1847851"/>
                <a:gd name="connsiteY5" fmla="*/ 147637 h 1395413"/>
                <a:gd name="connsiteX6" fmla="*/ 300039 w 1847851"/>
                <a:gd name="connsiteY6" fmla="*/ 66675 h 1395413"/>
                <a:gd name="connsiteX7" fmla="*/ 100014 w 1847851"/>
                <a:gd name="connsiteY7" fmla="*/ 266700 h 1395413"/>
                <a:gd name="connsiteX8" fmla="*/ 157163 w 1847851"/>
                <a:gd name="connsiteY8" fmla="*/ 323849 h 1395413"/>
                <a:gd name="connsiteX9" fmla="*/ 0 w 1847851"/>
                <a:gd name="connsiteY9" fmla="*/ 481012 h 1395413"/>
                <a:gd name="connsiteX10" fmla="*/ 914401 w 1847851"/>
                <a:gd name="connsiteY10" fmla="*/ 1395413 h 1395413"/>
                <a:gd name="connsiteX0" fmla="*/ 1847851 w 1847851"/>
                <a:gd name="connsiteY0" fmla="*/ 690561 h 1395413"/>
                <a:gd name="connsiteX1" fmla="*/ 1428751 w 1847851"/>
                <a:gd name="connsiteY1" fmla="*/ 271461 h 1395413"/>
                <a:gd name="connsiteX2" fmla="*/ 1114425 w 1847851"/>
                <a:gd name="connsiteY2" fmla="*/ 585787 h 1395413"/>
                <a:gd name="connsiteX3" fmla="*/ 528638 w 1847851"/>
                <a:gd name="connsiteY3" fmla="*/ 0 h 1395413"/>
                <a:gd name="connsiteX4" fmla="*/ 381001 w 1847851"/>
                <a:gd name="connsiteY4" fmla="*/ 147637 h 1395413"/>
                <a:gd name="connsiteX5" fmla="*/ 300039 w 1847851"/>
                <a:gd name="connsiteY5" fmla="*/ 66675 h 1395413"/>
                <a:gd name="connsiteX6" fmla="*/ 100014 w 1847851"/>
                <a:gd name="connsiteY6" fmla="*/ 266700 h 1395413"/>
                <a:gd name="connsiteX7" fmla="*/ 157163 w 1847851"/>
                <a:gd name="connsiteY7" fmla="*/ 323849 h 1395413"/>
                <a:gd name="connsiteX8" fmla="*/ 0 w 1847851"/>
                <a:gd name="connsiteY8" fmla="*/ 481012 h 1395413"/>
                <a:gd name="connsiteX9" fmla="*/ 914401 w 1847851"/>
                <a:gd name="connsiteY9" fmla="*/ 1395413 h 1395413"/>
                <a:gd name="connsiteX0" fmla="*/ 1428751 w 1428751"/>
                <a:gd name="connsiteY0" fmla="*/ 271461 h 1395413"/>
                <a:gd name="connsiteX1" fmla="*/ 1114425 w 1428751"/>
                <a:gd name="connsiteY1" fmla="*/ 585787 h 1395413"/>
                <a:gd name="connsiteX2" fmla="*/ 528638 w 1428751"/>
                <a:gd name="connsiteY2" fmla="*/ 0 h 1395413"/>
                <a:gd name="connsiteX3" fmla="*/ 381001 w 1428751"/>
                <a:gd name="connsiteY3" fmla="*/ 147637 h 1395413"/>
                <a:gd name="connsiteX4" fmla="*/ 300039 w 1428751"/>
                <a:gd name="connsiteY4" fmla="*/ 66675 h 1395413"/>
                <a:gd name="connsiteX5" fmla="*/ 100014 w 1428751"/>
                <a:gd name="connsiteY5" fmla="*/ 266700 h 1395413"/>
                <a:gd name="connsiteX6" fmla="*/ 157163 w 1428751"/>
                <a:gd name="connsiteY6" fmla="*/ 323849 h 1395413"/>
                <a:gd name="connsiteX7" fmla="*/ 0 w 1428751"/>
                <a:gd name="connsiteY7" fmla="*/ 481012 h 1395413"/>
                <a:gd name="connsiteX8" fmla="*/ 914401 w 1428751"/>
                <a:gd name="connsiteY8" fmla="*/ 1395413 h 1395413"/>
                <a:gd name="connsiteX0" fmla="*/ 1114425 w 1114425"/>
                <a:gd name="connsiteY0" fmla="*/ 585787 h 1395413"/>
                <a:gd name="connsiteX1" fmla="*/ 528638 w 1114425"/>
                <a:gd name="connsiteY1" fmla="*/ 0 h 1395413"/>
                <a:gd name="connsiteX2" fmla="*/ 381001 w 1114425"/>
                <a:gd name="connsiteY2" fmla="*/ 147637 h 1395413"/>
                <a:gd name="connsiteX3" fmla="*/ 300039 w 1114425"/>
                <a:gd name="connsiteY3" fmla="*/ 66675 h 1395413"/>
                <a:gd name="connsiteX4" fmla="*/ 100014 w 1114425"/>
                <a:gd name="connsiteY4" fmla="*/ 266700 h 1395413"/>
                <a:gd name="connsiteX5" fmla="*/ 157163 w 1114425"/>
                <a:gd name="connsiteY5" fmla="*/ 323849 h 1395413"/>
                <a:gd name="connsiteX6" fmla="*/ 0 w 1114425"/>
                <a:gd name="connsiteY6" fmla="*/ 481012 h 1395413"/>
                <a:gd name="connsiteX7" fmla="*/ 914401 w 1114425"/>
                <a:gd name="connsiteY7" fmla="*/ 1395413 h 1395413"/>
                <a:gd name="connsiteX0" fmla="*/ 528638 w 914401"/>
                <a:gd name="connsiteY0" fmla="*/ 0 h 1395413"/>
                <a:gd name="connsiteX1" fmla="*/ 381001 w 914401"/>
                <a:gd name="connsiteY1" fmla="*/ 147637 h 1395413"/>
                <a:gd name="connsiteX2" fmla="*/ 300039 w 914401"/>
                <a:gd name="connsiteY2" fmla="*/ 66675 h 1395413"/>
                <a:gd name="connsiteX3" fmla="*/ 100014 w 914401"/>
                <a:gd name="connsiteY3" fmla="*/ 266700 h 1395413"/>
                <a:gd name="connsiteX4" fmla="*/ 157163 w 914401"/>
                <a:gd name="connsiteY4" fmla="*/ 323849 h 1395413"/>
                <a:gd name="connsiteX5" fmla="*/ 0 w 914401"/>
                <a:gd name="connsiteY5" fmla="*/ 481012 h 1395413"/>
                <a:gd name="connsiteX6" fmla="*/ 914401 w 914401"/>
                <a:gd name="connsiteY6" fmla="*/ 1395413 h 1395413"/>
                <a:gd name="connsiteX0" fmla="*/ 528638 w 914401"/>
                <a:gd name="connsiteY0" fmla="*/ 0 h 1395413"/>
                <a:gd name="connsiteX1" fmla="*/ 381001 w 914401"/>
                <a:gd name="connsiteY1" fmla="*/ 147637 h 1395413"/>
                <a:gd name="connsiteX2" fmla="*/ 100014 w 914401"/>
                <a:gd name="connsiteY2" fmla="*/ 266700 h 1395413"/>
                <a:gd name="connsiteX3" fmla="*/ 157163 w 914401"/>
                <a:gd name="connsiteY3" fmla="*/ 323849 h 1395413"/>
                <a:gd name="connsiteX4" fmla="*/ 0 w 914401"/>
                <a:gd name="connsiteY4" fmla="*/ 481012 h 1395413"/>
                <a:gd name="connsiteX5" fmla="*/ 914401 w 914401"/>
                <a:gd name="connsiteY5" fmla="*/ 1395413 h 1395413"/>
                <a:gd name="connsiteX0" fmla="*/ 528638 w 914401"/>
                <a:gd name="connsiteY0" fmla="*/ 0 h 1395413"/>
                <a:gd name="connsiteX1" fmla="*/ 381001 w 914401"/>
                <a:gd name="connsiteY1" fmla="*/ 147637 h 1395413"/>
                <a:gd name="connsiteX2" fmla="*/ 157163 w 914401"/>
                <a:gd name="connsiteY2" fmla="*/ 323849 h 1395413"/>
                <a:gd name="connsiteX3" fmla="*/ 0 w 914401"/>
                <a:gd name="connsiteY3" fmla="*/ 481012 h 1395413"/>
                <a:gd name="connsiteX4" fmla="*/ 914401 w 914401"/>
                <a:gd name="connsiteY4" fmla="*/ 1395413 h 1395413"/>
                <a:gd name="connsiteX0" fmla="*/ 528638 w 914401"/>
                <a:gd name="connsiteY0" fmla="*/ 0 h 1395413"/>
                <a:gd name="connsiteX1" fmla="*/ 381001 w 914401"/>
                <a:gd name="connsiteY1" fmla="*/ 147637 h 1395413"/>
                <a:gd name="connsiteX2" fmla="*/ 0 w 914401"/>
                <a:gd name="connsiteY2" fmla="*/ 481012 h 1395413"/>
                <a:gd name="connsiteX3" fmla="*/ 914401 w 914401"/>
                <a:gd name="connsiteY3" fmla="*/ 1395413 h 1395413"/>
                <a:gd name="connsiteX0" fmla="*/ 528638 w 914401"/>
                <a:gd name="connsiteY0" fmla="*/ 0 h 1395413"/>
                <a:gd name="connsiteX1" fmla="*/ 0 w 914401"/>
                <a:gd name="connsiteY1" fmla="*/ 481012 h 1395413"/>
                <a:gd name="connsiteX2" fmla="*/ 914401 w 914401"/>
                <a:gd name="connsiteY2" fmla="*/ 1395413 h 1395413"/>
              </a:gdLst>
              <a:ahLst/>
              <a:cxnLst>
                <a:cxn ang="0">
                  <a:pos x="connsiteX0" y="connsiteY0"/>
                </a:cxn>
                <a:cxn ang="0">
                  <a:pos x="connsiteX1" y="connsiteY1"/>
                </a:cxn>
                <a:cxn ang="0">
                  <a:pos x="connsiteX2" y="connsiteY2"/>
                </a:cxn>
              </a:cxnLst>
              <a:rect l="l" t="t" r="r" b="b"/>
              <a:pathLst>
                <a:path w="914401" h="1395413">
                  <a:moveTo>
                    <a:pt x="528638" y="0"/>
                  </a:moveTo>
                  <a:lnTo>
                    <a:pt x="0" y="481012"/>
                  </a:lnTo>
                  <a:lnTo>
                    <a:pt x="914401" y="1395413"/>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84" name="Vrije vorm: vorm 83">
              <a:extLst>
                <a:ext uri="{FF2B5EF4-FFF2-40B4-BE49-F238E27FC236}">
                  <a16:creationId xmlns:a16="http://schemas.microsoft.com/office/drawing/2014/main" id="{37987F38-DFDD-4C2D-8C98-80B2DC2640A1}"/>
                </a:ext>
              </a:extLst>
            </p:cNvPr>
            <p:cNvSpPr/>
            <p:nvPr userDrawn="1"/>
          </p:nvSpPr>
          <p:spPr>
            <a:xfrm>
              <a:off x="6618886" y="2151028"/>
              <a:ext cx="760169" cy="760169"/>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85" name="Vrije vorm: vorm 84">
              <a:extLst>
                <a:ext uri="{FF2B5EF4-FFF2-40B4-BE49-F238E27FC236}">
                  <a16:creationId xmlns:a16="http://schemas.microsoft.com/office/drawing/2014/main" id="{DB5F1620-46A3-497D-982E-C6D3993E3C74}"/>
                </a:ext>
              </a:extLst>
            </p:cNvPr>
            <p:cNvSpPr/>
            <p:nvPr userDrawn="1"/>
          </p:nvSpPr>
          <p:spPr>
            <a:xfrm>
              <a:off x="9367190" y="4037926"/>
              <a:ext cx="849484" cy="849483"/>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86" name="Vrije vorm: vorm 85">
              <a:extLst>
                <a:ext uri="{FF2B5EF4-FFF2-40B4-BE49-F238E27FC236}">
                  <a16:creationId xmlns:a16="http://schemas.microsoft.com/office/drawing/2014/main" id="{A7E59EB9-D9D2-403E-86E7-5EED160B2A5A}"/>
                </a:ext>
              </a:extLst>
            </p:cNvPr>
            <p:cNvSpPr/>
            <p:nvPr/>
          </p:nvSpPr>
          <p:spPr>
            <a:xfrm>
              <a:off x="7620952" y="2810504"/>
              <a:ext cx="2204155" cy="1605625"/>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Lst>
              <a:ahLst/>
              <a:cxnLst>
                <a:cxn ang="0">
                  <a:pos x="connsiteX0" y="connsiteY0"/>
                </a:cxn>
                <a:cxn ang="0">
                  <a:pos x="connsiteX1" y="connsiteY1"/>
                </a:cxn>
                <a:cxn ang="0">
                  <a:pos x="connsiteX2" y="connsiteY2"/>
                </a:cxn>
                <a:cxn ang="0">
                  <a:pos x="connsiteX3" y="connsiteY3"/>
                </a:cxn>
              </a:cxnLst>
              <a:rect l="l" t="t" r="r" b="b"/>
              <a:pathLst>
                <a:path w="2925455" h="2131059">
                  <a:moveTo>
                    <a:pt x="0" y="2131059"/>
                  </a:moveTo>
                  <a:lnTo>
                    <a:pt x="1076325" y="1054734"/>
                  </a:lnTo>
                  <a:lnTo>
                    <a:pt x="1466850" y="1445259"/>
                  </a:lnTo>
                  <a:lnTo>
                    <a:pt x="292545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87" name="Vrije vorm: vorm 86">
              <a:extLst>
                <a:ext uri="{FF2B5EF4-FFF2-40B4-BE49-F238E27FC236}">
                  <a16:creationId xmlns:a16="http://schemas.microsoft.com/office/drawing/2014/main" id="{4977E56D-D630-48F0-B69C-1AEACB302F2B}"/>
                </a:ext>
              </a:extLst>
            </p:cNvPr>
            <p:cNvSpPr/>
            <p:nvPr/>
          </p:nvSpPr>
          <p:spPr>
            <a:xfrm>
              <a:off x="8039100" y="4094068"/>
              <a:ext cx="1229639" cy="762756"/>
            </a:xfrm>
            <a:custGeom>
              <a:avLst/>
              <a:gdLst>
                <a:gd name="connsiteX0" fmla="*/ 366713 w 952500"/>
                <a:gd name="connsiteY0" fmla="*/ 709612 h 709612"/>
                <a:gd name="connsiteX1" fmla="*/ 0 w 952500"/>
                <a:gd name="connsiteY1" fmla="*/ 342899 h 709612"/>
                <a:gd name="connsiteX2" fmla="*/ 257175 w 952500"/>
                <a:gd name="connsiteY2" fmla="*/ 85724 h 709612"/>
                <a:gd name="connsiteX3" fmla="*/ 338138 w 952500"/>
                <a:gd name="connsiteY3" fmla="*/ 166687 h 709612"/>
                <a:gd name="connsiteX4" fmla="*/ 504825 w 952500"/>
                <a:gd name="connsiteY4" fmla="*/ 0 h 709612"/>
                <a:gd name="connsiteX5" fmla="*/ 952500 w 952500"/>
                <a:gd name="connsiteY5" fmla="*/ 447675 h 709612"/>
                <a:gd name="connsiteX0" fmla="*/ 366713 w 952500"/>
                <a:gd name="connsiteY0" fmla="*/ 709612 h 709612"/>
                <a:gd name="connsiteX1" fmla="*/ 148236 w 952500"/>
                <a:gd name="connsiteY1" fmla="*/ 492821 h 709612"/>
                <a:gd name="connsiteX2" fmla="*/ 0 w 952500"/>
                <a:gd name="connsiteY2" fmla="*/ 342899 h 709612"/>
                <a:gd name="connsiteX3" fmla="*/ 257175 w 952500"/>
                <a:gd name="connsiteY3" fmla="*/ 85724 h 709612"/>
                <a:gd name="connsiteX4" fmla="*/ 338138 w 952500"/>
                <a:gd name="connsiteY4" fmla="*/ 166687 h 709612"/>
                <a:gd name="connsiteX5" fmla="*/ 504825 w 952500"/>
                <a:gd name="connsiteY5" fmla="*/ 0 h 709612"/>
                <a:gd name="connsiteX6" fmla="*/ 952500 w 952500"/>
                <a:gd name="connsiteY6" fmla="*/ 447675 h 709612"/>
                <a:gd name="connsiteX0" fmla="*/ 148236 w 952500"/>
                <a:gd name="connsiteY0" fmla="*/ 492821 h 492821"/>
                <a:gd name="connsiteX1" fmla="*/ 0 w 952500"/>
                <a:gd name="connsiteY1" fmla="*/ 342899 h 492821"/>
                <a:gd name="connsiteX2" fmla="*/ 257175 w 952500"/>
                <a:gd name="connsiteY2" fmla="*/ 85724 h 492821"/>
                <a:gd name="connsiteX3" fmla="*/ 338138 w 952500"/>
                <a:gd name="connsiteY3" fmla="*/ 166687 h 492821"/>
                <a:gd name="connsiteX4" fmla="*/ 504825 w 952500"/>
                <a:gd name="connsiteY4" fmla="*/ 0 h 492821"/>
                <a:gd name="connsiteX5" fmla="*/ 952500 w 952500"/>
                <a:gd name="connsiteY5" fmla="*/ 447675 h 492821"/>
                <a:gd name="connsiteX0" fmla="*/ 148236 w 1305396"/>
                <a:gd name="connsiteY0" fmla="*/ 492821 h 809749"/>
                <a:gd name="connsiteX1" fmla="*/ 0 w 1305396"/>
                <a:gd name="connsiteY1" fmla="*/ 342899 h 809749"/>
                <a:gd name="connsiteX2" fmla="*/ 257175 w 1305396"/>
                <a:gd name="connsiteY2" fmla="*/ 85724 h 809749"/>
                <a:gd name="connsiteX3" fmla="*/ 338138 w 1305396"/>
                <a:gd name="connsiteY3" fmla="*/ 166687 h 809749"/>
                <a:gd name="connsiteX4" fmla="*/ 504825 w 1305396"/>
                <a:gd name="connsiteY4" fmla="*/ 0 h 809749"/>
                <a:gd name="connsiteX5" fmla="*/ 1305396 w 1305396"/>
                <a:gd name="connsiteY5" fmla="*/ 809749 h 80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5396" h="809749">
                  <a:moveTo>
                    <a:pt x="148236" y="492821"/>
                  </a:moveTo>
                  <a:lnTo>
                    <a:pt x="0" y="342899"/>
                  </a:lnTo>
                  <a:lnTo>
                    <a:pt x="257175" y="85724"/>
                  </a:lnTo>
                  <a:lnTo>
                    <a:pt x="338138" y="166687"/>
                  </a:lnTo>
                  <a:lnTo>
                    <a:pt x="504825" y="0"/>
                  </a:lnTo>
                  <a:lnTo>
                    <a:pt x="1305396" y="809749"/>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88" name="Vrije vorm: vorm 87">
              <a:extLst>
                <a:ext uri="{FF2B5EF4-FFF2-40B4-BE49-F238E27FC236}">
                  <a16:creationId xmlns:a16="http://schemas.microsoft.com/office/drawing/2014/main" id="{5FE8B83D-1CD7-42D6-AAA0-C5228BCDDC30}"/>
                </a:ext>
              </a:extLst>
            </p:cNvPr>
            <p:cNvSpPr/>
            <p:nvPr/>
          </p:nvSpPr>
          <p:spPr>
            <a:xfrm>
              <a:off x="7200218" y="2497404"/>
              <a:ext cx="2337652" cy="1392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2971827 w 2971827"/>
                <a:gd name="connsiteY0" fmla="*/ 0 h 1567203"/>
                <a:gd name="connsiteX1" fmla="*/ 2537780 w 2971827"/>
                <a:gd name="connsiteY1" fmla="*/ 429430 h 1567203"/>
                <a:gd name="connsiteX2" fmla="*/ 1609726 w 2971827"/>
                <a:gd name="connsiteY2" fmla="*/ 1357652 h 1567203"/>
                <a:gd name="connsiteX3" fmla="*/ 1481138 w 2971827"/>
                <a:gd name="connsiteY3" fmla="*/ 1229064 h 1567203"/>
                <a:gd name="connsiteX4" fmla="*/ 1847851 w 2971827"/>
                <a:gd name="connsiteY4" fmla="*/ 862351 h 1567203"/>
                <a:gd name="connsiteX5" fmla="*/ 1428751 w 2971827"/>
                <a:gd name="connsiteY5" fmla="*/ 443251 h 1567203"/>
                <a:gd name="connsiteX6" fmla="*/ 1114425 w 2971827"/>
                <a:gd name="connsiteY6" fmla="*/ 757577 h 1567203"/>
                <a:gd name="connsiteX7" fmla="*/ 528638 w 2971827"/>
                <a:gd name="connsiteY7" fmla="*/ 171790 h 1567203"/>
                <a:gd name="connsiteX8" fmla="*/ 381001 w 2971827"/>
                <a:gd name="connsiteY8" fmla="*/ 319427 h 1567203"/>
                <a:gd name="connsiteX9" fmla="*/ 300039 w 2971827"/>
                <a:gd name="connsiteY9" fmla="*/ 238465 h 1567203"/>
                <a:gd name="connsiteX10" fmla="*/ 100014 w 2971827"/>
                <a:gd name="connsiteY10" fmla="*/ 438490 h 1567203"/>
                <a:gd name="connsiteX11" fmla="*/ 157163 w 2971827"/>
                <a:gd name="connsiteY11" fmla="*/ 495639 h 1567203"/>
                <a:gd name="connsiteX12" fmla="*/ 0 w 2971827"/>
                <a:gd name="connsiteY12" fmla="*/ 652802 h 1567203"/>
                <a:gd name="connsiteX13" fmla="*/ 914401 w 2971827"/>
                <a:gd name="connsiteY13" fmla="*/ 1567203 h 1567203"/>
                <a:gd name="connsiteX0" fmla="*/ 2537780 w 2537780"/>
                <a:gd name="connsiteY0" fmla="*/ 257640 h 1395413"/>
                <a:gd name="connsiteX1" fmla="*/ 1609726 w 2537780"/>
                <a:gd name="connsiteY1" fmla="*/ 1185862 h 1395413"/>
                <a:gd name="connsiteX2" fmla="*/ 1481138 w 2537780"/>
                <a:gd name="connsiteY2" fmla="*/ 1057274 h 1395413"/>
                <a:gd name="connsiteX3" fmla="*/ 1847851 w 2537780"/>
                <a:gd name="connsiteY3" fmla="*/ 690561 h 1395413"/>
                <a:gd name="connsiteX4" fmla="*/ 1428751 w 2537780"/>
                <a:gd name="connsiteY4" fmla="*/ 271461 h 1395413"/>
                <a:gd name="connsiteX5" fmla="*/ 1114425 w 2537780"/>
                <a:gd name="connsiteY5" fmla="*/ 585787 h 1395413"/>
                <a:gd name="connsiteX6" fmla="*/ 528638 w 2537780"/>
                <a:gd name="connsiteY6" fmla="*/ 0 h 1395413"/>
                <a:gd name="connsiteX7" fmla="*/ 381001 w 2537780"/>
                <a:gd name="connsiteY7" fmla="*/ 147637 h 1395413"/>
                <a:gd name="connsiteX8" fmla="*/ 300039 w 2537780"/>
                <a:gd name="connsiteY8" fmla="*/ 66675 h 1395413"/>
                <a:gd name="connsiteX9" fmla="*/ 100014 w 2537780"/>
                <a:gd name="connsiteY9" fmla="*/ 266700 h 1395413"/>
                <a:gd name="connsiteX10" fmla="*/ 157163 w 2537780"/>
                <a:gd name="connsiteY10" fmla="*/ 323849 h 1395413"/>
                <a:gd name="connsiteX11" fmla="*/ 0 w 2537780"/>
                <a:gd name="connsiteY11" fmla="*/ 481012 h 1395413"/>
                <a:gd name="connsiteX12" fmla="*/ 914401 w 2537780"/>
                <a:gd name="connsiteY12" fmla="*/ 1395413 h 1395413"/>
                <a:gd name="connsiteX0" fmla="*/ 2537780 w 2537780"/>
                <a:gd name="connsiteY0" fmla="*/ 257640 h 1511857"/>
                <a:gd name="connsiteX1" fmla="*/ 1609726 w 2537780"/>
                <a:gd name="connsiteY1" fmla="*/ 1185862 h 1511857"/>
                <a:gd name="connsiteX2" fmla="*/ 1481138 w 2537780"/>
                <a:gd name="connsiteY2" fmla="*/ 1057274 h 1511857"/>
                <a:gd name="connsiteX3" fmla="*/ 1847851 w 2537780"/>
                <a:gd name="connsiteY3" fmla="*/ 690561 h 1511857"/>
                <a:gd name="connsiteX4" fmla="*/ 1428751 w 2537780"/>
                <a:gd name="connsiteY4" fmla="*/ 271461 h 1511857"/>
                <a:gd name="connsiteX5" fmla="*/ 1114425 w 2537780"/>
                <a:gd name="connsiteY5" fmla="*/ 585787 h 1511857"/>
                <a:gd name="connsiteX6" fmla="*/ 528638 w 2537780"/>
                <a:gd name="connsiteY6" fmla="*/ 0 h 1511857"/>
                <a:gd name="connsiteX7" fmla="*/ 381001 w 2537780"/>
                <a:gd name="connsiteY7" fmla="*/ 147637 h 1511857"/>
                <a:gd name="connsiteX8" fmla="*/ 300039 w 2537780"/>
                <a:gd name="connsiteY8" fmla="*/ 66675 h 1511857"/>
                <a:gd name="connsiteX9" fmla="*/ 100014 w 2537780"/>
                <a:gd name="connsiteY9" fmla="*/ 266700 h 1511857"/>
                <a:gd name="connsiteX10" fmla="*/ 157163 w 2537780"/>
                <a:gd name="connsiteY10" fmla="*/ 323849 h 1511857"/>
                <a:gd name="connsiteX11" fmla="*/ 0 w 2537780"/>
                <a:gd name="connsiteY11" fmla="*/ 481012 h 1511857"/>
                <a:gd name="connsiteX12" fmla="*/ 1024127 w 2537780"/>
                <a:gd name="connsiteY12" fmla="*/ 1511857 h 151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80" h="1511857">
                  <a:moveTo>
                    <a:pt x="2537780" y="257640"/>
                  </a:moveTo>
                  <a:lnTo>
                    <a:pt x="1609726" y="1185862"/>
                  </a:lnTo>
                  <a:lnTo>
                    <a:pt x="1481138" y="1057274"/>
                  </a:lnTo>
                  <a:lnTo>
                    <a:pt x="1847851" y="690561"/>
                  </a:lnTo>
                  <a:lnTo>
                    <a:pt x="1428751" y="271461"/>
                  </a:lnTo>
                  <a:lnTo>
                    <a:pt x="1114425" y="585787"/>
                  </a:lnTo>
                  <a:lnTo>
                    <a:pt x="528638" y="0"/>
                  </a:lnTo>
                  <a:lnTo>
                    <a:pt x="381001" y="147637"/>
                  </a:lnTo>
                  <a:lnTo>
                    <a:pt x="300039" y="66675"/>
                  </a:lnTo>
                  <a:lnTo>
                    <a:pt x="100014" y="266700"/>
                  </a:lnTo>
                  <a:lnTo>
                    <a:pt x="157163" y="323849"/>
                  </a:lnTo>
                  <a:lnTo>
                    <a:pt x="0" y="481012"/>
                  </a:lnTo>
                  <a:lnTo>
                    <a:pt x="1024127" y="1511857"/>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89" name="Rechthoek 88">
              <a:extLst>
                <a:ext uri="{FF2B5EF4-FFF2-40B4-BE49-F238E27FC236}">
                  <a16:creationId xmlns:a16="http://schemas.microsoft.com/office/drawing/2014/main" id="{7794A948-9EB8-439D-84C4-B1DF2A6AE9CA}"/>
                </a:ext>
              </a:extLst>
            </p:cNvPr>
            <p:cNvSpPr/>
            <p:nvPr/>
          </p:nvSpPr>
          <p:spPr>
            <a:xfrm rot="2700000">
              <a:off x="7825657" y="3079351"/>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dirty="0">
                  <a:solidFill>
                    <a:schemeClr val="accent3"/>
                  </a:solidFill>
                </a:rPr>
                <a:t>7882</a:t>
              </a:r>
            </a:p>
          </p:txBody>
        </p:sp>
        <p:sp>
          <p:nvSpPr>
            <p:cNvPr id="90" name="Rechthoek 89">
              <a:extLst>
                <a:ext uri="{FF2B5EF4-FFF2-40B4-BE49-F238E27FC236}">
                  <a16:creationId xmlns:a16="http://schemas.microsoft.com/office/drawing/2014/main" id="{2923E748-8E15-4921-9DC1-D536ACC668E9}"/>
                </a:ext>
              </a:extLst>
            </p:cNvPr>
            <p:cNvSpPr/>
            <p:nvPr/>
          </p:nvSpPr>
          <p:spPr>
            <a:xfrm rot="2700000">
              <a:off x="7321322" y="3853892"/>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dirty="0">
                  <a:solidFill>
                    <a:schemeClr val="accent3"/>
                  </a:solidFill>
                </a:rPr>
                <a:t>7883</a:t>
              </a:r>
            </a:p>
          </p:txBody>
        </p:sp>
        <p:sp>
          <p:nvSpPr>
            <p:cNvPr id="91" name="Rechthoek 90">
              <a:extLst>
                <a:ext uri="{FF2B5EF4-FFF2-40B4-BE49-F238E27FC236}">
                  <a16:creationId xmlns:a16="http://schemas.microsoft.com/office/drawing/2014/main" id="{02B11BFA-E36F-4F81-829B-10B0A676FB58}"/>
                </a:ext>
              </a:extLst>
            </p:cNvPr>
            <p:cNvSpPr/>
            <p:nvPr/>
          </p:nvSpPr>
          <p:spPr>
            <a:xfrm rot="2700000">
              <a:off x="8450150" y="2531635"/>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dirty="0">
                  <a:solidFill>
                    <a:schemeClr val="accent3"/>
                  </a:solidFill>
                </a:rPr>
                <a:t>7884</a:t>
              </a:r>
            </a:p>
          </p:txBody>
        </p:sp>
        <p:sp>
          <p:nvSpPr>
            <p:cNvPr id="92" name="Rechthoek 91">
              <a:extLst>
                <a:ext uri="{FF2B5EF4-FFF2-40B4-BE49-F238E27FC236}">
                  <a16:creationId xmlns:a16="http://schemas.microsoft.com/office/drawing/2014/main" id="{B7ABDC47-F6C9-4F08-80FD-A76034F4401F}"/>
                </a:ext>
              </a:extLst>
            </p:cNvPr>
            <p:cNvSpPr/>
            <p:nvPr/>
          </p:nvSpPr>
          <p:spPr>
            <a:xfrm rot="18900000">
              <a:off x="8866074" y="3728235"/>
              <a:ext cx="632073"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800" cap="all" dirty="0">
                  <a:solidFill>
                    <a:schemeClr val="accent3"/>
                  </a:solidFill>
                </a:rPr>
                <a:t>49-117e</a:t>
              </a:r>
            </a:p>
          </p:txBody>
        </p:sp>
      </p:grpSp>
      <p:sp>
        <p:nvSpPr>
          <p:cNvPr id="25" name="FRAME">
            <a:extLst>
              <a:ext uri="{FF2B5EF4-FFF2-40B4-BE49-F238E27FC236}">
                <a16:creationId xmlns:a16="http://schemas.microsoft.com/office/drawing/2014/main" id="{7FF3C713-A079-4084-A569-1C68D5CFF82F}"/>
              </a:ext>
            </a:extLst>
          </p:cNvPr>
          <p:cNvSpPr/>
          <p:nvPr userDrawn="1"/>
        </p:nvSpPr>
        <p:spPr>
          <a:xfrm>
            <a:off x="10261600" y="-1566091"/>
            <a:ext cx="1930400" cy="1557574"/>
          </a:xfrm>
          <a:prstGeom prst="round2SameRect">
            <a:avLst>
              <a:gd name="adj1" fmla="val 828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9" name="LICHT BLAUW">
            <a:extLst>
              <a:ext uri="{FF2B5EF4-FFF2-40B4-BE49-F238E27FC236}">
                <a16:creationId xmlns:a16="http://schemas.microsoft.com/office/drawing/2014/main" id="{49D3E16F-7CCA-42F5-8E01-86321C80215B}"/>
              </a:ext>
            </a:extLst>
          </p:cNvPr>
          <p:cNvSpPr/>
          <p:nvPr userDrawn="1"/>
        </p:nvSpPr>
        <p:spPr>
          <a:xfrm>
            <a:off x="-2400" y="0"/>
            <a:ext cx="12196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dirty="0"/>
          </a:p>
        </p:txBody>
      </p:sp>
      <p:pic>
        <p:nvPicPr>
          <p:cNvPr id="24" name="LIJNEN">
            <a:extLst>
              <a:ext uri="{FF2B5EF4-FFF2-40B4-BE49-F238E27FC236}">
                <a16:creationId xmlns:a16="http://schemas.microsoft.com/office/drawing/2014/main" id="{5C3533B8-1DBD-45C2-B639-E063E0D75A4D}"/>
              </a:ext>
            </a:extLst>
          </p:cNvPr>
          <p:cNvPicPr preferRelativeResize="0">
            <a:picLocks/>
          </p:cNvPicPr>
          <p:nvPr userDrawn="1"/>
        </p:nvPicPr>
        <p:blipFill>
          <a:blip r:embed="rId29">
            <a:alphaModFix amt="10000"/>
            <a:extLst>
              <a:ext uri="{28A0092B-C50C-407E-A947-70E740481C1C}">
                <a14:useLocalDpi xmlns:a14="http://schemas.microsoft.com/office/drawing/2010/main"/>
              </a:ext>
            </a:extLst>
          </a:blip>
          <a:stretch>
            <a:fillRect/>
          </a:stretch>
        </p:blipFill>
        <p:spPr>
          <a:xfrm>
            <a:off x="-1200" y="1054"/>
            <a:ext cx="12196800" cy="6858000"/>
          </a:xfrm>
          <a:prstGeom prst="rect">
            <a:avLst/>
          </a:prstGeom>
        </p:spPr>
      </p:pic>
      <p:sp>
        <p:nvSpPr>
          <p:cNvPr id="54" name="VERLOOP">
            <a:extLst>
              <a:ext uri="{FF2B5EF4-FFF2-40B4-BE49-F238E27FC236}">
                <a16:creationId xmlns:a16="http://schemas.microsoft.com/office/drawing/2014/main" id="{CCE56A02-DBCA-430A-91C2-B57C97F9733B}"/>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dirty="0"/>
          </a:p>
        </p:txBody>
      </p:sp>
      <p:sp>
        <p:nvSpPr>
          <p:cNvPr id="2" name="Tijdelijke aanduiding voor titel 1">
            <a:extLst>
              <a:ext uri="{FF2B5EF4-FFF2-40B4-BE49-F238E27FC236}">
                <a16:creationId xmlns:a16="http://schemas.microsoft.com/office/drawing/2014/main" id="{B8B3D85C-08A9-499D-9FB8-CDBBC182A20D}"/>
              </a:ext>
            </a:extLst>
          </p:cNvPr>
          <p:cNvSpPr>
            <a:spLocks noGrp="1"/>
          </p:cNvSpPr>
          <p:nvPr>
            <p:ph type="title"/>
          </p:nvPr>
        </p:nvSpPr>
        <p:spPr>
          <a:xfrm rot="16200000">
            <a:off x="-1318497" y="4747500"/>
            <a:ext cx="3429000" cy="792000"/>
          </a:xfrm>
          <a:prstGeom prst="rect">
            <a:avLst/>
          </a:prstGeom>
          <a:noFill/>
        </p:spPr>
        <p:txBody>
          <a:bodyPr vert="horz" wrap="none" lIns="684000" tIns="0" rIns="180000" bIns="0" rtlCol="0" anchor="ctr">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4F3670C-646D-43FC-807F-D962E533A357}"/>
              </a:ext>
            </a:extLst>
          </p:cNvPr>
          <p:cNvSpPr>
            <a:spLocks noGrp="1"/>
          </p:cNvSpPr>
          <p:nvPr>
            <p:ph type="body" idx="1"/>
          </p:nvPr>
        </p:nvSpPr>
        <p:spPr>
          <a:xfrm>
            <a:off x="876000" y="1116707"/>
            <a:ext cx="10440000" cy="4624586"/>
          </a:xfrm>
          <a:prstGeom prst="rect">
            <a:avLst/>
          </a:prstGeom>
        </p:spPr>
        <p:txBody>
          <a:bodyPr vert="horz" lIns="0" tIns="0" rIns="0" bIns="0" rtlCol="0" anchor="t">
            <a:noAutofit/>
          </a:bodyPr>
          <a:lstStyle/>
          <a:p>
            <a:pPr lvl="0"/>
            <a:r>
              <a:rPr lang="nl-NL" dirty="0"/>
              <a:t>Klik hier om tekst in te voegen</a:t>
            </a:r>
          </a:p>
          <a:p>
            <a:pPr lvl="1"/>
            <a:r>
              <a:rPr lang="nl-NL" dirty="0"/>
              <a:t>Bullets</a:t>
            </a:r>
          </a:p>
          <a:p>
            <a:pPr lvl="2"/>
            <a:r>
              <a:rPr lang="nl-NL" dirty="0"/>
              <a:t>Lijn </a:t>
            </a:r>
            <a:r>
              <a:rPr lang="nl-NL" dirty="0" err="1"/>
              <a:t>bullets</a:t>
            </a:r>
            <a:endParaRPr lang="nl-NL" dirty="0"/>
          </a:p>
          <a:p>
            <a:pPr lvl="3"/>
            <a:r>
              <a:rPr lang="nl-NL" dirty="0" err="1"/>
              <a:t>Bullets</a:t>
            </a:r>
            <a:r>
              <a:rPr lang="nl-NL" dirty="0"/>
              <a:t> 1</a:t>
            </a:r>
          </a:p>
          <a:p>
            <a:pPr lvl="4"/>
            <a:r>
              <a:rPr lang="nl-NL" dirty="0" err="1"/>
              <a:t>Bullets</a:t>
            </a:r>
            <a:r>
              <a:rPr lang="nl-NL" dirty="0"/>
              <a:t> 2</a:t>
            </a:r>
          </a:p>
          <a:p>
            <a:pPr lvl="5"/>
            <a:r>
              <a:rPr lang="nl-NL" dirty="0"/>
              <a:t>Leestekst</a:t>
            </a:r>
          </a:p>
          <a:p>
            <a:pPr lvl="6"/>
            <a:r>
              <a:rPr lang="nl-NL" dirty="0"/>
              <a:t>Numerieke bullets</a:t>
            </a:r>
          </a:p>
          <a:p>
            <a:pPr lvl="7"/>
            <a:r>
              <a:rPr lang="nl-NL" dirty="0"/>
              <a:t># Bullets</a:t>
            </a:r>
          </a:p>
          <a:p>
            <a:pPr lvl="8"/>
            <a:r>
              <a:rPr lang="nl-NL" dirty="0"/>
              <a:t># Sub-bullets</a:t>
            </a:r>
          </a:p>
        </p:txBody>
      </p:sp>
      <p:sp>
        <p:nvSpPr>
          <p:cNvPr id="4" name="Tijdelijke aanduiding voor datum 3">
            <a:extLst>
              <a:ext uri="{FF2B5EF4-FFF2-40B4-BE49-F238E27FC236}">
                <a16:creationId xmlns:a16="http://schemas.microsoft.com/office/drawing/2014/main" id="{933E1F13-F3BB-49F8-BF5B-3D33DE984C32}"/>
              </a:ext>
            </a:extLst>
          </p:cNvPr>
          <p:cNvSpPr>
            <a:spLocks noGrp="1"/>
          </p:cNvSpPr>
          <p:nvPr>
            <p:ph type="dt" sz="half" idx="2"/>
          </p:nvPr>
        </p:nvSpPr>
        <p:spPr>
          <a:xfrm>
            <a:off x="5736000" y="271600"/>
            <a:ext cx="720000" cy="180000"/>
          </a:xfrm>
          <a:prstGeom prst="rect">
            <a:avLst/>
          </a:prstGeom>
        </p:spPr>
        <p:txBody>
          <a:bodyPr vert="horz" wrap="none" lIns="0" tIns="0" rIns="0" bIns="0" rtlCol="0" anchor="ctr"/>
          <a:lstStyle>
            <a:lvl1pPr algn="ctr">
              <a:defRPr sz="700">
                <a:solidFill>
                  <a:schemeClr val="bg2"/>
                </a:solidFill>
              </a:defRPr>
            </a:lvl1pPr>
          </a:lstStyle>
          <a:p>
            <a:fld id="{8774CF9B-452A-49AA-9906-FB65FDDA8DF2}"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658F38BA-266F-4FA4-9BDF-81FFDA9EB56C}"/>
              </a:ext>
            </a:extLst>
          </p:cNvPr>
          <p:cNvSpPr>
            <a:spLocks noGrp="1"/>
          </p:cNvSpPr>
          <p:nvPr>
            <p:ph type="ftr" sz="quarter" idx="3"/>
          </p:nvPr>
        </p:nvSpPr>
        <p:spPr>
          <a:xfrm>
            <a:off x="6907224" y="6450742"/>
            <a:ext cx="720000" cy="180000"/>
          </a:xfrm>
          <a:prstGeom prst="rect">
            <a:avLst/>
          </a:prstGeom>
        </p:spPr>
        <p:txBody>
          <a:bodyPr vert="horz" wrap="none" lIns="0" tIns="0" rIns="0" bIns="0" rtlCol="0" anchor="ctr"/>
          <a:lstStyle>
            <a:lvl1pPr algn="l">
              <a:defRPr sz="700">
                <a:solidFill>
                  <a:schemeClr val="bg2"/>
                </a:solidFill>
              </a:defRPr>
            </a:lvl1pPr>
          </a:lstStyle>
          <a:p>
            <a:r>
              <a:rPr lang="nl-NL" dirty="0"/>
              <a:t>[vul hier uw voetnoot in]</a:t>
            </a:r>
          </a:p>
        </p:txBody>
      </p:sp>
      <p:sp>
        <p:nvSpPr>
          <p:cNvPr id="6" name="Tijdelijke aanduiding voor dianummer 5">
            <a:extLst>
              <a:ext uri="{FF2B5EF4-FFF2-40B4-BE49-F238E27FC236}">
                <a16:creationId xmlns:a16="http://schemas.microsoft.com/office/drawing/2014/main" id="{7B05DB33-D789-4A8C-8166-2BC140FCD753}"/>
              </a:ext>
            </a:extLst>
          </p:cNvPr>
          <p:cNvSpPr>
            <a:spLocks noGrp="1"/>
          </p:cNvSpPr>
          <p:nvPr>
            <p:ph type="sldNum" sz="quarter" idx="4"/>
          </p:nvPr>
        </p:nvSpPr>
        <p:spPr>
          <a:xfrm>
            <a:off x="4540324" y="6450742"/>
            <a:ext cx="720000" cy="180000"/>
          </a:xfrm>
          <a:prstGeom prst="rect">
            <a:avLst/>
          </a:prstGeom>
        </p:spPr>
        <p:txBody>
          <a:bodyPr vert="horz" wrap="none" lIns="0" tIns="0" rIns="0" bIns="0" rtlCol="0" anchor="ctr"/>
          <a:lstStyle>
            <a:lvl1pPr algn="r">
              <a:defRPr sz="700">
                <a:solidFill>
                  <a:schemeClr val="bg2"/>
                </a:solidFill>
              </a:defRPr>
            </a:lvl1pPr>
          </a:lstStyle>
          <a:p>
            <a:fld id="{FF61E002-7038-4534-AD3C-ADB6FBF99A22}" type="slidenum">
              <a:rPr lang="nl-NL" smtClean="0"/>
              <a:pPr/>
              <a:t>‹nr.›</a:t>
            </a:fld>
            <a:endParaRPr lang="nl-NL" dirty="0"/>
          </a:p>
        </p:txBody>
      </p:sp>
      <p:grpSp>
        <p:nvGrpSpPr>
          <p:cNvPr id="50" name="LOGO">
            <a:extLst>
              <a:ext uri="{FF2B5EF4-FFF2-40B4-BE49-F238E27FC236}">
                <a16:creationId xmlns:a16="http://schemas.microsoft.com/office/drawing/2014/main" id="{506E63DF-C778-4CE2-AFD6-1D02A34F3AB2}"/>
              </a:ext>
            </a:extLst>
          </p:cNvPr>
          <p:cNvGrpSpPr/>
          <p:nvPr userDrawn="1"/>
        </p:nvGrpSpPr>
        <p:grpSpPr>
          <a:xfrm>
            <a:off x="10620753" y="-1256929"/>
            <a:ext cx="1212095" cy="939250"/>
            <a:chOff x="2783323" y="991053"/>
            <a:chExt cx="6625355" cy="5133974"/>
          </a:xfrm>
          <a:solidFill>
            <a:schemeClr val="bg2"/>
          </a:solidFill>
        </p:grpSpPr>
        <p:sp>
          <p:nvSpPr>
            <p:cNvPr id="53" name="Freeform 5">
              <a:extLst>
                <a:ext uri="{FF2B5EF4-FFF2-40B4-BE49-F238E27FC236}">
                  <a16:creationId xmlns:a16="http://schemas.microsoft.com/office/drawing/2014/main" id="{D9A508BB-0D8B-4D7F-B711-E1F952893E2E}"/>
                </a:ext>
              </a:extLst>
            </p:cNvPr>
            <p:cNvSpPr>
              <a:spLocks/>
            </p:cNvSpPr>
            <p:nvPr userDrawn="1"/>
          </p:nvSpPr>
          <p:spPr bwMode="auto">
            <a:xfrm>
              <a:off x="2783323" y="991053"/>
              <a:ext cx="386404" cy="720836"/>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5" name="Freeform 6">
              <a:extLst>
                <a:ext uri="{FF2B5EF4-FFF2-40B4-BE49-F238E27FC236}">
                  <a16:creationId xmlns:a16="http://schemas.microsoft.com/office/drawing/2014/main" id="{1D692B4E-FDF6-4CF3-8C66-2511E4CB21A7}"/>
                </a:ext>
              </a:extLst>
            </p:cNvPr>
            <p:cNvSpPr>
              <a:spLocks noEditPoints="1"/>
            </p:cNvSpPr>
            <p:nvPr userDrawn="1"/>
          </p:nvSpPr>
          <p:spPr bwMode="auto">
            <a:xfrm>
              <a:off x="3223960" y="1232839"/>
              <a:ext cx="372846" cy="483570"/>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6" name="Freeform 7">
              <a:extLst>
                <a:ext uri="{FF2B5EF4-FFF2-40B4-BE49-F238E27FC236}">
                  <a16:creationId xmlns:a16="http://schemas.microsoft.com/office/drawing/2014/main" id="{D7979867-7C1E-45A4-9E24-239BDEDFAC98}"/>
                </a:ext>
              </a:extLst>
            </p:cNvPr>
            <p:cNvSpPr>
              <a:spLocks noEditPoints="1"/>
            </p:cNvSpPr>
            <p:nvPr userDrawn="1"/>
          </p:nvSpPr>
          <p:spPr bwMode="auto">
            <a:xfrm>
              <a:off x="3698491" y="991053"/>
              <a:ext cx="399962" cy="72535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7" name="Freeform 8">
              <a:extLst>
                <a:ext uri="{FF2B5EF4-FFF2-40B4-BE49-F238E27FC236}">
                  <a16:creationId xmlns:a16="http://schemas.microsoft.com/office/drawing/2014/main" id="{35639217-0E3D-4EC4-AB56-06F97FBE3723}"/>
                </a:ext>
              </a:extLst>
            </p:cNvPr>
            <p:cNvSpPr>
              <a:spLocks noEditPoints="1"/>
            </p:cNvSpPr>
            <p:nvPr userDrawn="1"/>
          </p:nvSpPr>
          <p:spPr bwMode="auto">
            <a:xfrm>
              <a:off x="4173021" y="1232839"/>
              <a:ext cx="370586" cy="483570"/>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8" name="Freeform 9">
              <a:extLst>
                <a:ext uri="{FF2B5EF4-FFF2-40B4-BE49-F238E27FC236}">
                  <a16:creationId xmlns:a16="http://schemas.microsoft.com/office/drawing/2014/main" id="{3137E644-2414-4C65-8EA2-01DBB5879EAE}"/>
                </a:ext>
              </a:extLst>
            </p:cNvPr>
            <p:cNvSpPr>
              <a:spLocks/>
            </p:cNvSpPr>
            <p:nvPr userDrawn="1"/>
          </p:nvSpPr>
          <p:spPr bwMode="auto">
            <a:xfrm>
              <a:off x="4618176" y="1232839"/>
              <a:ext cx="284718" cy="483570"/>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9" name="Freeform 10">
              <a:extLst>
                <a:ext uri="{FF2B5EF4-FFF2-40B4-BE49-F238E27FC236}">
                  <a16:creationId xmlns:a16="http://schemas.microsoft.com/office/drawing/2014/main" id="{80DA3AE7-88E5-43B7-A97F-1BC4C6C95DBB}"/>
                </a:ext>
              </a:extLst>
            </p:cNvPr>
            <p:cNvSpPr>
              <a:spLocks/>
            </p:cNvSpPr>
            <p:nvPr userDrawn="1"/>
          </p:nvSpPr>
          <p:spPr bwMode="auto">
            <a:xfrm>
              <a:off x="4977464" y="1079181"/>
              <a:ext cx="264382" cy="637227"/>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60" name="Freeform 11">
              <a:extLst>
                <a:ext uri="{FF2B5EF4-FFF2-40B4-BE49-F238E27FC236}">
                  <a16:creationId xmlns:a16="http://schemas.microsoft.com/office/drawing/2014/main" id="{4E464931-DE74-4218-8A3F-BA5839DFB5DB}"/>
                </a:ext>
              </a:extLst>
            </p:cNvPr>
            <p:cNvSpPr>
              <a:spLocks noEditPoints="1"/>
            </p:cNvSpPr>
            <p:nvPr userDrawn="1"/>
          </p:nvSpPr>
          <p:spPr bwMode="auto">
            <a:xfrm>
              <a:off x="5307376" y="1232839"/>
              <a:ext cx="343470" cy="483570"/>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61" name="Freeform 12">
              <a:extLst>
                <a:ext uri="{FF2B5EF4-FFF2-40B4-BE49-F238E27FC236}">
                  <a16:creationId xmlns:a16="http://schemas.microsoft.com/office/drawing/2014/main" id="{80B2CD81-006D-4CB9-A64C-BF6486298ACC}"/>
                </a:ext>
              </a:extLst>
            </p:cNvPr>
            <p:cNvSpPr>
              <a:spLocks/>
            </p:cNvSpPr>
            <p:nvPr userDrawn="1"/>
          </p:nvSpPr>
          <p:spPr bwMode="auto">
            <a:xfrm>
              <a:off x="5752530" y="1237358"/>
              <a:ext cx="282459" cy="47453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62" name="Freeform 14">
              <a:extLst>
                <a:ext uri="{FF2B5EF4-FFF2-40B4-BE49-F238E27FC236}">
                  <a16:creationId xmlns:a16="http://schemas.microsoft.com/office/drawing/2014/main" id="{A402834E-4CAF-4D1C-B593-DC4AEBFC396A}"/>
                </a:ext>
              </a:extLst>
            </p:cNvPr>
            <p:cNvSpPr>
              <a:spLocks/>
            </p:cNvSpPr>
            <p:nvPr userDrawn="1"/>
          </p:nvSpPr>
          <p:spPr bwMode="auto">
            <a:xfrm>
              <a:off x="7169344" y="3022498"/>
              <a:ext cx="2239334" cy="3102529"/>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63" name="Freeform 13">
              <a:extLst>
                <a:ext uri="{FF2B5EF4-FFF2-40B4-BE49-F238E27FC236}">
                  <a16:creationId xmlns:a16="http://schemas.microsoft.com/office/drawing/2014/main" id="{D87C5B3D-D55F-41AA-AB49-C9E9BBEC4933}"/>
                </a:ext>
              </a:extLst>
            </p:cNvPr>
            <p:cNvSpPr>
              <a:spLocks/>
            </p:cNvSpPr>
            <p:nvPr userDrawn="1"/>
          </p:nvSpPr>
          <p:spPr bwMode="auto">
            <a:xfrm>
              <a:off x="5533343" y="1079181"/>
              <a:ext cx="1974952" cy="4261740"/>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EXTRA KLEUREN PIPET">
            <a:extLst>
              <a:ext uri="{FF2B5EF4-FFF2-40B4-BE49-F238E27FC236}">
                <a16:creationId xmlns:a16="http://schemas.microsoft.com/office/drawing/2014/main" id="{B0432F05-1DC2-4A25-B4B7-A374D53B5B2E}"/>
              </a:ext>
            </a:extLst>
          </p:cNvPr>
          <p:cNvGrpSpPr/>
          <p:nvPr userDrawn="1"/>
        </p:nvGrpSpPr>
        <p:grpSpPr>
          <a:xfrm>
            <a:off x="3710570" y="6949155"/>
            <a:ext cx="4770861" cy="360000"/>
            <a:chOff x="3710570" y="6949155"/>
            <a:chExt cx="4770861" cy="360000"/>
          </a:xfrm>
        </p:grpSpPr>
        <p:sp>
          <p:nvSpPr>
            <p:cNvPr id="22" name="Rechthoek 21">
              <a:extLst>
                <a:ext uri="{FF2B5EF4-FFF2-40B4-BE49-F238E27FC236}">
                  <a16:creationId xmlns:a16="http://schemas.microsoft.com/office/drawing/2014/main" id="{EBA58CFB-384A-4F4A-AD7B-7F74E0716D74}"/>
                </a:ext>
              </a:extLst>
            </p:cNvPr>
            <p:cNvSpPr/>
            <p:nvPr userDrawn="1"/>
          </p:nvSpPr>
          <p:spPr>
            <a:xfrm>
              <a:off x="3710570" y="6949155"/>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4" name="Rechthoek 63">
              <a:extLst>
                <a:ext uri="{FF2B5EF4-FFF2-40B4-BE49-F238E27FC236}">
                  <a16:creationId xmlns:a16="http://schemas.microsoft.com/office/drawing/2014/main" id="{F6731890-1ABD-4C47-9603-FFE2B1A44FAF}"/>
                </a:ext>
              </a:extLst>
            </p:cNvPr>
            <p:cNvSpPr/>
            <p:nvPr userDrawn="1"/>
          </p:nvSpPr>
          <p:spPr>
            <a:xfrm>
              <a:off x="4151656" y="694915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5" name="Rechthoek 64">
              <a:extLst>
                <a:ext uri="{FF2B5EF4-FFF2-40B4-BE49-F238E27FC236}">
                  <a16:creationId xmlns:a16="http://schemas.microsoft.com/office/drawing/2014/main" id="{DBEADBE1-9DB1-468F-92E5-F948ED6CAA60}"/>
                </a:ext>
              </a:extLst>
            </p:cNvPr>
            <p:cNvSpPr/>
            <p:nvPr userDrawn="1"/>
          </p:nvSpPr>
          <p:spPr>
            <a:xfrm>
              <a:off x="4592742" y="6949155"/>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6" name="Rechthoek 65">
              <a:extLst>
                <a:ext uri="{FF2B5EF4-FFF2-40B4-BE49-F238E27FC236}">
                  <a16:creationId xmlns:a16="http://schemas.microsoft.com/office/drawing/2014/main" id="{1995D110-B102-4A25-B18C-C79489475CB9}"/>
                </a:ext>
              </a:extLst>
            </p:cNvPr>
            <p:cNvSpPr/>
            <p:nvPr userDrawn="1"/>
          </p:nvSpPr>
          <p:spPr>
            <a:xfrm>
              <a:off x="5033828" y="6949155"/>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7" name="Rechthoek 66">
              <a:extLst>
                <a:ext uri="{FF2B5EF4-FFF2-40B4-BE49-F238E27FC236}">
                  <a16:creationId xmlns:a16="http://schemas.microsoft.com/office/drawing/2014/main" id="{7BE0F0F6-00EB-42DC-8D9E-6998802AD570}"/>
                </a:ext>
              </a:extLst>
            </p:cNvPr>
            <p:cNvSpPr/>
            <p:nvPr userDrawn="1"/>
          </p:nvSpPr>
          <p:spPr>
            <a:xfrm>
              <a:off x="5474914" y="6949155"/>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8" name="Rechthoek 67">
              <a:extLst>
                <a:ext uri="{FF2B5EF4-FFF2-40B4-BE49-F238E27FC236}">
                  <a16:creationId xmlns:a16="http://schemas.microsoft.com/office/drawing/2014/main" id="{AE512B40-F06F-4980-B769-4DBFC3A52AAD}"/>
                </a:ext>
              </a:extLst>
            </p:cNvPr>
            <p:cNvSpPr/>
            <p:nvPr userDrawn="1"/>
          </p:nvSpPr>
          <p:spPr>
            <a:xfrm>
              <a:off x="5916000" y="6949155"/>
              <a:ext cx="360000"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9" name="Rechthoek 68">
              <a:extLst>
                <a:ext uri="{FF2B5EF4-FFF2-40B4-BE49-F238E27FC236}">
                  <a16:creationId xmlns:a16="http://schemas.microsoft.com/office/drawing/2014/main" id="{FA055A4C-E2FE-4AA3-81B0-C04ECBB10A68}"/>
                </a:ext>
              </a:extLst>
            </p:cNvPr>
            <p:cNvSpPr/>
            <p:nvPr userDrawn="1"/>
          </p:nvSpPr>
          <p:spPr>
            <a:xfrm>
              <a:off x="6357086" y="6949155"/>
              <a:ext cx="360000" cy="360000"/>
            </a:xfrm>
            <a:prstGeom prst="rect">
              <a:avLst/>
            </a:prstGeom>
            <a:solidFill>
              <a:srgbClr val="BE0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0" name="Rechthoek 69">
              <a:extLst>
                <a:ext uri="{FF2B5EF4-FFF2-40B4-BE49-F238E27FC236}">
                  <a16:creationId xmlns:a16="http://schemas.microsoft.com/office/drawing/2014/main" id="{B1ECF044-1273-44B5-9380-3C46EA52FAC3}"/>
                </a:ext>
              </a:extLst>
            </p:cNvPr>
            <p:cNvSpPr/>
            <p:nvPr userDrawn="1"/>
          </p:nvSpPr>
          <p:spPr>
            <a:xfrm>
              <a:off x="6798172" y="6949155"/>
              <a:ext cx="360000" cy="360000"/>
            </a:xfrm>
            <a:prstGeom prst="rect">
              <a:avLst/>
            </a:prstGeom>
            <a:solidFill>
              <a:srgbClr val="6F2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1" name="Rechthoek 70">
              <a:extLst>
                <a:ext uri="{FF2B5EF4-FFF2-40B4-BE49-F238E27FC236}">
                  <a16:creationId xmlns:a16="http://schemas.microsoft.com/office/drawing/2014/main" id="{FDB5661E-25B2-4C0F-BBC5-BEC8C666B5B8}"/>
                </a:ext>
              </a:extLst>
            </p:cNvPr>
            <p:cNvSpPr/>
            <p:nvPr userDrawn="1"/>
          </p:nvSpPr>
          <p:spPr>
            <a:xfrm>
              <a:off x="7239258" y="6949155"/>
              <a:ext cx="360000" cy="360000"/>
            </a:xfrm>
            <a:prstGeom prst="rect">
              <a:avLst/>
            </a:prstGeom>
            <a:solidFill>
              <a:srgbClr val="EB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2" name="Rechthoek 71">
              <a:extLst>
                <a:ext uri="{FF2B5EF4-FFF2-40B4-BE49-F238E27FC236}">
                  <a16:creationId xmlns:a16="http://schemas.microsoft.com/office/drawing/2014/main" id="{A9FB5D3D-9159-48CC-AD79-A6913A6C28AD}"/>
                </a:ext>
              </a:extLst>
            </p:cNvPr>
            <p:cNvSpPr/>
            <p:nvPr userDrawn="1"/>
          </p:nvSpPr>
          <p:spPr>
            <a:xfrm>
              <a:off x="7680344" y="6949155"/>
              <a:ext cx="360000" cy="360000"/>
            </a:xfrm>
            <a:prstGeom prst="rect">
              <a:avLst/>
            </a:prstGeom>
            <a:solidFill>
              <a:srgbClr val="BB9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1" name="Rechthoek 80">
              <a:extLst>
                <a:ext uri="{FF2B5EF4-FFF2-40B4-BE49-F238E27FC236}">
                  <a16:creationId xmlns:a16="http://schemas.microsoft.com/office/drawing/2014/main" id="{895FC5A5-DFAF-4818-AE55-FA9AD88D6A8C}"/>
                </a:ext>
              </a:extLst>
            </p:cNvPr>
            <p:cNvSpPr/>
            <p:nvPr userDrawn="1"/>
          </p:nvSpPr>
          <p:spPr>
            <a:xfrm>
              <a:off x="8121431" y="6949155"/>
              <a:ext cx="360000" cy="360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nvGrpSpPr>
          <p:cNvPr id="110" name="BULLET Huisje" hidden="1">
            <a:extLst>
              <a:ext uri="{FF2B5EF4-FFF2-40B4-BE49-F238E27FC236}">
                <a16:creationId xmlns:a16="http://schemas.microsoft.com/office/drawing/2014/main" id="{7FF9DA50-5870-4436-B771-809AB1465803}"/>
              </a:ext>
            </a:extLst>
          </p:cNvPr>
          <p:cNvGrpSpPr/>
          <p:nvPr userDrawn="1"/>
        </p:nvGrpSpPr>
        <p:grpSpPr>
          <a:xfrm>
            <a:off x="12920596" y="542984"/>
            <a:ext cx="4680000" cy="5772032"/>
            <a:chOff x="1789087" y="383062"/>
            <a:chExt cx="4680000" cy="5772032"/>
          </a:xfrm>
        </p:grpSpPr>
        <p:sp>
          <p:nvSpPr>
            <p:cNvPr id="111" name="Gelijkbenige driehoek 110">
              <a:extLst>
                <a:ext uri="{FF2B5EF4-FFF2-40B4-BE49-F238E27FC236}">
                  <a16:creationId xmlns:a16="http://schemas.microsoft.com/office/drawing/2014/main" id="{BDE631D6-AA65-4487-B757-CC8E0254D0E3}"/>
                </a:ext>
              </a:extLst>
            </p:cNvPr>
            <p:cNvSpPr/>
            <p:nvPr/>
          </p:nvSpPr>
          <p:spPr>
            <a:xfrm>
              <a:off x="1789087" y="383062"/>
              <a:ext cx="4680000" cy="227311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2" name="Rechthoek 111">
              <a:extLst>
                <a:ext uri="{FF2B5EF4-FFF2-40B4-BE49-F238E27FC236}">
                  <a16:creationId xmlns:a16="http://schemas.microsoft.com/office/drawing/2014/main" id="{A200E6B4-A914-487F-8BAA-A36C3D096669}"/>
                </a:ext>
              </a:extLst>
            </p:cNvPr>
            <p:cNvSpPr/>
            <p:nvPr/>
          </p:nvSpPr>
          <p:spPr>
            <a:xfrm rot="10800000">
              <a:off x="1789087" y="2655214"/>
              <a:ext cx="4680000" cy="3499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nvGrpSpPr>
          <p:cNvPr id="113" name="BULLET Huisje" hidden="1">
            <a:extLst>
              <a:ext uri="{FF2B5EF4-FFF2-40B4-BE49-F238E27FC236}">
                <a16:creationId xmlns:a16="http://schemas.microsoft.com/office/drawing/2014/main" id="{BFA8FF04-5266-4B8A-AB06-EA531765D6AE}"/>
              </a:ext>
            </a:extLst>
          </p:cNvPr>
          <p:cNvGrpSpPr/>
          <p:nvPr userDrawn="1"/>
        </p:nvGrpSpPr>
        <p:grpSpPr>
          <a:xfrm>
            <a:off x="12285787" y="542984"/>
            <a:ext cx="4680000" cy="5772032"/>
            <a:chOff x="1789087" y="383062"/>
            <a:chExt cx="4680000" cy="5772032"/>
          </a:xfrm>
          <a:solidFill>
            <a:schemeClr val="bg2"/>
          </a:solidFill>
        </p:grpSpPr>
        <p:sp>
          <p:nvSpPr>
            <p:cNvPr id="114" name="Gelijkbenige driehoek 113">
              <a:extLst>
                <a:ext uri="{FF2B5EF4-FFF2-40B4-BE49-F238E27FC236}">
                  <a16:creationId xmlns:a16="http://schemas.microsoft.com/office/drawing/2014/main" id="{2D34CC23-897E-496A-B10A-664B7D6A592B}"/>
                </a:ext>
              </a:extLst>
            </p:cNvPr>
            <p:cNvSpPr/>
            <p:nvPr/>
          </p:nvSpPr>
          <p:spPr>
            <a:xfrm>
              <a:off x="1789087" y="383062"/>
              <a:ext cx="4680000" cy="227311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5" name="Rechthoek 114">
              <a:extLst>
                <a:ext uri="{FF2B5EF4-FFF2-40B4-BE49-F238E27FC236}">
                  <a16:creationId xmlns:a16="http://schemas.microsoft.com/office/drawing/2014/main" id="{574DCB98-EE8B-4647-8240-65AC7DA7EA43}"/>
                </a:ext>
              </a:extLst>
            </p:cNvPr>
            <p:cNvSpPr/>
            <p:nvPr/>
          </p:nvSpPr>
          <p:spPr>
            <a:xfrm rot="10800000">
              <a:off x="1789087" y="2655214"/>
              <a:ext cx="4680000" cy="3499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201" name="Template namen">
            <a:extLst>
              <a:ext uri="{FF2B5EF4-FFF2-40B4-BE49-F238E27FC236}">
                <a16:creationId xmlns:a16="http://schemas.microsoft.com/office/drawing/2014/main" id="{50BD12A7-811E-4783-AC97-7F9D3419B4F3}"/>
              </a:ext>
            </a:extLst>
          </p:cNvPr>
          <p:cNvSpPr/>
          <p:nvPr userDrawn="1"/>
        </p:nvSpPr>
        <p:spPr>
          <a:xfrm>
            <a:off x="0" y="-600252"/>
            <a:ext cx="720000" cy="360000"/>
          </a:xfrm>
          <a:prstGeom prst="rect">
            <a:avLst/>
          </a:prstGeom>
        </p:spPr>
        <p:txBody>
          <a:bodyPr wrap="none" lIns="0" tIns="0" rIns="0" bIns="0">
            <a:noAutofit/>
          </a:bodyPr>
          <a:lstStyle/>
          <a:p>
            <a:r>
              <a:rPr lang="nl-NL" sz="1100" dirty="0">
                <a:solidFill>
                  <a:schemeClr val="bg2"/>
                </a:solidFill>
              </a:rPr>
              <a:t>Template indeling</a:t>
            </a:r>
          </a:p>
        </p:txBody>
      </p:sp>
    </p:spTree>
    <p:extLst>
      <p:ext uri="{BB962C8B-B14F-4D97-AF65-F5344CB8AC3E}">
        <p14:creationId xmlns:p14="http://schemas.microsoft.com/office/powerpoint/2010/main" val="426244338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844" r:id="rId3"/>
    <p:sldLayoutId id="2147483797" r:id="rId4"/>
    <p:sldLayoutId id="2147483845" r:id="rId5"/>
    <p:sldLayoutId id="2147483798" r:id="rId6"/>
    <p:sldLayoutId id="2147483816" r:id="rId7"/>
    <p:sldLayoutId id="2147483817" r:id="rId8"/>
    <p:sldLayoutId id="214748381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 id="2147483812" r:id="rId23"/>
    <p:sldLayoutId id="2147483813" r:id="rId24"/>
    <p:sldLayoutId id="2147483814" r:id="rId25"/>
    <p:sldLayoutId id="2147483815" r:id="rId26"/>
  </p:sldLayoutIdLst>
  <p:hf hdr="0"/>
  <p:txStyles>
    <p:titleStyle>
      <a:lvl1pPr algn="l" defTabSz="914400" rtl="0" eaLnBrk="1" latinLnBrk="0" hangingPunct="1">
        <a:lnSpc>
          <a:spcPct val="90000"/>
        </a:lnSpc>
        <a:spcBef>
          <a:spcPct val="0"/>
        </a:spcBef>
        <a:buNone/>
        <a:defRPr sz="1200" b="0" kern="1200" spc="30" baseline="0">
          <a:ln w="6350">
            <a:noFill/>
            <a:miter lim="800000"/>
          </a:ln>
          <a:solidFill>
            <a:schemeClr val="bg2"/>
          </a:solidFill>
          <a:latin typeface="+mj-lt"/>
          <a:ea typeface="+mj-ea"/>
          <a:cs typeface="+mj-cs"/>
        </a:defRPr>
      </a:lvl1pPr>
    </p:titleStyle>
    <p:bodyStyle>
      <a:lvl1pPr marL="0" indent="0" algn="l" defTabSz="444500" rtl="0" eaLnBrk="1" latinLnBrk="0" hangingPunct="1">
        <a:lnSpc>
          <a:spcPct val="95000"/>
        </a:lnSpc>
        <a:spcBef>
          <a:spcPts val="400"/>
        </a:spcBef>
        <a:spcAft>
          <a:spcPts val="0"/>
        </a:spcAft>
        <a:buClr>
          <a:schemeClr val="accent1"/>
        </a:buClr>
        <a:buSzPct val="200000"/>
        <a:buFontTx/>
        <a:buNone/>
        <a:defRPr lang="nl-NL" sz="3200" b="0" kern="1200" spc="50" baseline="0" dirty="0">
          <a:ln w="9525">
            <a:solidFill>
              <a:schemeClr val="tx2"/>
            </a:solidFill>
            <a:miter lim="800000"/>
          </a:ln>
          <a:solidFill>
            <a:schemeClr val="tx2"/>
          </a:solidFill>
          <a:effectLst/>
          <a:latin typeface="+mn-lt"/>
          <a:ea typeface="+mn-ea"/>
          <a:cs typeface="+mn-cs"/>
        </a:defRPr>
      </a:lvl1pPr>
      <a:lvl2pPr marL="0" indent="0" algn="l" defTabSz="444500" rtl="0" eaLnBrk="1" latinLnBrk="0" hangingPunct="1">
        <a:lnSpc>
          <a:spcPct val="95000"/>
        </a:lnSpc>
        <a:spcBef>
          <a:spcPts val="0"/>
        </a:spcBef>
        <a:spcAft>
          <a:spcPts val="1600"/>
        </a:spcAft>
        <a:buClr>
          <a:schemeClr val="accent2"/>
        </a:buClr>
        <a:buSzPct val="100000"/>
        <a:buFontTx/>
        <a:buNone/>
        <a:defRPr lang="nl-NL" sz="3200" b="0" kern="1200" spc="50" baseline="0" dirty="0">
          <a:ln w="9525">
            <a:solidFill>
              <a:schemeClr val="bg2"/>
            </a:solidFill>
            <a:miter lim="800000"/>
          </a:ln>
          <a:solidFill>
            <a:schemeClr val="bg2"/>
          </a:solidFill>
          <a:latin typeface="+mn-lt"/>
          <a:ea typeface="+mn-ea"/>
          <a:cs typeface="+mn-cs"/>
        </a:defRPr>
      </a:lvl2pPr>
      <a:lvl3pPr marL="361950" indent="-361950" algn="l" defTabSz="444500" rtl="0" eaLnBrk="1" latinLnBrk="0" hangingPunct="1">
        <a:lnSpc>
          <a:spcPct val="95000"/>
        </a:lnSpc>
        <a:spcBef>
          <a:spcPts val="0"/>
        </a:spcBef>
        <a:spcAft>
          <a:spcPts val="800"/>
        </a:spcAft>
        <a:buClr>
          <a:schemeClr val="bg2"/>
        </a:buClr>
        <a:buSzPct val="200000"/>
        <a:buFont typeface="Arial" panose="020B0604020202020204" pitchFamily="34" charset="0"/>
        <a:buChar char="ן"/>
        <a:defRPr sz="1600" kern="1200">
          <a:solidFill>
            <a:schemeClr val="tx1">
              <a:lumMod val="95000"/>
              <a:lumOff val="5000"/>
            </a:schemeClr>
          </a:solidFill>
          <a:latin typeface="+mn-lt"/>
          <a:ea typeface="+mn-ea"/>
          <a:cs typeface="+mn-cs"/>
        </a:defRPr>
      </a:lvl3pPr>
      <a:lvl4pPr marL="731838" indent="-285750" algn="l" defTabSz="444500" rtl="0" eaLnBrk="1" latinLnBrk="0" hangingPunct="1">
        <a:lnSpc>
          <a:spcPct val="95000"/>
        </a:lnSpc>
        <a:spcBef>
          <a:spcPts val="600"/>
        </a:spcBef>
        <a:spcAft>
          <a:spcPts val="600"/>
        </a:spcAft>
        <a:buFontTx/>
        <a:buBlip>
          <a:blip r:embed="rId30"/>
        </a:buBlip>
        <a:defRPr sz="1300" b="0" kern="1200" spc="50" baseline="0">
          <a:ln w="12700">
            <a:noFill/>
            <a:miter lim="800000"/>
          </a:ln>
          <a:solidFill>
            <a:schemeClr val="tx1">
              <a:lumMod val="95000"/>
              <a:lumOff val="5000"/>
            </a:schemeClr>
          </a:solidFill>
          <a:effectLst/>
          <a:latin typeface="+mn-lt"/>
          <a:ea typeface="+mn-ea"/>
          <a:cs typeface="+mn-cs"/>
        </a:defRPr>
      </a:lvl4pPr>
      <a:lvl5pPr marL="1077913" indent="-361950" algn="l" defTabSz="444500" rtl="0" eaLnBrk="1" latinLnBrk="0" hangingPunct="1">
        <a:lnSpc>
          <a:spcPct val="95000"/>
        </a:lnSpc>
        <a:spcBef>
          <a:spcPts val="0"/>
        </a:spcBef>
        <a:spcAft>
          <a:spcPts val="600"/>
        </a:spcAft>
        <a:buFontTx/>
        <a:buBlip>
          <a:blip r:embed="rId31"/>
        </a:buBlip>
        <a:defRPr lang="nl-NL" sz="1300" b="0" kern="1200" spc="50" baseline="0" dirty="0">
          <a:ln w="12700">
            <a:noFill/>
            <a:miter lim="800000"/>
          </a:ln>
          <a:solidFill>
            <a:schemeClr val="tx1">
              <a:lumMod val="95000"/>
              <a:lumOff val="5000"/>
            </a:schemeClr>
          </a:solidFill>
          <a:effectLst/>
          <a:latin typeface="+mn-lt"/>
          <a:ea typeface="+mn-ea"/>
          <a:cs typeface="+mn-cs"/>
        </a:defRPr>
      </a:lvl5pPr>
      <a:lvl6pPr marL="449263" indent="0" algn="l" defTabSz="444500" rtl="0" eaLnBrk="1" latinLnBrk="0" hangingPunct="1">
        <a:lnSpc>
          <a:spcPct val="95000"/>
        </a:lnSpc>
        <a:spcBef>
          <a:spcPts val="0"/>
        </a:spcBef>
        <a:spcAft>
          <a:spcPts val="1600"/>
        </a:spcAft>
        <a:buFont typeface="Arial" panose="020B0604020202020204" pitchFamily="34" charset="0"/>
        <a:buNone/>
        <a:defRPr lang="nl-NL" sz="1300" b="0" kern="1200" spc="50" baseline="0" dirty="0">
          <a:ln w="12700">
            <a:noFill/>
            <a:miter lim="800000"/>
          </a:ln>
          <a:solidFill>
            <a:schemeClr val="tx1">
              <a:lumMod val="95000"/>
              <a:lumOff val="5000"/>
            </a:schemeClr>
          </a:solidFill>
          <a:effectLst/>
          <a:latin typeface="+mn-lt"/>
          <a:ea typeface="+mn-ea"/>
          <a:cs typeface="+mn-cs"/>
        </a:defRPr>
      </a:lvl6pPr>
      <a:lvl7pPr marL="714375" indent="-271463" algn="l" defTabSz="444500" rtl="0" eaLnBrk="1" latinLnBrk="0" hangingPunct="1">
        <a:lnSpc>
          <a:spcPct val="95000"/>
        </a:lnSpc>
        <a:spcBef>
          <a:spcPts val="1200"/>
        </a:spcBef>
        <a:spcAft>
          <a:spcPts val="0"/>
        </a:spcAft>
        <a:buClr>
          <a:schemeClr val="bg2"/>
        </a:buClr>
        <a:buFont typeface="+mj-lt"/>
        <a:buAutoNum type="arabicPeriod"/>
        <a:defRPr sz="1300" kern="1200">
          <a:solidFill>
            <a:schemeClr val="tx1"/>
          </a:solidFill>
          <a:latin typeface="+mn-lt"/>
          <a:ea typeface="+mn-ea"/>
          <a:cs typeface="+mn-cs"/>
        </a:defRPr>
      </a:lvl7pPr>
      <a:lvl8pPr marL="1076325" indent="-355600" algn="l" defTabSz="444500" rtl="0" eaLnBrk="1" latinLnBrk="0" hangingPunct="1">
        <a:lnSpc>
          <a:spcPct val="95000"/>
        </a:lnSpc>
        <a:spcBef>
          <a:spcPts val="800"/>
        </a:spcBef>
        <a:spcAft>
          <a:spcPts val="0"/>
        </a:spcAft>
        <a:buClr>
          <a:schemeClr val="tx2"/>
        </a:buClr>
        <a:buFontTx/>
        <a:buBlip>
          <a:blip r:embed="rId30"/>
        </a:buBlip>
        <a:defRPr sz="1300" kern="1200">
          <a:solidFill>
            <a:schemeClr val="tx1"/>
          </a:solidFill>
          <a:latin typeface="+mn-lt"/>
          <a:ea typeface="+mn-ea"/>
          <a:cs typeface="+mn-cs"/>
        </a:defRPr>
      </a:lvl8pPr>
      <a:lvl9pPr marL="1343025" indent="-277813" algn="l" defTabSz="444500" rtl="0" eaLnBrk="1" latinLnBrk="0" hangingPunct="1">
        <a:lnSpc>
          <a:spcPct val="95000"/>
        </a:lnSpc>
        <a:spcBef>
          <a:spcPts val="0"/>
        </a:spcBef>
        <a:spcAft>
          <a:spcPts val="800"/>
        </a:spcAft>
        <a:buClr>
          <a:schemeClr val="bg2"/>
        </a:buClr>
        <a:buFontTx/>
        <a:buBlip>
          <a:blip r:embed="rId31"/>
        </a:buBlip>
        <a:defRPr sz="13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34">
          <p15:clr>
            <a:srgbClr val="F26B43"/>
          </p15:clr>
        </p15:guide>
        <p15:guide id="2" pos="211">
          <p15:clr>
            <a:srgbClr val="F26B43"/>
          </p15:clr>
        </p15:guide>
        <p15:guide id="3" pos="7129">
          <p15:clr>
            <a:srgbClr val="F26B43"/>
          </p15:clr>
        </p15:guide>
        <p15:guide id="4" orient="horz" pos="210">
          <p15:clr>
            <a:srgbClr val="F26B43"/>
          </p15:clr>
        </p15:guide>
        <p15:guide id="5" pos="551">
          <p15:clr>
            <a:srgbClr val="F26B43"/>
          </p15:clr>
        </p15:guide>
        <p15:guide id="6" pos="7469">
          <p15:clr>
            <a:srgbClr val="F26B43"/>
          </p15:clr>
        </p15:guide>
        <p15:guide id="7" orient="horz" pos="686">
          <p15:clr>
            <a:srgbClr val="F26B43"/>
          </p15:clr>
        </p15:guide>
        <p15:guide id="8" orient="horz" pos="411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6">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7" name="BACKGROUND" hidden="1">
            <a:extLst>
              <a:ext uri="{FF2B5EF4-FFF2-40B4-BE49-F238E27FC236}">
                <a16:creationId xmlns:a16="http://schemas.microsoft.com/office/drawing/2014/main" id="{E8B5E829-5347-49FE-BDB1-69B5B869712F}"/>
              </a:ext>
            </a:extLst>
          </p:cNvPr>
          <p:cNvSpPr/>
          <p:nvPr/>
        </p:nvSpPr>
        <p:spPr>
          <a:xfrm>
            <a:off x="-1200" y="1054"/>
            <a:ext cx="12196800" cy="6858000"/>
          </a:xfrm>
          <a:prstGeom prst="rect">
            <a:avLst/>
          </a:prstGeom>
          <a:gradFill>
            <a:gsLst>
              <a:gs pos="10000">
                <a:schemeClr val="bg2"/>
              </a:gs>
              <a:gs pos="90000">
                <a:schemeClr val="tx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82" name="LIJNEN" hidden="1">
            <a:extLst>
              <a:ext uri="{FF2B5EF4-FFF2-40B4-BE49-F238E27FC236}">
                <a16:creationId xmlns:a16="http://schemas.microsoft.com/office/drawing/2014/main" id="{5293FA74-5326-4C7D-8DF2-B9A3C725E9D7}"/>
              </a:ext>
            </a:extLst>
          </p:cNvPr>
          <p:cNvGrpSpPr/>
          <p:nvPr/>
        </p:nvGrpSpPr>
        <p:grpSpPr>
          <a:xfrm rot="20700000">
            <a:off x="-229955" y="-1003189"/>
            <a:ext cx="12251818" cy="8927167"/>
            <a:chOff x="6461215" y="2151028"/>
            <a:chExt cx="3755459" cy="2736381"/>
          </a:xfrm>
        </p:grpSpPr>
        <p:sp>
          <p:nvSpPr>
            <p:cNvPr id="83" name="Vrije vorm: vorm 82">
              <a:extLst>
                <a:ext uri="{FF2B5EF4-FFF2-40B4-BE49-F238E27FC236}">
                  <a16:creationId xmlns:a16="http://schemas.microsoft.com/office/drawing/2014/main" id="{01CD1131-F255-43B8-850C-C9266983AAA3}"/>
                </a:ext>
              </a:extLst>
            </p:cNvPr>
            <p:cNvSpPr/>
            <p:nvPr userDrawn="1"/>
          </p:nvSpPr>
          <p:spPr>
            <a:xfrm rot="16200000">
              <a:off x="6633678" y="3040674"/>
              <a:ext cx="655705" cy="1000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1609726 w 1847851"/>
                <a:gd name="connsiteY0" fmla="*/ 1185862 h 1395413"/>
                <a:gd name="connsiteX1" fmla="*/ 1481138 w 1847851"/>
                <a:gd name="connsiteY1" fmla="*/ 1057274 h 1395413"/>
                <a:gd name="connsiteX2" fmla="*/ 1847851 w 1847851"/>
                <a:gd name="connsiteY2" fmla="*/ 690561 h 1395413"/>
                <a:gd name="connsiteX3" fmla="*/ 1428751 w 1847851"/>
                <a:gd name="connsiteY3" fmla="*/ 271461 h 1395413"/>
                <a:gd name="connsiteX4" fmla="*/ 1114425 w 1847851"/>
                <a:gd name="connsiteY4" fmla="*/ 585787 h 1395413"/>
                <a:gd name="connsiteX5" fmla="*/ 528638 w 1847851"/>
                <a:gd name="connsiteY5" fmla="*/ 0 h 1395413"/>
                <a:gd name="connsiteX6" fmla="*/ 381001 w 1847851"/>
                <a:gd name="connsiteY6" fmla="*/ 147637 h 1395413"/>
                <a:gd name="connsiteX7" fmla="*/ 300039 w 1847851"/>
                <a:gd name="connsiteY7" fmla="*/ 66675 h 1395413"/>
                <a:gd name="connsiteX8" fmla="*/ 100014 w 1847851"/>
                <a:gd name="connsiteY8" fmla="*/ 266700 h 1395413"/>
                <a:gd name="connsiteX9" fmla="*/ 157163 w 1847851"/>
                <a:gd name="connsiteY9" fmla="*/ 323849 h 1395413"/>
                <a:gd name="connsiteX10" fmla="*/ 0 w 1847851"/>
                <a:gd name="connsiteY10" fmla="*/ 481012 h 1395413"/>
                <a:gd name="connsiteX11" fmla="*/ 914401 w 1847851"/>
                <a:gd name="connsiteY11" fmla="*/ 1395413 h 1395413"/>
                <a:gd name="connsiteX0" fmla="*/ 1481138 w 1847851"/>
                <a:gd name="connsiteY0" fmla="*/ 1057274 h 1395413"/>
                <a:gd name="connsiteX1" fmla="*/ 1847851 w 1847851"/>
                <a:gd name="connsiteY1" fmla="*/ 690561 h 1395413"/>
                <a:gd name="connsiteX2" fmla="*/ 1428751 w 1847851"/>
                <a:gd name="connsiteY2" fmla="*/ 271461 h 1395413"/>
                <a:gd name="connsiteX3" fmla="*/ 1114425 w 1847851"/>
                <a:gd name="connsiteY3" fmla="*/ 585787 h 1395413"/>
                <a:gd name="connsiteX4" fmla="*/ 528638 w 1847851"/>
                <a:gd name="connsiteY4" fmla="*/ 0 h 1395413"/>
                <a:gd name="connsiteX5" fmla="*/ 381001 w 1847851"/>
                <a:gd name="connsiteY5" fmla="*/ 147637 h 1395413"/>
                <a:gd name="connsiteX6" fmla="*/ 300039 w 1847851"/>
                <a:gd name="connsiteY6" fmla="*/ 66675 h 1395413"/>
                <a:gd name="connsiteX7" fmla="*/ 100014 w 1847851"/>
                <a:gd name="connsiteY7" fmla="*/ 266700 h 1395413"/>
                <a:gd name="connsiteX8" fmla="*/ 157163 w 1847851"/>
                <a:gd name="connsiteY8" fmla="*/ 323849 h 1395413"/>
                <a:gd name="connsiteX9" fmla="*/ 0 w 1847851"/>
                <a:gd name="connsiteY9" fmla="*/ 481012 h 1395413"/>
                <a:gd name="connsiteX10" fmla="*/ 914401 w 1847851"/>
                <a:gd name="connsiteY10" fmla="*/ 1395413 h 1395413"/>
                <a:gd name="connsiteX0" fmla="*/ 1847851 w 1847851"/>
                <a:gd name="connsiteY0" fmla="*/ 690561 h 1395413"/>
                <a:gd name="connsiteX1" fmla="*/ 1428751 w 1847851"/>
                <a:gd name="connsiteY1" fmla="*/ 271461 h 1395413"/>
                <a:gd name="connsiteX2" fmla="*/ 1114425 w 1847851"/>
                <a:gd name="connsiteY2" fmla="*/ 585787 h 1395413"/>
                <a:gd name="connsiteX3" fmla="*/ 528638 w 1847851"/>
                <a:gd name="connsiteY3" fmla="*/ 0 h 1395413"/>
                <a:gd name="connsiteX4" fmla="*/ 381001 w 1847851"/>
                <a:gd name="connsiteY4" fmla="*/ 147637 h 1395413"/>
                <a:gd name="connsiteX5" fmla="*/ 300039 w 1847851"/>
                <a:gd name="connsiteY5" fmla="*/ 66675 h 1395413"/>
                <a:gd name="connsiteX6" fmla="*/ 100014 w 1847851"/>
                <a:gd name="connsiteY6" fmla="*/ 266700 h 1395413"/>
                <a:gd name="connsiteX7" fmla="*/ 157163 w 1847851"/>
                <a:gd name="connsiteY7" fmla="*/ 323849 h 1395413"/>
                <a:gd name="connsiteX8" fmla="*/ 0 w 1847851"/>
                <a:gd name="connsiteY8" fmla="*/ 481012 h 1395413"/>
                <a:gd name="connsiteX9" fmla="*/ 914401 w 1847851"/>
                <a:gd name="connsiteY9" fmla="*/ 1395413 h 1395413"/>
                <a:gd name="connsiteX0" fmla="*/ 1428751 w 1428751"/>
                <a:gd name="connsiteY0" fmla="*/ 271461 h 1395413"/>
                <a:gd name="connsiteX1" fmla="*/ 1114425 w 1428751"/>
                <a:gd name="connsiteY1" fmla="*/ 585787 h 1395413"/>
                <a:gd name="connsiteX2" fmla="*/ 528638 w 1428751"/>
                <a:gd name="connsiteY2" fmla="*/ 0 h 1395413"/>
                <a:gd name="connsiteX3" fmla="*/ 381001 w 1428751"/>
                <a:gd name="connsiteY3" fmla="*/ 147637 h 1395413"/>
                <a:gd name="connsiteX4" fmla="*/ 300039 w 1428751"/>
                <a:gd name="connsiteY4" fmla="*/ 66675 h 1395413"/>
                <a:gd name="connsiteX5" fmla="*/ 100014 w 1428751"/>
                <a:gd name="connsiteY5" fmla="*/ 266700 h 1395413"/>
                <a:gd name="connsiteX6" fmla="*/ 157163 w 1428751"/>
                <a:gd name="connsiteY6" fmla="*/ 323849 h 1395413"/>
                <a:gd name="connsiteX7" fmla="*/ 0 w 1428751"/>
                <a:gd name="connsiteY7" fmla="*/ 481012 h 1395413"/>
                <a:gd name="connsiteX8" fmla="*/ 914401 w 1428751"/>
                <a:gd name="connsiteY8" fmla="*/ 1395413 h 1395413"/>
                <a:gd name="connsiteX0" fmla="*/ 1114425 w 1114425"/>
                <a:gd name="connsiteY0" fmla="*/ 585787 h 1395413"/>
                <a:gd name="connsiteX1" fmla="*/ 528638 w 1114425"/>
                <a:gd name="connsiteY1" fmla="*/ 0 h 1395413"/>
                <a:gd name="connsiteX2" fmla="*/ 381001 w 1114425"/>
                <a:gd name="connsiteY2" fmla="*/ 147637 h 1395413"/>
                <a:gd name="connsiteX3" fmla="*/ 300039 w 1114425"/>
                <a:gd name="connsiteY3" fmla="*/ 66675 h 1395413"/>
                <a:gd name="connsiteX4" fmla="*/ 100014 w 1114425"/>
                <a:gd name="connsiteY4" fmla="*/ 266700 h 1395413"/>
                <a:gd name="connsiteX5" fmla="*/ 157163 w 1114425"/>
                <a:gd name="connsiteY5" fmla="*/ 323849 h 1395413"/>
                <a:gd name="connsiteX6" fmla="*/ 0 w 1114425"/>
                <a:gd name="connsiteY6" fmla="*/ 481012 h 1395413"/>
                <a:gd name="connsiteX7" fmla="*/ 914401 w 1114425"/>
                <a:gd name="connsiteY7" fmla="*/ 1395413 h 1395413"/>
                <a:gd name="connsiteX0" fmla="*/ 528638 w 914401"/>
                <a:gd name="connsiteY0" fmla="*/ 0 h 1395413"/>
                <a:gd name="connsiteX1" fmla="*/ 381001 w 914401"/>
                <a:gd name="connsiteY1" fmla="*/ 147637 h 1395413"/>
                <a:gd name="connsiteX2" fmla="*/ 300039 w 914401"/>
                <a:gd name="connsiteY2" fmla="*/ 66675 h 1395413"/>
                <a:gd name="connsiteX3" fmla="*/ 100014 w 914401"/>
                <a:gd name="connsiteY3" fmla="*/ 266700 h 1395413"/>
                <a:gd name="connsiteX4" fmla="*/ 157163 w 914401"/>
                <a:gd name="connsiteY4" fmla="*/ 323849 h 1395413"/>
                <a:gd name="connsiteX5" fmla="*/ 0 w 914401"/>
                <a:gd name="connsiteY5" fmla="*/ 481012 h 1395413"/>
                <a:gd name="connsiteX6" fmla="*/ 914401 w 914401"/>
                <a:gd name="connsiteY6" fmla="*/ 1395413 h 1395413"/>
                <a:gd name="connsiteX0" fmla="*/ 528638 w 914401"/>
                <a:gd name="connsiteY0" fmla="*/ 0 h 1395413"/>
                <a:gd name="connsiteX1" fmla="*/ 381001 w 914401"/>
                <a:gd name="connsiteY1" fmla="*/ 147637 h 1395413"/>
                <a:gd name="connsiteX2" fmla="*/ 100014 w 914401"/>
                <a:gd name="connsiteY2" fmla="*/ 266700 h 1395413"/>
                <a:gd name="connsiteX3" fmla="*/ 157163 w 914401"/>
                <a:gd name="connsiteY3" fmla="*/ 323849 h 1395413"/>
                <a:gd name="connsiteX4" fmla="*/ 0 w 914401"/>
                <a:gd name="connsiteY4" fmla="*/ 481012 h 1395413"/>
                <a:gd name="connsiteX5" fmla="*/ 914401 w 914401"/>
                <a:gd name="connsiteY5" fmla="*/ 1395413 h 1395413"/>
                <a:gd name="connsiteX0" fmla="*/ 528638 w 914401"/>
                <a:gd name="connsiteY0" fmla="*/ 0 h 1395413"/>
                <a:gd name="connsiteX1" fmla="*/ 381001 w 914401"/>
                <a:gd name="connsiteY1" fmla="*/ 147637 h 1395413"/>
                <a:gd name="connsiteX2" fmla="*/ 157163 w 914401"/>
                <a:gd name="connsiteY2" fmla="*/ 323849 h 1395413"/>
                <a:gd name="connsiteX3" fmla="*/ 0 w 914401"/>
                <a:gd name="connsiteY3" fmla="*/ 481012 h 1395413"/>
                <a:gd name="connsiteX4" fmla="*/ 914401 w 914401"/>
                <a:gd name="connsiteY4" fmla="*/ 1395413 h 1395413"/>
                <a:gd name="connsiteX0" fmla="*/ 528638 w 914401"/>
                <a:gd name="connsiteY0" fmla="*/ 0 h 1395413"/>
                <a:gd name="connsiteX1" fmla="*/ 381001 w 914401"/>
                <a:gd name="connsiteY1" fmla="*/ 147637 h 1395413"/>
                <a:gd name="connsiteX2" fmla="*/ 0 w 914401"/>
                <a:gd name="connsiteY2" fmla="*/ 481012 h 1395413"/>
                <a:gd name="connsiteX3" fmla="*/ 914401 w 914401"/>
                <a:gd name="connsiteY3" fmla="*/ 1395413 h 1395413"/>
                <a:gd name="connsiteX0" fmla="*/ 528638 w 914401"/>
                <a:gd name="connsiteY0" fmla="*/ 0 h 1395413"/>
                <a:gd name="connsiteX1" fmla="*/ 0 w 914401"/>
                <a:gd name="connsiteY1" fmla="*/ 481012 h 1395413"/>
                <a:gd name="connsiteX2" fmla="*/ 914401 w 914401"/>
                <a:gd name="connsiteY2" fmla="*/ 1395413 h 1395413"/>
              </a:gdLst>
              <a:ahLst/>
              <a:cxnLst>
                <a:cxn ang="0">
                  <a:pos x="connsiteX0" y="connsiteY0"/>
                </a:cxn>
                <a:cxn ang="0">
                  <a:pos x="connsiteX1" y="connsiteY1"/>
                </a:cxn>
                <a:cxn ang="0">
                  <a:pos x="connsiteX2" y="connsiteY2"/>
                </a:cxn>
              </a:cxnLst>
              <a:rect l="l" t="t" r="r" b="b"/>
              <a:pathLst>
                <a:path w="914401" h="1395413">
                  <a:moveTo>
                    <a:pt x="528638" y="0"/>
                  </a:moveTo>
                  <a:lnTo>
                    <a:pt x="0" y="481012"/>
                  </a:lnTo>
                  <a:lnTo>
                    <a:pt x="914401" y="1395413"/>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84" name="Vrije vorm: vorm 83">
              <a:extLst>
                <a:ext uri="{FF2B5EF4-FFF2-40B4-BE49-F238E27FC236}">
                  <a16:creationId xmlns:a16="http://schemas.microsoft.com/office/drawing/2014/main" id="{37987F38-DFDD-4C2D-8C98-80B2DC2640A1}"/>
                </a:ext>
              </a:extLst>
            </p:cNvPr>
            <p:cNvSpPr/>
            <p:nvPr userDrawn="1"/>
          </p:nvSpPr>
          <p:spPr>
            <a:xfrm>
              <a:off x="6618886" y="2151028"/>
              <a:ext cx="760169" cy="760169"/>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85" name="Vrije vorm: vorm 84">
              <a:extLst>
                <a:ext uri="{FF2B5EF4-FFF2-40B4-BE49-F238E27FC236}">
                  <a16:creationId xmlns:a16="http://schemas.microsoft.com/office/drawing/2014/main" id="{DB5F1620-46A3-497D-982E-C6D3993E3C74}"/>
                </a:ext>
              </a:extLst>
            </p:cNvPr>
            <p:cNvSpPr/>
            <p:nvPr userDrawn="1"/>
          </p:nvSpPr>
          <p:spPr>
            <a:xfrm>
              <a:off x="9367190" y="4037926"/>
              <a:ext cx="849484" cy="849483"/>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86" name="Vrije vorm: vorm 85">
              <a:extLst>
                <a:ext uri="{FF2B5EF4-FFF2-40B4-BE49-F238E27FC236}">
                  <a16:creationId xmlns:a16="http://schemas.microsoft.com/office/drawing/2014/main" id="{A7E59EB9-D9D2-403E-86E7-5EED160B2A5A}"/>
                </a:ext>
              </a:extLst>
            </p:cNvPr>
            <p:cNvSpPr/>
            <p:nvPr/>
          </p:nvSpPr>
          <p:spPr>
            <a:xfrm>
              <a:off x="7620952" y="2810504"/>
              <a:ext cx="2204155" cy="1605625"/>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Lst>
              <a:ahLst/>
              <a:cxnLst>
                <a:cxn ang="0">
                  <a:pos x="connsiteX0" y="connsiteY0"/>
                </a:cxn>
                <a:cxn ang="0">
                  <a:pos x="connsiteX1" y="connsiteY1"/>
                </a:cxn>
                <a:cxn ang="0">
                  <a:pos x="connsiteX2" y="connsiteY2"/>
                </a:cxn>
                <a:cxn ang="0">
                  <a:pos x="connsiteX3" y="connsiteY3"/>
                </a:cxn>
              </a:cxnLst>
              <a:rect l="l" t="t" r="r" b="b"/>
              <a:pathLst>
                <a:path w="2925455" h="2131059">
                  <a:moveTo>
                    <a:pt x="0" y="2131059"/>
                  </a:moveTo>
                  <a:lnTo>
                    <a:pt x="1076325" y="1054734"/>
                  </a:lnTo>
                  <a:lnTo>
                    <a:pt x="1466850" y="1445259"/>
                  </a:lnTo>
                  <a:lnTo>
                    <a:pt x="292545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87" name="Vrije vorm: vorm 86">
              <a:extLst>
                <a:ext uri="{FF2B5EF4-FFF2-40B4-BE49-F238E27FC236}">
                  <a16:creationId xmlns:a16="http://schemas.microsoft.com/office/drawing/2014/main" id="{4977E56D-D630-48F0-B69C-1AEACB302F2B}"/>
                </a:ext>
              </a:extLst>
            </p:cNvPr>
            <p:cNvSpPr/>
            <p:nvPr/>
          </p:nvSpPr>
          <p:spPr>
            <a:xfrm>
              <a:off x="8039100" y="4094068"/>
              <a:ext cx="1229639" cy="762756"/>
            </a:xfrm>
            <a:custGeom>
              <a:avLst/>
              <a:gdLst>
                <a:gd name="connsiteX0" fmla="*/ 366713 w 952500"/>
                <a:gd name="connsiteY0" fmla="*/ 709612 h 709612"/>
                <a:gd name="connsiteX1" fmla="*/ 0 w 952500"/>
                <a:gd name="connsiteY1" fmla="*/ 342899 h 709612"/>
                <a:gd name="connsiteX2" fmla="*/ 257175 w 952500"/>
                <a:gd name="connsiteY2" fmla="*/ 85724 h 709612"/>
                <a:gd name="connsiteX3" fmla="*/ 338138 w 952500"/>
                <a:gd name="connsiteY3" fmla="*/ 166687 h 709612"/>
                <a:gd name="connsiteX4" fmla="*/ 504825 w 952500"/>
                <a:gd name="connsiteY4" fmla="*/ 0 h 709612"/>
                <a:gd name="connsiteX5" fmla="*/ 952500 w 952500"/>
                <a:gd name="connsiteY5" fmla="*/ 447675 h 709612"/>
                <a:gd name="connsiteX0" fmla="*/ 366713 w 952500"/>
                <a:gd name="connsiteY0" fmla="*/ 709612 h 709612"/>
                <a:gd name="connsiteX1" fmla="*/ 148236 w 952500"/>
                <a:gd name="connsiteY1" fmla="*/ 492821 h 709612"/>
                <a:gd name="connsiteX2" fmla="*/ 0 w 952500"/>
                <a:gd name="connsiteY2" fmla="*/ 342899 h 709612"/>
                <a:gd name="connsiteX3" fmla="*/ 257175 w 952500"/>
                <a:gd name="connsiteY3" fmla="*/ 85724 h 709612"/>
                <a:gd name="connsiteX4" fmla="*/ 338138 w 952500"/>
                <a:gd name="connsiteY4" fmla="*/ 166687 h 709612"/>
                <a:gd name="connsiteX5" fmla="*/ 504825 w 952500"/>
                <a:gd name="connsiteY5" fmla="*/ 0 h 709612"/>
                <a:gd name="connsiteX6" fmla="*/ 952500 w 952500"/>
                <a:gd name="connsiteY6" fmla="*/ 447675 h 709612"/>
                <a:gd name="connsiteX0" fmla="*/ 148236 w 952500"/>
                <a:gd name="connsiteY0" fmla="*/ 492821 h 492821"/>
                <a:gd name="connsiteX1" fmla="*/ 0 w 952500"/>
                <a:gd name="connsiteY1" fmla="*/ 342899 h 492821"/>
                <a:gd name="connsiteX2" fmla="*/ 257175 w 952500"/>
                <a:gd name="connsiteY2" fmla="*/ 85724 h 492821"/>
                <a:gd name="connsiteX3" fmla="*/ 338138 w 952500"/>
                <a:gd name="connsiteY3" fmla="*/ 166687 h 492821"/>
                <a:gd name="connsiteX4" fmla="*/ 504825 w 952500"/>
                <a:gd name="connsiteY4" fmla="*/ 0 h 492821"/>
                <a:gd name="connsiteX5" fmla="*/ 952500 w 952500"/>
                <a:gd name="connsiteY5" fmla="*/ 447675 h 492821"/>
                <a:gd name="connsiteX0" fmla="*/ 148236 w 1305396"/>
                <a:gd name="connsiteY0" fmla="*/ 492821 h 809749"/>
                <a:gd name="connsiteX1" fmla="*/ 0 w 1305396"/>
                <a:gd name="connsiteY1" fmla="*/ 342899 h 809749"/>
                <a:gd name="connsiteX2" fmla="*/ 257175 w 1305396"/>
                <a:gd name="connsiteY2" fmla="*/ 85724 h 809749"/>
                <a:gd name="connsiteX3" fmla="*/ 338138 w 1305396"/>
                <a:gd name="connsiteY3" fmla="*/ 166687 h 809749"/>
                <a:gd name="connsiteX4" fmla="*/ 504825 w 1305396"/>
                <a:gd name="connsiteY4" fmla="*/ 0 h 809749"/>
                <a:gd name="connsiteX5" fmla="*/ 1305396 w 1305396"/>
                <a:gd name="connsiteY5" fmla="*/ 809749 h 80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5396" h="809749">
                  <a:moveTo>
                    <a:pt x="148236" y="492821"/>
                  </a:moveTo>
                  <a:lnTo>
                    <a:pt x="0" y="342899"/>
                  </a:lnTo>
                  <a:lnTo>
                    <a:pt x="257175" y="85724"/>
                  </a:lnTo>
                  <a:lnTo>
                    <a:pt x="338138" y="166687"/>
                  </a:lnTo>
                  <a:lnTo>
                    <a:pt x="504825" y="0"/>
                  </a:lnTo>
                  <a:lnTo>
                    <a:pt x="1305396" y="809749"/>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88" name="Vrije vorm: vorm 87">
              <a:extLst>
                <a:ext uri="{FF2B5EF4-FFF2-40B4-BE49-F238E27FC236}">
                  <a16:creationId xmlns:a16="http://schemas.microsoft.com/office/drawing/2014/main" id="{5FE8B83D-1CD7-42D6-AAA0-C5228BCDDC30}"/>
                </a:ext>
              </a:extLst>
            </p:cNvPr>
            <p:cNvSpPr/>
            <p:nvPr/>
          </p:nvSpPr>
          <p:spPr>
            <a:xfrm>
              <a:off x="7200218" y="2497404"/>
              <a:ext cx="2337652" cy="1392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2971827 w 2971827"/>
                <a:gd name="connsiteY0" fmla="*/ 0 h 1567203"/>
                <a:gd name="connsiteX1" fmla="*/ 2537780 w 2971827"/>
                <a:gd name="connsiteY1" fmla="*/ 429430 h 1567203"/>
                <a:gd name="connsiteX2" fmla="*/ 1609726 w 2971827"/>
                <a:gd name="connsiteY2" fmla="*/ 1357652 h 1567203"/>
                <a:gd name="connsiteX3" fmla="*/ 1481138 w 2971827"/>
                <a:gd name="connsiteY3" fmla="*/ 1229064 h 1567203"/>
                <a:gd name="connsiteX4" fmla="*/ 1847851 w 2971827"/>
                <a:gd name="connsiteY4" fmla="*/ 862351 h 1567203"/>
                <a:gd name="connsiteX5" fmla="*/ 1428751 w 2971827"/>
                <a:gd name="connsiteY5" fmla="*/ 443251 h 1567203"/>
                <a:gd name="connsiteX6" fmla="*/ 1114425 w 2971827"/>
                <a:gd name="connsiteY6" fmla="*/ 757577 h 1567203"/>
                <a:gd name="connsiteX7" fmla="*/ 528638 w 2971827"/>
                <a:gd name="connsiteY7" fmla="*/ 171790 h 1567203"/>
                <a:gd name="connsiteX8" fmla="*/ 381001 w 2971827"/>
                <a:gd name="connsiteY8" fmla="*/ 319427 h 1567203"/>
                <a:gd name="connsiteX9" fmla="*/ 300039 w 2971827"/>
                <a:gd name="connsiteY9" fmla="*/ 238465 h 1567203"/>
                <a:gd name="connsiteX10" fmla="*/ 100014 w 2971827"/>
                <a:gd name="connsiteY10" fmla="*/ 438490 h 1567203"/>
                <a:gd name="connsiteX11" fmla="*/ 157163 w 2971827"/>
                <a:gd name="connsiteY11" fmla="*/ 495639 h 1567203"/>
                <a:gd name="connsiteX12" fmla="*/ 0 w 2971827"/>
                <a:gd name="connsiteY12" fmla="*/ 652802 h 1567203"/>
                <a:gd name="connsiteX13" fmla="*/ 914401 w 2971827"/>
                <a:gd name="connsiteY13" fmla="*/ 1567203 h 1567203"/>
                <a:gd name="connsiteX0" fmla="*/ 2537780 w 2537780"/>
                <a:gd name="connsiteY0" fmla="*/ 257640 h 1395413"/>
                <a:gd name="connsiteX1" fmla="*/ 1609726 w 2537780"/>
                <a:gd name="connsiteY1" fmla="*/ 1185862 h 1395413"/>
                <a:gd name="connsiteX2" fmla="*/ 1481138 w 2537780"/>
                <a:gd name="connsiteY2" fmla="*/ 1057274 h 1395413"/>
                <a:gd name="connsiteX3" fmla="*/ 1847851 w 2537780"/>
                <a:gd name="connsiteY3" fmla="*/ 690561 h 1395413"/>
                <a:gd name="connsiteX4" fmla="*/ 1428751 w 2537780"/>
                <a:gd name="connsiteY4" fmla="*/ 271461 h 1395413"/>
                <a:gd name="connsiteX5" fmla="*/ 1114425 w 2537780"/>
                <a:gd name="connsiteY5" fmla="*/ 585787 h 1395413"/>
                <a:gd name="connsiteX6" fmla="*/ 528638 w 2537780"/>
                <a:gd name="connsiteY6" fmla="*/ 0 h 1395413"/>
                <a:gd name="connsiteX7" fmla="*/ 381001 w 2537780"/>
                <a:gd name="connsiteY7" fmla="*/ 147637 h 1395413"/>
                <a:gd name="connsiteX8" fmla="*/ 300039 w 2537780"/>
                <a:gd name="connsiteY8" fmla="*/ 66675 h 1395413"/>
                <a:gd name="connsiteX9" fmla="*/ 100014 w 2537780"/>
                <a:gd name="connsiteY9" fmla="*/ 266700 h 1395413"/>
                <a:gd name="connsiteX10" fmla="*/ 157163 w 2537780"/>
                <a:gd name="connsiteY10" fmla="*/ 323849 h 1395413"/>
                <a:gd name="connsiteX11" fmla="*/ 0 w 2537780"/>
                <a:gd name="connsiteY11" fmla="*/ 481012 h 1395413"/>
                <a:gd name="connsiteX12" fmla="*/ 914401 w 2537780"/>
                <a:gd name="connsiteY12" fmla="*/ 1395413 h 1395413"/>
                <a:gd name="connsiteX0" fmla="*/ 2537780 w 2537780"/>
                <a:gd name="connsiteY0" fmla="*/ 257640 h 1511857"/>
                <a:gd name="connsiteX1" fmla="*/ 1609726 w 2537780"/>
                <a:gd name="connsiteY1" fmla="*/ 1185862 h 1511857"/>
                <a:gd name="connsiteX2" fmla="*/ 1481138 w 2537780"/>
                <a:gd name="connsiteY2" fmla="*/ 1057274 h 1511857"/>
                <a:gd name="connsiteX3" fmla="*/ 1847851 w 2537780"/>
                <a:gd name="connsiteY3" fmla="*/ 690561 h 1511857"/>
                <a:gd name="connsiteX4" fmla="*/ 1428751 w 2537780"/>
                <a:gd name="connsiteY4" fmla="*/ 271461 h 1511857"/>
                <a:gd name="connsiteX5" fmla="*/ 1114425 w 2537780"/>
                <a:gd name="connsiteY5" fmla="*/ 585787 h 1511857"/>
                <a:gd name="connsiteX6" fmla="*/ 528638 w 2537780"/>
                <a:gd name="connsiteY6" fmla="*/ 0 h 1511857"/>
                <a:gd name="connsiteX7" fmla="*/ 381001 w 2537780"/>
                <a:gd name="connsiteY7" fmla="*/ 147637 h 1511857"/>
                <a:gd name="connsiteX8" fmla="*/ 300039 w 2537780"/>
                <a:gd name="connsiteY8" fmla="*/ 66675 h 1511857"/>
                <a:gd name="connsiteX9" fmla="*/ 100014 w 2537780"/>
                <a:gd name="connsiteY9" fmla="*/ 266700 h 1511857"/>
                <a:gd name="connsiteX10" fmla="*/ 157163 w 2537780"/>
                <a:gd name="connsiteY10" fmla="*/ 323849 h 1511857"/>
                <a:gd name="connsiteX11" fmla="*/ 0 w 2537780"/>
                <a:gd name="connsiteY11" fmla="*/ 481012 h 1511857"/>
                <a:gd name="connsiteX12" fmla="*/ 1024127 w 2537780"/>
                <a:gd name="connsiteY12" fmla="*/ 1511857 h 151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80" h="1511857">
                  <a:moveTo>
                    <a:pt x="2537780" y="257640"/>
                  </a:moveTo>
                  <a:lnTo>
                    <a:pt x="1609726" y="1185862"/>
                  </a:lnTo>
                  <a:lnTo>
                    <a:pt x="1481138" y="1057274"/>
                  </a:lnTo>
                  <a:lnTo>
                    <a:pt x="1847851" y="690561"/>
                  </a:lnTo>
                  <a:lnTo>
                    <a:pt x="1428751" y="271461"/>
                  </a:lnTo>
                  <a:lnTo>
                    <a:pt x="1114425" y="585787"/>
                  </a:lnTo>
                  <a:lnTo>
                    <a:pt x="528638" y="0"/>
                  </a:lnTo>
                  <a:lnTo>
                    <a:pt x="381001" y="147637"/>
                  </a:lnTo>
                  <a:lnTo>
                    <a:pt x="300039" y="66675"/>
                  </a:lnTo>
                  <a:lnTo>
                    <a:pt x="100014" y="266700"/>
                  </a:lnTo>
                  <a:lnTo>
                    <a:pt x="157163" y="323849"/>
                  </a:lnTo>
                  <a:lnTo>
                    <a:pt x="0" y="481012"/>
                  </a:lnTo>
                  <a:lnTo>
                    <a:pt x="1024127" y="1511857"/>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89" name="Rechthoek 88">
              <a:extLst>
                <a:ext uri="{FF2B5EF4-FFF2-40B4-BE49-F238E27FC236}">
                  <a16:creationId xmlns:a16="http://schemas.microsoft.com/office/drawing/2014/main" id="{7794A948-9EB8-439D-84C4-B1DF2A6AE9CA}"/>
                </a:ext>
              </a:extLst>
            </p:cNvPr>
            <p:cNvSpPr/>
            <p:nvPr/>
          </p:nvSpPr>
          <p:spPr>
            <a:xfrm rot="2700000">
              <a:off x="7825657" y="3079351"/>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dirty="0">
                  <a:solidFill>
                    <a:schemeClr val="accent3"/>
                  </a:solidFill>
                </a:rPr>
                <a:t>7882</a:t>
              </a:r>
            </a:p>
          </p:txBody>
        </p:sp>
        <p:sp>
          <p:nvSpPr>
            <p:cNvPr id="90" name="Rechthoek 89">
              <a:extLst>
                <a:ext uri="{FF2B5EF4-FFF2-40B4-BE49-F238E27FC236}">
                  <a16:creationId xmlns:a16="http://schemas.microsoft.com/office/drawing/2014/main" id="{2923E748-8E15-4921-9DC1-D536ACC668E9}"/>
                </a:ext>
              </a:extLst>
            </p:cNvPr>
            <p:cNvSpPr/>
            <p:nvPr/>
          </p:nvSpPr>
          <p:spPr>
            <a:xfrm rot="2700000">
              <a:off x="7321322" y="3853892"/>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dirty="0">
                  <a:solidFill>
                    <a:schemeClr val="accent3"/>
                  </a:solidFill>
                </a:rPr>
                <a:t>7883</a:t>
              </a:r>
            </a:p>
          </p:txBody>
        </p:sp>
        <p:sp>
          <p:nvSpPr>
            <p:cNvPr id="91" name="Rechthoek 90">
              <a:extLst>
                <a:ext uri="{FF2B5EF4-FFF2-40B4-BE49-F238E27FC236}">
                  <a16:creationId xmlns:a16="http://schemas.microsoft.com/office/drawing/2014/main" id="{02B11BFA-E36F-4F81-829B-10B0A676FB58}"/>
                </a:ext>
              </a:extLst>
            </p:cNvPr>
            <p:cNvSpPr/>
            <p:nvPr/>
          </p:nvSpPr>
          <p:spPr>
            <a:xfrm rot="2700000">
              <a:off x="8450150" y="2531635"/>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dirty="0">
                  <a:solidFill>
                    <a:schemeClr val="accent3"/>
                  </a:solidFill>
                </a:rPr>
                <a:t>7884</a:t>
              </a:r>
            </a:p>
          </p:txBody>
        </p:sp>
        <p:sp>
          <p:nvSpPr>
            <p:cNvPr id="92" name="Rechthoek 91">
              <a:extLst>
                <a:ext uri="{FF2B5EF4-FFF2-40B4-BE49-F238E27FC236}">
                  <a16:creationId xmlns:a16="http://schemas.microsoft.com/office/drawing/2014/main" id="{B7ABDC47-F6C9-4F08-80FD-A76034F4401F}"/>
                </a:ext>
              </a:extLst>
            </p:cNvPr>
            <p:cNvSpPr/>
            <p:nvPr/>
          </p:nvSpPr>
          <p:spPr>
            <a:xfrm rot="18900000">
              <a:off x="8866074" y="3728235"/>
              <a:ext cx="632073"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800" cap="all" dirty="0">
                  <a:solidFill>
                    <a:schemeClr val="accent3"/>
                  </a:solidFill>
                </a:rPr>
                <a:t>49-117e</a:t>
              </a:r>
            </a:p>
          </p:txBody>
        </p:sp>
      </p:grpSp>
      <p:sp>
        <p:nvSpPr>
          <p:cNvPr id="25" name="FRAME">
            <a:extLst>
              <a:ext uri="{FF2B5EF4-FFF2-40B4-BE49-F238E27FC236}">
                <a16:creationId xmlns:a16="http://schemas.microsoft.com/office/drawing/2014/main" id="{7FF3C713-A079-4084-A569-1C68D5CFF82F}"/>
              </a:ext>
            </a:extLst>
          </p:cNvPr>
          <p:cNvSpPr/>
          <p:nvPr/>
        </p:nvSpPr>
        <p:spPr>
          <a:xfrm>
            <a:off x="10261600" y="-1566091"/>
            <a:ext cx="1930400" cy="1557574"/>
          </a:xfrm>
          <a:prstGeom prst="round2SameRect">
            <a:avLst>
              <a:gd name="adj1" fmla="val 828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9" name="LICHT BLAUW">
            <a:extLst>
              <a:ext uri="{FF2B5EF4-FFF2-40B4-BE49-F238E27FC236}">
                <a16:creationId xmlns:a16="http://schemas.microsoft.com/office/drawing/2014/main" id="{49D3E16F-7CCA-42F5-8E01-86321C80215B}"/>
              </a:ext>
            </a:extLst>
          </p:cNvPr>
          <p:cNvSpPr/>
          <p:nvPr/>
        </p:nvSpPr>
        <p:spPr>
          <a:xfrm>
            <a:off x="-2400" y="0"/>
            <a:ext cx="12196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dirty="0"/>
          </a:p>
        </p:txBody>
      </p:sp>
      <p:pic>
        <p:nvPicPr>
          <p:cNvPr id="24" name="LIJNEN">
            <a:extLst>
              <a:ext uri="{FF2B5EF4-FFF2-40B4-BE49-F238E27FC236}">
                <a16:creationId xmlns:a16="http://schemas.microsoft.com/office/drawing/2014/main" id="{5C3533B8-1DBD-45C2-B639-E063E0D75A4D}"/>
              </a:ext>
            </a:extLst>
          </p:cNvPr>
          <p:cNvPicPr preferRelativeResize="0">
            <a:picLocks/>
          </p:cNvPicPr>
          <p:nvPr/>
        </p:nvPicPr>
        <p:blipFill>
          <a:blip r:embed="rId27">
            <a:alphaModFix amt="10000"/>
            <a:extLst>
              <a:ext uri="{28A0092B-C50C-407E-A947-70E740481C1C}">
                <a14:useLocalDpi xmlns:a14="http://schemas.microsoft.com/office/drawing/2010/main"/>
              </a:ext>
            </a:extLst>
          </a:blip>
          <a:stretch>
            <a:fillRect/>
          </a:stretch>
        </p:blipFill>
        <p:spPr>
          <a:xfrm>
            <a:off x="-1200" y="1054"/>
            <a:ext cx="12196800" cy="6858000"/>
          </a:xfrm>
          <a:prstGeom prst="rect">
            <a:avLst/>
          </a:prstGeom>
        </p:spPr>
      </p:pic>
      <p:sp>
        <p:nvSpPr>
          <p:cNvPr id="54" name="VERLOOP">
            <a:extLst>
              <a:ext uri="{FF2B5EF4-FFF2-40B4-BE49-F238E27FC236}">
                <a16:creationId xmlns:a16="http://schemas.microsoft.com/office/drawing/2014/main" id="{CCE56A02-DBCA-430A-91C2-B57C97F9733B}"/>
              </a:ext>
            </a:extLst>
          </p:cNvPr>
          <p:cNvSpPr/>
          <p:nvPr/>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dirty="0"/>
          </a:p>
        </p:txBody>
      </p:sp>
      <p:sp>
        <p:nvSpPr>
          <p:cNvPr id="2" name="Tijdelijke aanduiding voor titel 1">
            <a:extLst>
              <a:ext uri="{FF2B5EF4-FFF2-40B4-BE49-F238E27FC236}">
                <a16:creationId xmlns:a16="http://schemas.microsoft.com/office/drawing/2014/main" id="{B8B3D85C-08A9-499D-9FB8-CDBBC182A20D}"/>
              </a:ext>
            </a:extLst>
          </p:cNvPr>
          <p:cNvSpPr>
            <a:spLocks noGrp="1"/>
          </p:cNvSpPr>
          <p:nvPr>
            <p:ph type="title"/>
          </p:nvPr>
        </p:nvSpPr>
        <p:spPr>
          <a:xfrm rot="16200000">
            <a:off x="-1318497" y="4747500"/>
            <a:ext cx="3429000" cy="792000"/>
          </a:xfrm>
          <a:prstGeom prst="rect">
            <a:avLst/>
          </a:prstGeom>
          <a:noFill/>
        </p:spPr>
        <p:txBody>
          <a:bodyPr vert="horz" wrap="none" lIns="684000" tIns="0" rIns="180000" bIns="0" rtlCol="0" anchor="ctr">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4F3670C-646D-43FC-807F-D962E533A357}"/>
              </a:ext>
            </a:extLst>
          </p:cNvPr>
          <p:cNvSpPr>
            <a:spLocks noGrp="1"/>
          </p:cNvSpPr>
          <p:nvPr>
            <p:ph type="body" idx="1"/>
          </p:nvPr>
        </p:nvSpPr>
        <p:spPr>
          <a:xfrm>
            <a:off x="876000" y="1116707"/>
            <a:ext cx="10440000" cy="4624586"/>
          </a:xfrm>
          <a:prstGeom prst="rect">
            <a:avLst/>
          </a:prstGeom>
        </p:spPr>
        <p:txBody>
          <a:bodyPr vert="horz" lIns="0" tIns="0" rIns="0" bIns="0" rtlCol="0" anchor="t">
            <a:noAutofit/>
          </a:bodyPr>
          <a:lstStyle/>
          <a:p>
            <a:pPr lvl="0"/>
            <a:r>
              <a:rPr lang="nl-NL" dirty="0"/>
              <a:t>Klik hier om tekst in te voegen</a:t>
            </a:r>
          </a:p>
          <a:p>
            <a:pPr lvl="1"/>
            <a:r>
              <a:rPr lang="nl-NL" dirty="0"/>
              <a:t>Bullets</a:t>
            </a:r>
          </a:p>
          <a:p>
            <a:pPr lvl="2"/>
            <a:r>
              <a:rPr lang="nl-NL" dirty="0"/>
              <a:t>Sub-bullets</a:t>
            </a:r>
          </a:p>
          <a:p>
            <a:pPr lvl="3"/>
            <a:r>
              <a:rPr lang="nl-NL" dirty="0"/>
              <a:t>Leestekst</a:t>
            </a:r>
          </a:p>
          <a:p>
            <a:pPr lvl="4"/>
            <a:r>
              <a:rPr lang="nl-NL" dirty="0"/>
              <a:t>Hoofdtitel 01</a:t>
            </a:r>
          </a:p>
          <a:p>
            <a:pPr lvl="5"/>
            <a:r>
              <a:rPr lang="nl-NL" dirty="0"/>
              <a:t>Hoofdtitel 02</a:t>
            </a:r>
          </a:p>
          <a:p>
            <a:pPr lvl="6"/>
            <a:r>
              <a:rPr lang="nl-NL" dirty="0"/>
              <a:t>Numerieke bullets</a:t>
            </a:r>
          </a:p>
          <a:p>
            <a:pPr lvl="7"/>
            <a:r>
              <a:rPr lang="nl-NL" dirty="0"/>
              <a:t># Bullets</a:t>
            </a:r>
          </a:p>
          <a:p>
            <a:pPr lvl="8"/>
            <a:r>
              <a:rPr lang="nl-NL" dirty="0"/>
              <a:t># Sub-bullets</a:t>
            </a:r>
          </a:p>
        </p:txBody>
      </p:sp>
      <p:sp>
        <p:nvSpPr>
          <p:cNvPr id="4" name="Tijdelijke aanduiding voor datum 3">
            <a:extLst>
              <a:ext uri="{FF2B5EF4-FFF2-40B4-BE49-F238E27FC236}">
                <a16:creationId xmlns:a16="http://schemas.microsoft.com/office/drawing/2014/main" id="{933E1F13-F3BB-49F8-BF5B-3D33DE984C32}"/>
              </a:ext>
            </a:extLst>
          </p:cNvPr>
          <p:cNvSpPr>
            <a:spLocks noGrp="1"/>
          </p:cNvSpPr>
          <p:nvPr>
            <p:ph type="dt" sz="half" idx="2"/>
          </p:nvPr>
        </p:nvSpPr>
        <p:spPr>
          <a:xfrm>
            <a:off x="5736000" y="271600"/>
            <a:ext cx="720000" cy="180000"/>
          </a:xfrm>
          <a:prstGeom prst="rect">
            <a:avLst/>
          </a:prstGeom>
        </p:spPr>
        <p:txBody>
          <a:bodyPr vert="horz" wrap="none" lIns="0" tIns="0" rIns="0" bIns="0" rtlCol="0" anchor="ctr"/>
          <a:lstStyle>
            <a:lvl1pPr algn="ctr">
              <a:defRPr sz="700">
                <a:solidFill>
                  <a:schemeClr val="bg2"/>
                </a:solidFill>
              </a:defRPr>
            </a:lvl1pPr>
          </a:lstStyle>
          <a:p>
            <a:fld id="{8774CF9B-452A-49AA-9906-FB65FDDA8DF2}" type="datetime10">
              <a:rPr lang="nl-NL" smtClean="0"/>
              <a:t>11:51</a:t>
            </a:fld>
            <a:endParaRPr lang="nl-NL" dirty="0"/>
          </a:p>
        </p:txBody>
      </p:sp>
      <p:sp>
        <p:nvSpPr>
          <p:cNvPr id="5" name="Tijdelijke aanduiding voor voettekst 4">
            <a:extLst>
              <a:ext uri="{FF2B5EF4-FFF2-40B4-BE49-F238E27FC236}">
                <a16:creationId xmlns:a16="http://schemas.microsoft.com/office/drawing/2014/main" id="{658F38BA-266F-4FA4-9BDF-81FFDA9EB56C}"/>
              </a:ext>
            </a:extLst>
          </p:cNvPr>
          <p:cNvSpPr>
            <a:spLocks noGrp="1"/>
          </p:cNvSpPr>
          <p:nvPr>
            <p:ph type="ftr" sz="quarter" idx="3"/>
          </p:nvPr>
        </p:nvSpPr>
        <p:spPr>
          <a:xfrm>
            <a:off x="6907224" y="6450742"/>
            <a:ext cx="720000" cy="180000"/>
          </a:xfrm>
          <a:prstGeom prst="rect">
            <a:avLst/>
          </a:prstGeom>
        </p:spPr>
        <p:txBody>
          <a:bodyPr vert="horz" wrap="none" lIns="0" tIns="0" rIns="0" bIns="0" rtlCol="0" anchor="ctr"/>
          <a:lstStyle>
            <a:lvl1pPr algn="l">
              <a:defRPr sz="700">
                <a:solidFill>
                  <a:schemeClr val="bg2"/>
                </a:solidFill>
              </a:defRPr>
            </a:lvl1pPr>
          </a:lstStyle>
          <a:p>
            <a:r>
              <a:rPr lang="nl-NL" dirty="0"/>
              <a:t>[vul hier uw voetnoot in]</a:t>
            </a:r>
          </a:p>
        </p:txBody>
      </p:sp>
      <p:sp>
        <p:nvSpPr>
          <p:cNvPr id="6" name="Tijdelijke aanduiding voor dianummer 5">
            <a:extLst>
              <a:ext uri="{FF2B5EF4-FFF2-40B4-BE49-F238E27FC236}">
                <a16:creationId xmlns:a16="http://schemas.microsoft.com/office/drawing/2014/main" id="{7B05DB33-D789-4A8C-8166-2BC140FCD753}"/>
              </a:ext>
            </a:extLst>
          </p:cNvPr>
          <p:cNvSpPr>
            <a:spLocks noGrp="1"/>
          </p:cNvSpPr>
          <p:nvPr>
            <p:ph type="sldNum" sz="quarter" idx="4"/>
          </p:nvPr>
        </p:nvSpPr>
        <p:spPr>
          <a:xfrm>
            <a:off x="4540324" y="6450742"/>
            <a:ext cx="720000" cy="180000"/>
          </a:xfrm>
          <a:prstGeom prst="rect">
            <a:avLst/>
          </a:prstGeom>
        </p:spPr>
        <p:txBody>
          <a:bodyPr vert="horz" wrap="none" lIns="0" tIns="0" rIns="0" bIns="0" rtlCol="0" anchor="ctr"/>
          <a:lstStyle>
            <a:lvl1pPr algn="r">
              <a:defRPr sz="700">
                <a:solidFill>
                  <a:schemeClr val="bg2"/>
                </a:solidFill>
              </a:defRPr>
            </a:lvl1pPr>
          </a:lstStyle>
          <a:p>
            <a:fld id="{FF61E002-7038-4534-AD3C-ADB6FBF99A22}" type="slidenum">
              <a:rPr lang="nl-NL" smtClean="0"/>
              <a:pPr/>
              <a:t>‹nr.›</a:t>
            </a:fld>
            <a:endParaRPr lang="nl-NL" dirty="0"/>
          </a:p>
        </p:txBody>
      </p:sp>
      <p:grpSp>
        <p:nvGrpSpPr>
          <p:cNvPr id="50" name="LOGO">
            <a:extLst>
              <a:ext uri="{FF2B5EF4-FFF2-40B4-BE49-F238E27FC236}">
                <a16:creationId xmlns:a16="http://schemas.microsoft.com/office/drawing/2014/main" id="{506E63DF-C778-4CE2-AFD6-1D02A34F3AB2}"/>
              </a:ext>
            </a:extLst>
          </p:cNvPr>
          <p:cNvGrpSpPr/>
          <p:nvPr/>
        </p:nvGrpSpPr>
        <p:grpSpPr>
          <a:xfrm>
            <a:off x="10620753" y="-1256929"/>
            <a:ext cx="1212095" cy="939250"/>
            <a:chOff x="2783323" y="991053"/>
            <a:chExt cx="6625355" cy="5133974"/>
          </a:xfrm>
          <a:solidFill>
            <a:schemeClr val="bg2"/>
          </a:solidFill>
        </p:grpSpPr>
        <p:sp>
          <p:nvSpPr>
            <p:cNvPr id="53" name="Freeform 5">
              <a:extLst>
                <a:ext uri="{FF2B5EF4-FFF2-40B4-BE49-F238E27FC236}">
                  <a16:creationId xmlns:a16="http://schemas.microsoft.com/office/drawing/2014/main" id="{D9A508BB-0D8B-4D7F-B711-E1F952893E2E}"/>
                </a:ext>
              </a:extLst>
            </p:cNvPr>
            <p:cNvSpPr>
              <a:spLocks/>
            </p:cNvSpPr>
            <p:nvPr userDrawn="1"/>
          </p:nvSpPr>
          <p:spPr bwMode="auto">
            <a:xfrm>
              <a:off x="2783323" y="991053"/>
              <a:ext cx="386404" cy="720836"/>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5" name="Freeform 6">
              <a:extLst>
                <a:ext uri="{FF2B5EF4-FFF2-40B4-BE49-F238E27FC236}">
                  <a16:creationId xmlns:a16="http://schemas.microsoft.com/office/drawing/2014/main" id="{1D692B4E-FDF6-4CF3-8C66-2511E4CB21A7}"/>
                </a:ext>
              </a:extLst>
            </p:cNvPr>
            <p:cNvSpPr>
              <a:spLocks noEditPoints="1"/>
            </p:cNvSpPr>
            <p:nvPr userDrawn="1"/>
          </p:nvSpPr>
          <p:spPr bwMode="auto">
            <a:xfrm>
              <a:off x="3223960" y="1232839"/>
              <a:ext cx="372846" cy="483570"/>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6" name="Freeform 7">
              <a:extLst>
                <a:ext uri="{FF2B5EF4-FFF2-40B4-BE49-F238E27FC236}">
                  <a16:creationId xmlns:a16="http://schemas.microsoft.com/office/drawing/2014/main" id="{D7979867-7C1E-45A4-9E24-239BDEDFAC98}"/>
                </a:ext>
              </a:extLst>
            </p:cNvPr>
            <p:cNvSpPr>
              <a:spLocks noEditPoints="1"/>
            </p:cNvSpPr>
            <p:nvPr userDrawn="1"/>
          </p:nvSpPr>
          <p:spPr bwMode="auto">
            <a:xfrm>
              <a:off x="3698491" y="991053"/>
              <a:ext cx="399962" cy="72535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7" name="Freeform 8">
              <a:extLst>
                <a:ext uri="{FF2B5EF4-FFF2-40B4-BE49-F238E27FC236}">
                  <a16:creationId xmlns:a16="http://schemas.microsoft.com/office/drawing/2014/main" id="{35639217-0E3D-4EC4-AB56-06F97FBE3723}"/>
                </a:ext>
              </a:extLst>
            </p:cNvPr>
            <p:cNvSpPr>
              <a:spLocks noEditPoints="1"/>
            </p:cNvSpPr>
            <p:nvPr userDrawn="1"/>
          </p:nvSpPr>
          <p:spPr bwMode="auto">
            <a:xfrm>
              <a:off x="4173021" y="1232839"/>
              <a:ext cx="370586" cy="483570"/>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8" name="Freeform 9">
              <a:extLst>
                <a:ext uri="{FF2B5EF4-FFF2-40B4-BE49-F238E27FC236}">
                  <a16:creationId xmlns:a16="http://schemas.microsoft.com/office/drawing/2014/main" id="{3137E644-2414-4C65-8EA2-01DBB5879EAE}"/>
                </a:ext>
              </a:extLst>
            </p:cNvPr>
            <p:cNvSpPr>
              <a:spLocks/>
            </p:cNvSpPr>
            <p:nvPr userDrawn="1"/>
          </p:nvSpPr>
          <p:spPr bwMode="auto">
            <a:xfrm>
              <a:off x="4618176" y="1232839"/>
              <a:ext cx="284718" cy="483570"/>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9" name="Freeform 10">
              <a:extLst>
                <a:ext uri="{FF2B5EF4-FFF2-40B4-BE49-F238E27FC236}">
                  <a16:creationId xmlns:a16="http://schemas.microsoft.com/office/drawing/2014/main" id="{80DA3AE7-88E5-43B7-A97F-1BC4C6C95DBB}"/>
                </a:ext>
              </a:extLst>
            </p:cNvPr>
            <p:cNvSpPr>
              <a:spLocks/>
            </p:cNvSpPr>
            <p:nvPr userDrawn="1"/>
          </p:nvSpPr>
          <p:spPr bwMode="auto">
            <a:xfrm>
              <a:off x="4977464" y="1079181"/>
              <a:ext cx="264382" cy="637227"/>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60" name="Freeform 11">
              <a:extLst>
                <a:ext uri="{FF2B5EF4-FFF2-40B4-BE49-F238E27FC236}">
                  <a16:creationId xmlns:a16="http://schemas.microsoft.com/office/drawing/2014/main" id="{4E464931-DE74-4218-8A3F-BA5839DFB5DB}"/>
                </a:ext>
              </a:extLst>
            </p:cNvPr>
            <p:cNvSpPr>
              <a:spLocks noEditPoints="1"/>
            </p:cNvSpPr>
            <p:nvPr userDrawn="1"/>
          </p:nvSpPr>
          <p:spPr bwMode="auto">
            <a:xfrm>
              <a:off x="5307376" y="1232839"/>
              <a:ext cx="343470" cy="483570"/>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61" name="Freeform 12">
              <a:extLst>
                <a:ext uri="{FF2B5EF4-FFF2-40B4-BE49-F238E27FC236}">
                  <a16:creationId xmlns:a16="http://schemas.microsoft.com/office/drawing/2014/main" id="{80B2CD81-006D-4CB9-A64C-BF6486298ACC}"/>
                </a:ext>
              </a:extLst>
            </p:cNvPr>
            <p:cNvSpPr>
              <a:spLocks/>
            </p:cNvSpPr>
            <p:nvPr userDrawn="1"/>
          </p:nvSpPr>
          <p:spPr bwMode="auto">
            <a:xfrm>
              <a:off x="5752530" y="1237358"/>
              <a:ext cx="282459" cy="47453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62" name="Freeform 14">
              <a:extLst>
                <a:ext uri="{FF2B5EF4-FFF2-40B4-BE49-F238E27FC236}">
                  <a16:creationId xmlns:a16="http://schemas.microsoft.com/office/drawing/2014/main" id="{A402834E-4CAF-4D1C-B593-DC4AEBFC396A}"/>
                </a:ext>
              </a:extLst>
            </p:cNvPr>
            <p:cNvSpPr>
              <a:spLocks/>
            </p:cNvSpPr>
            <p:nvPr userDrawn="1"/>
          </p:nvSpPr>
          <p:spPr bwMode="auto">
            <a:xfrm>
              <a:off x="7169344" y="3022498"/>
              <a:ext cx="2239334" cy="3102529"/>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63" name="Freeform 13">
              <a:extLst>
                <a:ext uri="{FF2B5EF4-FFF2-40B4-BE49-F238E27FC236}">
                  <a16:creationId xmlns:a16="http://schemas.microsoft.com/office/drawing/2014/main" id="{D87C5B3D-D55F-41AA-AB49-C9E9BBEC4933}"/>
                </a:ext>
              </a:extLst>
            </p:cNvPr>
            <p:cNvSpPr>
              <a:spLocks/>
            </p:cNvSpPr>
            <p:nvPr userDrawn="1"/>
          </p:nvSpPr>
          <p:spPr bwMode="auto">
            <a:xfrm>
              <a:off x="5533343" y="1079181"/>
              <a:ext cx="1974952" cy="4261740"/>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EXTRA KLEUREN PIPET">
            <a:extLst>
              <a:ext uri="{FF2B5EF4-FFF2-40B4-BE49-F238E27FC236}">
                <a16:creationId xmlns:a16="http://schemas.microsoft.com/office/drawing/2014/main" id="{B0432F05-1DC2-4A25-B4B7-A374D53B5B2E}"/>
              </a:ext>
            </a:extLst>
          </p:cNvPr>
          <p:cNvGrpSpPr/>
          <p:nvPr/>
        </p:nvGrpSpPr>
        <p:grpSpPr>
          <a:xfrm>
            <a:off x="3710570" y="6949155"/>
            <a:ext cx="4770861" cy="360000"/>
            <a:chOff x="3710570" y="6949155"/>
            <a:chExt cx="4770861" cy="360000"/>
          </a:xfrm>
        </p:grpSpPr>
        <p:sp>
          <p:nvSpPr>
            <p:cNvPr id="22" name="Rechthoek 21">
              <a:extLst>
                <a:ext uri="{FF2B5EF4-FFF2-40B4-BE49-F238E27FC236}">
                  <a16:creationId xmlns:a16="http://schemas.microsoft.com/office/drawing/2014/main" id="{EBA58CFB-384A-4F4A-AD7B-7F74E0716D74}"/>
                </a:ext>
              </a:extLst>
            </p:cNvPr>
            <p:cNvSpPr/>
            <p:nvPr userDrawn="1"/>
          </p:nvSpPr>
          <p:spPr>
            <a:xfrm>
              <a:off x="3710570" y="6949155"/>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4" name="Rechthoek 63">
              <a:extLst>
                <a:ext uri="{FF2B5EF4-FFF2-40B4-BE49-F238E27FC236}">
                  <a16:creationId xmlns:a16="http://schemas.microsoft.com/office/drawing/2014/main" id="{F6731890-1ABD-4C47-9603-FFE2B1A44FAF}"/>
                </a:ext>
              </a:extLst>
            </p:cNvPr>
            <p:cNvSpPr/>
            <p:nvPr userDrawn="1"/>
          </p:nvSpPr>
          <p:spPr>
            <a:xfrm>
              <a:off x="4151656" y="694915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5" name="Rechthoek 64">
              <a:extLst>
                <a:ext uri="{FF2B5EF4-FFF2-40B4-BE49-F238E27FC236}">
                  <a16:creationId xmlns:a16="http://schemas.microsoft.com/office/drawing/2014/main" id="{DBEADBE1-9DB1-468F-92E5-F948ED6CAA60}"/>
                </a:ext>
              </a:extLst>
            </p:cNvPr>
            <p:cNvSpPr/>
            <p:nvPr userDrawn="1"/>
          </p:nvSpPr>
          <p:spPr>
            <a:xfrm>
              <a:off x="4592742" y="6949155"/>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6" name="Rechthoek 65">
              <a:extLst>
                <a:ext uri="{FF2B5EF4-FFF2-40B4-BE49-F238E27FC236}">
                  <a16:creationId xmlns:a16="http://schemas.microsoft.com/office/drawing/2014/main" id="{1995D110-B102-4A25-B18C-C79489475CB9}"/>
                </a:ext>
              </a:extLst>
            </p:cNvPr>
            <p:cNvSpPr/>
            <p:nvPr userDrawn="1"/>
          </p:nvSpPr>
          <p:spPr>
            <a:xfrm>
              <a:off x="5033828" y="6949155"/>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7" name="Rechthoek 66">
              <a:extLst>
                <a:ext uri="{FF2B5EF4-FFF2-40B4-BE49-F238E27FC236}">
                  <a16:creationId xmlns:a16="http://schemas.microsoft.com/office/drawing/2014/main" id="{7BE0F0F6-00EB-42DC-8D9E-6998802AD570}"/>
                </a:ext>
              </a:extLst>
            </p:cNvPr>
            <p:cNvSpPr/>
            <p:nvPr userDrawn="1"/>
          </p:nvSpPr>
          <p:spPr>
            <a:xfrm>
              <a:off x="5474914" y="6949155"/>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8" name="Rechthoek 67">
              <a:extLst>
                <a:ext uri="{FF2B5EF4-FFF2-40B4-BE49-F238E27FC236}">
                  <a16:creationId xmlns:a16="http://schemas.microsoft.com/office/drawing/2014/main" id="{AE512B40-F06F-4980-B769-4DBFC3A52AAD}"/>
                </a:ext>
              </a:extLst>
            </p:cNvPr>
            <p:cNvSpPr/>
            <p:nvPr userDrawn="1"/>
          </p:nvSpPr>
          <p:spPr>
            <a:xfrm>
              <a:off x="5916000" y="6949155"/>
              <a:ext cx="360000"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9" name="Rechthoek 68">
              <a:extLst>
                <a:ext uri="{FF2B5EF4-FFF2-40B4-BE49-F238E27FC236}">
                  <a16:creationId xmlns:a16="http://schemas.microsoft.com/office/drawing/2014/main" id="{FA055A4C-E2FE-4AA3-81B0-C04ECBB10A68}"/>
                </a:ext>
              </a:extLst>
            </p:cNvPr>
            <p:cNvSpPr/>
            <p:nvPr userDrawn="1"/>
          </p:nvSpPr>
          <p:spPr>
            <a:xfrm>
              <a:off x="6357086" y="6949155"/>
              <a:ext cx="360000" cy="360000"/>
            </a:xfrm>
            <a:prstGeom prst="rect">
              <a:avLst/>
            </a:prstGeom>
            <a:solidFill>
              <a:srgbClr val="BE0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0" name="Rechthoek 69">
              <a:extLst>
                <a:ext uri="{FF2B5EF4-FFF2-40B4-BE49-F238E27FC236}">
                  <a16:creationId xmlns:a16="http://schemas.microsoft.com/office/drawing/2014/main" id="{B1ECF044-1273-44B5-9380-3C46EA52FAC3}"/>
                </a:ext>
              </a:extLst>
            </p:cNvPr>
            <p:cNvSpPr/>
            <p:nvPr userDrawn="1"/>
          </p:nvSpPr>
          <p:spPr>
            <a:xfrm>
              <a:off x="6798172" y="6949155"/>
              <a:ext cx="360000" cy="360000"/>
            </a:xfrm>
            <a:prstGeom prst="rect">
              <a:avLst/>
            </a:prstGeom>
            <a:solidFill>
              <a:srgbClr val="6F2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1" name="Rechthoek 70">
              <a:extLst>
                <a:ext uri="{FF2B5EF4-FFF2-40B4-BE49-F238E27FC236}">
                  <a16:creationId xmlns:a16="http://schemas.microsoft.com/office/drawing/2014/main" id="{FDB5661E-25B2-4C0F-BBC5-BEC8C666B5B8}"/>
                </a:ext>
              </a:extLst>
            </p:cNvPr>
            <p:cNvSpPr/>
            <p:nvPr userDrawn="1"/>
          </p:nvSpPr>
          <p:spPr>
            <a:xfrm>
              <a:off x="7239258" y="6949155"/>
              <a:ext cx="360000" cy="360000"/>
            </a:xfrm>
            <a:prstGeom prst="rect">
              <a:avLst/>
            </a:prstGeom>
            <a:solidFill>
              <a:srgbClr val="EB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2" name="Rechthoek 71">
              <a:extLst>
                <a:ext uri="{FF2B5EF4-FFF2-40B4-BE49-F238E27FC236}">
                  <a16:creationId xmlns:a16="http://schemas.microsoft.com/office/drawing/2014/main" id="{A9FB5D3D-9159-48CC-AD79-A6913A6C28AD}"/>
                </a:ext>
              </a:extLst>
            </p:cNvPr>
            <p:cNvSpPr/>
            <p:nvPr userDrawn="1"/>
          </p:nvSpPr>
          <p:spPr>
            <a:xfrm>
              <a:off x="7680344" y="6949155"/>
              <a:ext cx="360000" cy="360000"/>
            </a:xfrm>
            <a:prstGeom prst="rect">
              <a:avLst/>
            </a:prstGeom>
            <a:solidFill>
              <a:srgbClr val="BB9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1" name="Rechthoek 80">
              <a:extLst>
                <a:ext uri="{FF2B5EF4-FFF2-40B4-BE49-F238E27FC236}">
                  <a16:creationId xmlns:a16="http://schemas.microsoft.com/office/drawing/2014/main" id="{895FC5A5-DFAF-4818-AE55-FA9AD88D6A8C}"/>
                </a:ext>
              </a:extLst>
            </p:cNvPr>
            <p:cNvSpPr/>
            <p:nvPr userDrawn="1"/>
          </p:nvSpPr>
          <p:spPr>
            <a:xfrm>
              <a:off x="8121431" y="6949155"/>
              <a:ext cx="360000" cy="360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nvGrpSpPr>
          <p:cNvPr id="110" name="BULLET Huisje" hidden="1">
            <a:extLst>
              <a:ext uri="{FF2B5EF4-FFF2-40B4-BE49-F238E27FC236}">
                <a16:creationId xmlns:a16="http://schemas.microsoft.com/office/drawing/2014/main" id="{7FF9DA50-5870-4436-B771-809AB1465803}"/>
              </a:ext>
            </a:extLst>
          </p:cNvPr>
          <p:cNvGrpSpPr/>
          <p:nvPr/>
        </p:nvGrpSpPr>
        <p:grpSpPr>
          <a:xfrm>
            <a:off x="12920596" y="542984"/>
            <a:ext cx="4680000" cy="5772032"/>
            <a:chOff x="1789087" y="383062"/>
            <a:chExt cx="4680000" cy="5772032"/>
          </a:xfrm>
        </p:grpSpPr>
        <p:sp>
          <p:nvSpPr>
            <p:cNvPr id="111" name="Gelijkbenige driehoek 110">
              <a:extLst>
                <a:ext uri="{FF2B5EF4-FFF2-40B4-BE49-F238E27FC236}">
                  <a16:creationId xmlns:a16="http://schemas.microsoft.com/office/drawing/2014/main" id="{BDE631D6-AA65-4487-B757-CC8E0254D0E3}"/>
                </a:ext>
              </a:extLst>
            </p:cNvPr>
            <p:cNvSpPr/>
            <p:nvPr/>
          </p:nvSpPr>
          <p:spPr>
            <a:xfrm>
              <a:off x="1789087" y="383062"/>
              <a:ext cx="4680000" cy="227311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2" name="Rechthoek 111">
              <a:extLst>
                <a:ext uri="{FF2B5EF4-FFF2-40B4-BE49-F238E27FC236}">
                  <a16:creationId xmlns:a16="http://schemas.microsoft.com/office/drawing/2014/main" id="{A200E6B4-A914-487F-8BAA-A36C3D096669}"/>
                </a:ext>
              </a:extLst>
            </p:cNvPr>
            <p:cNvSpPr/>
            <p:nvPr/>
          </p:nvSpPr>
          <p:spPr>
            <a:xfrm rot="10800000">
              <a:off x="1789087" y="2655214"/>
              <a:ext cx="4680000" cy="3499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nvGrpSpPr>
          <p:cNvPr id="113" name="BULLET Huisje" hidden="1">
            <a:extLst>
              <a:ext uri="{FF2B5EF4-FFF2-40B4-BE49-F238E27FC236}">
                <a16:creationId xmlns:a16="http://schemas.microsoft.com/office/drawing/2014/main" id="{BFA8FF04-5266-4B8A-AB06-EA531765D6AE}"/>
              </a:ext>
            </a:extLst>
          </p:cNvPr>
          <p:cNvGrpSpPr/>
          <p:nvPr/>
        </p:nvGrpSpPr>
        <p:grpSpPr>
          <a:xfrm>
            <a:off x="12285787" y="542984"/>
            <a:ext cx="4680000" cy="5772032"/>
            <a:chOff x="1789087" y="383062"/>
            <a:chExt cx="4680000" cy="5772032"/>
          </a:xfrm>
          <a:solidFill>
            <a:schemeClr val="bg2"/>
          </a:solidFill>
        </p:grpSpPr>
        <p:sp>
          <p:nvSpPr>
            <p:cNvPr id="114" name="Gelijkbenige driehoek 113">
              <a:extLst>
                <a:ext uri="{FF2B5EF4-FFF2-40B4-BE49-F238E27FC236}">
                  <a16:creationId xmlns:a16="http://schemas.microsoft.com/office/drawing/2014/main" id="{2D34CC23-897E-496A-B10A-664B7D6A592B}"/>
                </a:ext>
              </a:extLst>
            </p:cNvPr>
            <p:cNvSpPr/>
            <p:nvPr/>
          </p:nvSpPr>
          <p:spPr>
            <a:xfrm>
              <a:off x="1789087" y="383062"/>
              <a:ext cx="4680000" cy="227311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5" name="Rechthoek 114">
              <a:extLst>
                <a:ext uri="{FF2B5EF4-FFF2-40B4-BE49-F238E27FC236}">
                  <a16:creationId xmlns:a16="http://schemas.microsoft.com/office/drawing/2014/main" id="{574DCB98-EE8B-4647-8240-65AC7DA7EA43}"/>
                </a:ext>
              </a:extLst>
            </p:cNvPr>
            <p:cNvSpPr/>
            <p:nvPr/>
          </p:nvSpPr>
          <p:spPr>
            <a:xfrm rot="10800000">
              <a:off x="1789087" y="2655214"/>
              <a:ext cx="4680000" cy="3499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201" name="Template namen">
            <a:extLst>
              <a:ext uri="{FF2B5EF4-FFF2-40B4-BE49-F238E27FC236}">
                <a16:creationId xmlns:a16="http://schemas.microsoft.com/office/drawing/2014/main" id="{50BD12A7-811E-4783-AC97-7F9D3419B4F3}"/>
              </a:ext>
            </a:extLst>
          </p:cNvPr>
          <p:cNvSpPr/>
          <p:nvPr/>
        </p:nvSpPr>
        <p:spPr>
          <a:xfrm>
            <a:off x="0" y="-600252"/>
            <a:ext cx="720000" cy="360000"/>
          </a:xfrm>
          <a:prstGeom prst="rect">
            <a:avLst/>
          </a:prstGeom>
        </p:spPr>
        <p:txBody>
          <a:bodyPr wrap="none" lIns="0" tIns="0" rIns="0" bIns="0">
            <a:noAutofit/>
          </a:bodyPr>
          <a:lstStyle/>
          <a:p>
            <a:r>
              <a:rPr lang="nl-NL" sz="1100" dirty="0">
                <a:solidFill>
                  <a:schemeClr val="bg2"/>
                </a:solidFill>
              </a:rPr>
              <a:t>Template indeling</a:t>
            </a:r>
          </a:p>
        </p:txBody>
      </p:sp>
      <p:sp>
        <p:nvSpPr>
          <p:cNvPr id="73" name="BACKGROUND" hidden="1">
            <a:extLst>
              <a:ext uri="{FF2B5EF4-FFF2-40B4-BE49-F238E27FC236}">
                <a16:creationId xmlns:a16="http://schemas.microsoft.com/office/drawing/2014/main" id="{852F9EAB-B531-418B-A7AA-DF25883B0F75}"/>
              </a:ext>
            </a:extLst>
          </p:cNvPr>
          <p:cNvSpPr/>
          <p:nvPr userDrawn="1"/>
        </p:nvSpPr>
        <p:spPr>
          <a:xfrm>
            <a:off x="-1200" y="1054"/>
            <a:ext cx="12196800" cy="6858000"/>
          </a:xfrm>
          <a:prstGeom prst="rect">
            <a:avLst/>
          </a:prstGeom>
          <a:gradFill>
            <a:gsLst>
              <a:gs pos="10000">
                <a:schemeClr val="bg2"/>
              </a:gs>
              <a:gs pos="90000">
                <a:schemeClr val="tx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74" name="LIJNEN" hidden="1">
            <a:extLst>
              <a:ext uri="{FF2B5EF4-FFF2-40B4-BE49-F238E27FC236}">
                <a16:creationId xmlns:a16="http://schemas.microsoft.com/office/drawing/2014/main" id="{EA5069D8-F157-4F35-BEF4-F4CD6C1E6A8B}"/>
              </a:ext>
            </a:extLst>
          </p:cNvPr>
          <p:cNvGrpSpPr/>
          <p:nvPr userDrawn="1"/>
        </p:nvGrpSpPr>
        <p:grpSpPr>
          <a:xfrm rot="20700000">
            <a:off x="-229955" y="-1003189"/>
            <a:ext cx="12251818" cy="8927167"/>
            <a:chOff x="6461215" y="2151028"/>
            <a:chExt cx="3755459" cy="2736381"/>
          </a:xfrm>
        </p:grpSpPr>
        <p:sp>
          <p:nvSpPr>
            <p:cNvPr id="75" name="Vrije vorm: vorm 74">
              <a:extLst>
                <a:ext uri="{FF2B5EF4-FFF2-40B4-BE49-F238E27FC236}">
                  <a16:creationId xmlns:a16="http://schemas.microsoft.com/office/drawing/2014/main" id="{8CF62824-CEDD-43D3-954C-F4C8939A360F}"/>
                </a:ext>
              </a:extLst>
            </p:cNvPr>
            <p:cNvSpPr/>
            <p:nvPr userDrawn="1"/>
          </p:nvSpPr>
          <p:spPr>
            <a:xfrm rot="16200000">
              <a:off x="6633678" y="3040674"/>
              <a:ext cx="655705" cy="1000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1609726 w 1847851"/>
                <a:gd name="connsiteY0" fmla="*/ 1185862 h 1395413"/>
                <a:gd name="connsiteX1" fmla="*/ 1481138 w 1847851"/>
                <a:gd name="connsiteY1" fmla="*/ 1057274 h 1395413"/>
                <a:gd name="connsiteX2" fmla="*/ 1847851 w 1847851"/>
                <a:gd name="connsiteY2" fmla="*/ 690561 h 1395413"/>
                <a:gd name="connsiteX3" fmla="*/ 1428751 w 1847851"/>
                <a:gd name="connsiteY3" fmla="*/ 271461 h 1395413"/>
                <a:gd name="connsiteX4" fmla="*/ 1114425 w 1847851"/>
                <a:gd name="connsiteY4" fmla="*/ 585787 h 1395413"/>
                <a:gd name="connsiteX5" fmla="*/ 528638 w 1847851"/>
                <a:gd name="connsiteY5" fmla="*/ 0 h 1395413"/>
                <a:gd name="connsiteX6" fmla="*/ 381001 w 1847851"/>
                <a:gd name="connsiteY6" fmla="*/ 147637 h 1395413"/>
                <a:gd name="connsiteX7" fmla="*/ 300039 w 1847851"/>
                <a:gd name="connsiteY7" fmla="*/ 66675 h 1395413"/>
                <a:gd name="connsiteX8" fmla="*/ 100014 w 1847851"/>
                <a:gd name="connsiteY8" fmla="*/ 266700 h 1395413"/>
                <a:gd name="connsiteX9" fmla="*/ 157163 w 1847851"/>
                <a:gd name="connsiteY9" fmla="*/ 323849 h 1395413"/>
                <a:gd name="connsiteX10" fmla="*/ 0 w 1847851"/>
                <a:gd name="connsiteY10" fmla="*/ 481012 h 1395413"/>
                <a:gd name="connsiteX11" fmla="*/ 914401 w 1847851"/>
                <a:gd name="connsiteY11" fmla="*/ 1395413 h 1395413"/>
                <a:gd name="connsiteX0" fmla="*/ 1481138 w 1847851"/>
                <a:gd name="connsiteY0" fmla="*/ 1057274 h 1395413"/>
                <a:gd name="connsiteX1" fmla="*/ 1847851 w 1847851"/>
                <a:gd name="connsiteY1" fmla="*/ 690561 h 1395413"/>
                <a:gd name="connsiteX2" fmla="*/ 1428751 w 1847851"/>
                <a:gd name="connsiteY2" fmla="*/ 271461 h 1395413"/>
                <a:gd name="connsiteX3" fmla="*/ 1114425 w 1847851"/>
                <a:gd name="connsiteY3" fmla="*/ 585787 h 1395413"/>
                <a:gd name="connsiteX4" fmla="*/ 528638 w 1847851"/>
                <a:gd name="connsiteY4" fmla="*/ 0 h 1395413"/>
                <a:gd name="connsiteX5" fmla="*/ 381001 w 1847851"/>
                <a:gd name="connsiteY5" fmla="*/ 147637 h 1395413"/>
                <a:gd name="connsiteX6" fmla="*/ 300039 w 1847851"/>
                <a:gd name="connsiteY6" fmla="*/ 66675 h 1395413"/>
                <a:gd name="connsiteX7" fmla="*/ 100014 w 1847851"/>
                <a:gd name="connsiteY7" fmla="*/ 266700 h 1395413"/>
                <a:gd name="connsiteX8" fmla="*/ 157163 w 1847851"/>
                <a:gd name="connsiteY8" fmla="*/ 323849 h 1395413"/>
                <a:gd name="connsiteX9" fmla="*/ 0 w 1847851"/>
                <a:gd name="connsiteY9" fmla="*/ 481012 h 1395413"/>
                <a:gd name="connsiteX10" fmla="*/ 914401 w 1847851"/>
                <a:gd name="connsiteY10" fmla="*/ 1395413 h 1395413"/>
                <a:gd name="connsiteX0" fmla="*/ 1847851 w 1847851"/>
                <a:gd name="connsiteY0" fmla="*/ 690561 h 1395413"/>
                <a:gd name="connsiteX1" fmla="*/ 1428751 w 1847851"/>
                <a:gd name="connsiteY1" fmla="*/ 271461 h 1395413"/>
                <a:gd name="connsiteX2" fmla="*/ 1114425 w 1847851"/>
                <a:gd name="connsiteY2" fmla="*/ 585787 h 1395413"/>
                <a:gd name="connsiteX3" fmla="*/ 528638 w 1847851"/>
                <a:gd name="connsiteY3" fmla="*/ 0 h 1395413"/>
                <a:gd name="connsiteX4" fmla="*/ 381001 w 1847851"/>
                <a:gd name="connsiteY4" fmla="*/ 147637 h 1395413"/>
                <a:gd name="connsiteX5" fmla="*/ 300039 w 1847851"/>
                <a:gd name="connsiteY5" fmla="*/ 66675 h 1395413"/>
                <a:gd name="connsiteX6" fmla="*/ 100014 w 1847851"/>
                <a:gd name="connsiteY6" fmla="*/ 266700 h 1395413"/>
                <a:gd name="connsiteX7" fmla="*/ 157163 w 1847851"/>
                <a:gd name="connsiteY7" fmla="*/ 323849 h 1395413"/>
                <a:gd name="connsiteX8" fmla="*/ 0 w 1847851"/>
                <a:gd name="connsiteY8" fmla="*/ 481012 h 1395413"/>
                <a:gd name="connsiteX9" fmla="*/ 914401 w 1847851"/>
                <a:gd name="connsiteY9" fmla="*/ 1395413 h 1395413"/>
                <a:gd name="connsiteX0" fmla="*/ 1428751 w 1428751"/>
                <a:gd name="connsiteY0" fmla="*/ 271461 h 1395413"/>
                <a:gd name="connsiteX1" fmla="*/ 1114425 w 1428751"/>
                <a:gd name="connsiteY1" fmla="*/ 585787 h 1395413"/>
                <a:gd name="connsiteX2" fmla="*/ 528638 w 1428751"/>
                <a:gd name="connsiteY2" fmla="*/ 0 h 1395413"/>
                <a:gd name="connsiteX3" fmla="*/ 381001 w 1428751"/>
                <a:gd name="connsiteY3" fmla="*/ 147637 h 1395413"/>
                <a:gd name="connsiteX4" fmla="*/ 300039 w 1428751"/>
                <a:gd name="connsiteY4" fmla="*/ 66675 h 1395413"/>
                <a:gd name="connsiteX5" fmla="*/ 100014 w 1428751"/>
                <a:gd name="connsiteY5" fmla="*/ 266700 h 1395413"/>
                <a:gd name="connsiteX6" fmla="*/ 157163 w 1428751"/>
                <a:gd name="connsiteY6" fmla="*/ 323849 h 1395413"/>
                <a:gd name="connsiteX7" fmla="*/ 0 w 1428751"/>
                <a:gd name="connsiteY7" fmla="*/ 481012 h 1395413"/>
                <a:gd name="connsiteX8" fmla="*/ 914401 w 1428751"/>
                <a:gd name="connsiteY8" fmla="*/ 1395413 h 1395413"/>
                <a:gd name="connsiteX0" fmla="*/ 1114425 w 1114425"/>
                <a:gd name="connsiteY0" fmla="*/ 585787 h 1395413"/>
                <a:gd name="connsiteX1" fmla="*/ 528638 w 1114425"/>
                <a:gd name="connsiteY1" fmla="*/ 0 h 1395413"/>
                <a:gd name="connsiteX2" fmla="*/ 381001 w 1114425"/>
                <a:gd name="connsiteY2" fmla="*/ 147637 h 1395413"/>
                <a:gd name="connsiteX3" fmla="*/ 300039 w 1114425"/>
                <a:gd name="connsiteY3" fmla="*/ 66675 h 1395413"/>
                <a:gd name="connsiteX4" fmla="*/ 100014 w 1114425"/>
                <a:gd name="connsiteY4" fmla="*/ 266700 h 1395413"/>
                <a:gd name="connsiteX5" fmla="*/ 157163 w 1114425"/>
                <a:gd name="connsiteY5" fmla="*/ 323849 h 1395413"/>
                <a:gd name="connsiteX6" fmla="*/ 0 w 1114425"/>
                <a:gd name="connsiteY6" fmla="*/ 481012 h 1395413"/>
                <a:gd name="connsiteX7" fmla="*/ 914401 w 1114425"/>
                <a:gd name="connsiteY7" fmla="*/ 1395413 h 1395413"/>
                <a:gd name="connsiteX0" fmla="*/ 528638 w 914401"/>
                <a:gd name="connsiteY0" fmla="*/ 0 h 1395413"/>
                <a:gd name="connsiteX1" fmla="*/ 381001 w 914401"/>
                <a:gd name="connsiteY1" fmla="*/ 147637 h 1395413"/>
                <a:gd name="connsiteX2" fmla="*/ 300039 w 914401"/>
                <a:gd name="connsiteY2" fmla="*/ 66675 h 1395413"/>
                <a:gd name="connsiteX3" fmla="*/ 100014 w 914401"/>
                <a:gd name="connsiteY3" fmla="*/ 266700 h 1395413"/>
                <a:gd name="connsiteX4" fmla="*/ 157163 w 914401"/>
                <a:gd name="connsiteY4" fmla="*/ 323849 h 1395413"/>
                <a:gd name="connsiteX5" fmla="*/ 0 w 914401"/>
                <a:gd name="connsiteY5" fmla="*/ 481012 h 1395413"/>
                <a:gd name="connsiteX6" fmla="*/ 914401 w 914401"/>
                <a:gd name="connsiteY6" fmla="*/ 1395413 h 1395413"/>
                <a:gd name="connsiteX0" fmla="*/ 528638 w 914401"/>
                <a:gd name="connsiteY0" fmla="*/ 0 h 1395413"/>
                <a:gd name="connsiteX1" fmla="*/ 381001 w 914401"/>
                <a:gd name="connsiteY1" fmla="*/ 147637 h 1395413"/>
                <a:gd name="connsiteX2" fmla="*/ 100014 w 914401"/>
                <a:gd name="connsiteY2" fmla="*/ 266700 h 1395413"/>
                <a:gd name="connsiteX3" fmla="*/ 157163 w 914401"/>
                <a:gd name="connsiteY3" fmla="*/ 323849 h 1395413"/>
                <a:gd name="connsiteX4" fmla="*/ 0 w 914401"/>
                <a:gd name="connsiteY4" fmla="*/ 481012 h 1395413"/>
                <a:gd name="connsiteX5" fmla="*/ 914401 w 914401"/>
                <a:gd name="connsiteY5" fmla="*/ 1395413 h 1395413"/>
                <a:gd name="connsiteX0" fmla="*/ 528638 w 914401"/>
                <a:gd name="connsiteY0" fmla="*/ 0 h 1395413"/>
                <a:gd name="connsiteX1" fmla="*/ 381001 w 914401"/>
                <a:gd name="connsiteY1" fmla="*/ 147637 h 1395413"/>
                <a:gd name="connsiteX2" fmla="*/ 157163 w 914401"/>
                <a:gd name="connsiteY2" fmla="*/ 323849 h 1395413"/>
                <a:gd name="connsiteX3" fmla="*/ 0 w 914401"/>
                <a:gd name="connsiteY3" fmla="*/ 481012 h 1395413"/>
                <a:gd name="connsiteX4" fmla="*/ 914401 w 914401"/>
                <a:gd name="connsiteY4" fmla="*/ 1395413 h 1395413"/>
                <a:gd name="connsiteX0" fmla="*/ 528638 w 914401"/>
                <a:gd name="connsiteY0" fmla="*/ 0 h 1395413"/>
                <a:gd name="connsiteX1" fmla="*/ 381001 w 914401"/>
                <a:gd name="connsiteY1" fmla="*/ 147637 h 1395413"/>
                <a:gd name="connsiteX2" fmla="*/ 0 w 914401"/>
                <a:gd name="connsiteY2" fmla="*/ 481012 h 1395413"/>
                <a:gd name="connsiteX3" fmla="*/ 914401 w 914401"/>
                <a:gd name="connsiteY3" fmla="*/ 1395413 h 1395413"/>
                <a:gd name="connsiteX0" fmla="*/ 528638 w 914401"/>
                <a:gd name="connsiteY0" fmla="*/ 0 h 1395413"/>
                <a:gd name="connsiteX1" fmla="*/ 0 w 914401"/>
                <a:gd name="connsiteY1" fmla="*/ 481012 h 1395413"/>
                <a:gd name="connsiteX2" fmla="*/ 914401 w 914401"/>
                <a:gd name="connsiteY2" fmla="*/ 1395413 h 1395413"/>
              </a:gdLst>
              <a:ahLst/>
              <a:cxnLst>
                <a:cxn ang="0">
                  <a:pos x="connsiteX0" y="connsiteY0"/>
                </a:cxn>
                <a:cxn ang="0">
                  <a:pos x="connsiteX1" y="connsiteY1"/>
                </a:cxn>
                <a:cxn ang="0">
                  <a:pos x="connsiteX2" y="connsiteY2"/>
                </a:cxn>
              </a:cxnLst>
              <a:rect l="l" t="t" r="r" b="b"/>
              <a:pathLst>
                <a:path w="914401" h="1395413">
                  <a:moveTo>
                    <a:pt x="528638" y="0"/>
                  </a:moveTo>
                  <a:lnTo>
                    <a:pt x="0" y="481012"/>
                  </a:lnTo>
                  <a:lnTo>
                    <a:pt x="914401" y="1395413"/>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76" name="Vrije vorm: vorm 75">
              <a:extLst>
                <a:ext uri="{FF2B5EF4-FFF2-40B4-BE49-F238E27FC236}">
                  <a16:creationId xmlns:a16="http://schemas.microsoft.com/office/drawing/2014/main" id="{010A83B4-ABE7-4E2C-8CCF-1B0966E6C25A}"/>
                </a:ext>
              </a:extLst>
            </p:cNvPr>
            <p:cNvSpPr/>
            <p:nvPr userDrawn="1"/>
          </p:nvSpPr>
          <p:spPr>
            <a:xfrm>
              <a:off x="6618886" y="2151028"/>
              <a:ext cx="760169" cy="760169"/>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77" name="Vrije vorm: vorm 76">
              <a:extLst>
                <a:ext uri="{FF2B5EF4-FFF2-40B4-BE49-F238E27FC236}">
                  <a16:creationId xmlns:a16="http://schemas.microsoft.com/office/drawing/2014/main" id="{D54E3246-AED0-4417-A3F1-52380648D320}"/>
                </a:ext>
              </a:extLst>
            </p:cNvPr>
            <p:cNvSpPr/>
            <p:nvPr userDrawn="1"/>
          </p:nvSpPr>
          <p:spPr>
            <a:xfrm>
              <a:off x="9367190" y="4037926"/>
              <a:ext cx="849484" cy="849483"/>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78" name="Vrije vorm: vorm 77">
              <a:extLst>
                <a:ext uri="{FF2B5EF4-FFF2-40B4-BE49-F238E27FC236}">
                  <a16:creationId xmlns:a16="http://schemas.microsoft.com/office/drawing/2014/main" id="{C512FA61-5BF5-4976-920D-BB337DF62A2E}"/>
                </a:ext>
              </a:extLst>
            </p:cNvPr>
            <p:cNvSpPr/>
            <p:nvPr/>
          </p:nvSpPr>
          <p:spPr>
            <a:xfrm>
              <a:off x="7620952" y="2810504"/>
              <a:ext cx="2204155" cy="1605625"/>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Lst>
              <a:ahLst/>
              <a:cxnLst>
                <a:cxn ang="0">
                  <a:pos x="connsiteX0" y="connsiteY0"/>
                </a:cxn>
                <a:cxn ang="0">
                  <a:pos x="connsiteX1" y="connsiteY1"/>
                </a:cxn>
                <a:cxn ang="0">
                  <a:pos x="connsiteX2" y="connsiteY2"/>
                </a:cxn>
                <a:cxn ang="0">
                  <a:pos x="connsiteX3" y="connsiteY3"/>
                </a:cxn>
              </a:cxnLst>
              <a:rect l="l" t="t" r="r" b="b"/>
              <a:pathLst>
                <a:path w="2925455" h="2131059">
                  <a:moveTo>
                    <a:pt x="0" y="2131059"/>
                  </a:moveTo>
                  <a:lnTo>
                    <a:pt x="1076325" y="1054734"/>
                  </a:lnTo>
                  <a:lnTo>
                    <a:pt x="1466850" y="1445259"/>
                  </a:lnTo>
                  <a:lnTo>
                    <a:pt x="292545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79" name="Vrije vorm: vorm 78">
              <a:extLst>
                <a:ext uri="{FF2B5EF4-FFF2-40B4-BE49-F238E27FC236}">
                  <a16:creationId xmlns:a16="http://schemas.microsoft.com/office/drawing/2014/main" id="{EB363618-8F79-4202-B870-FCDC0A98A92C}"/>
                </a:ext>
              </a:extLst>
            </p:cNvPr>
            <p:cNvSpPr/>
            <p:nvPr/>
          </p:nvSpPr>
          <p:spPr>
            <a:xfrm>
              <a:off x="8039100" y="4094068"/>
              <a:ext cx="1229639" cy="762756"/>
            </a:xfrm>
            <a:custGeom>
              <a:avLst/>
              <a:gdLst>
                <a:gd name="connsiteX0" fmla="*/ 366713 w 952500"/>
                <a:gd name="connsiteY0" fmla="*/ 709612 h 709612"/>
                <a:gd name="connsiteX1" fmla="*/ 0 w 952500"/>
                <a:gd name="connsiteY1" fmla="*/ 342899 h 709612"/>
                <a:gd name="connsiteX2" fmla="*/ 257175 w 952500"/>
                <a:gd name="connsiteY2" fmla="*/ 85724 h 709612"/>
                <a:gd name="connsiteX3" fmla="*/ 338138 w 952500"/>
                <a:gd name="connsiteY3" fmla="*/ 166687 h 709612"/>
                <a:gd name="connsiteX4" fmla="*/ 504825 w 952500"/>
                <a:gd name="connsiteY4" fmla="*/ 0 h 709612"/>
                <a:gd name="connsiteX5" fmla="*/ 952500 w 952500"/>
                <a:gd name="connsiteY5" fmla="*/ 447675 h 709612"/>
                <a:gd name="connsiteX0" fmla="*/ 366713 w 952500"/>
                <a:gd name="connsiteY0" fmla="*/ 709612 h 709612"/>
                <a:gd name="connsiteX1" fmla="*/ 148236 w 952500"/>
                <a:gd name="connsiteY1" fmla="*/ 492821 h 709612"/>
                <a:gd name="connsiteX2" fmla="*/ 0 w 952500"/>
                <a:gd name="connsiteY2" fmla="*/ 342899 h 709612"/>
                <a:gd name="connsiteX3" fmla="*/ 257175 w 952500"/>
                <a:gd name="connsiteY3" fmla="*/ 85724 h 709612"/>
                <a:gd name="connsiteX4" fmla="*/ 338138 w 952500"/>
                <a:gd name="connsiteY4" fmla="*/ 166687 h 709612"/>
                <a:gd name="connsiteX5" fmla="*/ 504825 w 952500"/>
                <a:gd name="connsiteY5" fmla="*/ 0 h 709612"/>
                <a:gd name="connsiteX6" fmla="*/ 952500 w 952500"/>
                <a:gd name="connsiteY6" fmla="*/ 447675 h 709612"/>
                <a:gd name="connsiteX0" fmla="*/ 148236 w 952500"/>
                <a:gd name="connsiteY0" fmla="*/ 492821 h 492821"/>
                <a:gd name="connsiteX1" fmla="*/ 0 w 952500"/>
                <a:gd name="connsiteY1" fmla="*/ 342899 h 492821"/>
                <a:gd name="connsiteX2" fmla="*/ 257175 w 952500"/>
                <a:gd name="connsiteY2" fmla="*/ 85724 h 492821"/>
                <a:gd name="connsiteX3" fmla="*/ 338138 w 952500"/>
                <a:gd name="connsiteY3" fmla="*/ 166687 h 492821"/>
                <a:gd name="connsiteX4" fmla="*/ 504825 w 952500"/>
                <a:gd name="connsiteY4" fmla="*/ 0 h 492821"/>
                <a:gd name="connsiteX5" fmla="*/ 952500 w 952500"/>
                <a:gd name="connsiteY5" fmla="*/ 447675 h 492821"/>
                <a:gd name="connsiteX0" fmla="*/ 148236 w 1305396"/>
                <a:gd name="connsiteY0" fmla="*/ 492821 h 809749"/>
                <a:gd name="connsiteX1" fmla="*/ 0 w 1305396"/>
                <a:gd name="connsiteY1" fmla="*/ 342899 h 809749"/>
                <a:gd name="connsiteX2" fmla="*/ 257175 w 1305396"/>
                <a:gd name="connsiteY2" fmla="*/ 85724 h 809749"/>
                <a:gd name="connsiteX3" fmla="*/ 338138 w 1305396"/>
                <a:gd name="connsiteY3" fmla="*/ 166687 h 809749"/>
                <a:gd name="connsiteX4" fmla="*/ 504825 w 1305396"/>
                <a:gd name="connsiteY4" fmla="*/ 0 h 809749"/>
                <a:gd name="connsiteX5" fmla="*/ 1305396 w 1305396"/>
                <a:gd name="connsiteY5" fmla="*/ 809749 h 80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5396" h="809749">
                  <a:moveTo>
                    <a:pt x="148236" y="492821"/>
                  </a:moveTo>
                  <a:lnTo>
                    <a:pt x="0" y="342899"/>
                  </a:lnTo>
                  <a:lnTo>
                    <a:pt x="257175" y="85724"/>
                  </a:lnTo>
                  <a:lnTo>
                    <a:pt x="338138" y="166687"/>
                  </a:lnTo>
                  <a:lnTo>
                    <a:pt x="504825" y="0"/>
                  </a:lnTo>
                  <a:lnTo>
                    <a:pt x="1305396" y="809749"/>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80" name="Vrije vorm: vorm 79">
              <a:extLst>
                <a:ext uri="{FF2B5EF4-FFF2-40B4-BE49-F238E27FC236}">
                  <a16:creationId xmlns:a16="http://schemas.microsoft.com/office/drawing/2014/main" id="{BF99D277-5316-48F3-92BE-FA8B02B38526}"/>
                </a:ext>
              </a:extLst>
            </p:cNvPr>
            <p:cNvSpPr/>
            <p:nvPr/>
          </p:nvSpPr>
          <p:spPr>
            <a:xfrm>
              <a:off x="7200218" y="2497404"/>
              <a:ext cx="2337652" cy="1392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2971827 w 2971827"/>
                <a:gd name="connsiteY0" fmla="*/ 0 h 1567203"/>
                <a:gd name="connsiteX1" fmla="*/ 2537780 w 2971827"/>
                <a:gd name="connsiteY1" fmla="*/ 429430 h 1567203"/>
                <a:gd name="connsiteX2" fmla="*/ 1609726 w 2971827"/>
                <a:gd name="connsiteY2" fmla="*/ 1357652 h 1567203"/>
                <a:gd name="connsiteX3" fmla="*/ 1481138 w 2971827"/>
                <a:gd name="connsiteY3" fmla="*/ 1229064 h 1567203"/>
                <a:gd name="connsiteX4" fmla="*/ 1847851 w 2971827"/>
                <a:gd name="connsiteY4" fmla="*/ 862351 h 1567203"/>
                <a:gd name="connsiteX5" fmla="*/ 1428751 w 2971827"/>
                <a:gd name="connsiteY5" fmla="*/ 443251 h 1567203"/>
                <a:gd name="connsiteX6" fmla="*/ 1114425 w 2971827"/>
                <a:gd name="connsiteY6" fmla="*/ 757577 h 1567203"/>
                <a:gd name="connsiteX7" fmla="*/ 528638 w 2971827"/>
                <a:gd name="connsiteY7" fmla="*/ 171790 h 1567203"/>
                <a:gd name="connsiteX8" fmla="*/ 381001 w 2971827"/>
                <a:gd name="connsiteY8" fmla="*/ 319427 h 1567203"/>
                <a:gd name="connsiteX9" fmla="*/ 300039 w 2971827"/>
                <a:gd name="connsiteY9" fmla="*/ 238465 h 1567203"/>
                <a:gd name="connsiteX10" fmla="*/ 100014 w 2971827"/>
                <a:gd name="connsiteY10" fmla="*/ 438490 h 1567203"/>
                <a:gd name="connsiteX11" fmla="*/ 157163 w 2971827"/>
                <a:gd name="connsiteY11" fmla="*/ 495639 h 1567203"/>
                <a:gd name="connsiteX12" fmla="*/ 0 w 2971827"/>
                <a:gd name="connsiteY12" fmla="*/ 652802 h 1567203"/>
                <a:gd name="connsiteX13" fmla="*/ 914401 w 2971827"/>
                <a:gd name="connsiteY13" fmla="*/ 1567203 h 1567203"/>
                <a:gd name="connsiteX0" fmla="*/ 2537780 w 2537780"/>
                <a:gd name="connsiteY0" fmla="*/ 257640 h 1395413"/>
                <a:gd name="connsiteX1" fmla="*/ 1609726 w 2537780"/>
                <a:gd name="connsiteY1" fmla="*/ 1185862 h 1395413"/>
                <a:gd name="connsiteX2" fmla="*/ 1481138 w 2537780"/>
                <a:gd name="connsiteY2" fmla="*/ 1057274 h 1395413"/>
                <a:gd name="connsiteX3" fmla="*/ 1847851 w 2537780"/>
                <a:gd name="connsiteY3" fmla="*/ 690561 h 1395413"/>
                <a:gd name="connsiteX4" fmla="*/ 1428751 w 2537780"/>
                <a:gd name="connsiteY4" fmla="*/ 271461 h 1395413"/>
                <a:gd name="connsiteX5" fmla="*/ 1114425 w 2537780"/>
                <a:gd name="connsiteY5" fmla="*/ 585787 h 1395413"/>
                <a:gd name="connsiteX6" fmla="*/ 528638 w 2537780"/>
                <a:gd name="connsiteY6" fmla="*/ 0 h 1395413"/>
                <a:gd name="connsiteX7" fmla="*/ 381001 w 2537780"/>
                <a:gd name="connsiteY7" fmla="*/ 147637 h 1395413"/>
                <a:gd name="connsiteX8" fmla="*/ 300039 w 2537780"/>
                <a:gd name="connsiteY8" fmla="*/ 66675 h 1395413"/>
                <a:gd name="connsiteX9" fmla="*/ 100014 w 2537780"/>
                <a:gd name="connsiteY9" fmla="*/ 266700 h 1395413"/>
                <a:gd name="connsiteX10" fmla="*/ 157163 w 2537780"/>
                <a:gd name="connsiteY10" fmla="*/ 323849 h 1395413"/>
                <a:gd name="connsiteX11" fmla="*/ 0 w 2537780"/>
                <a:gd name="connsiteY11" fmla="*/ 481012 h 1395413"/>
                <a:gd name="connsiteX12" fmla="*/ 914401 w 2537780"/>
                <a:gd name="connsiteY12" fmla="*/ 1395413 h 1395413"/>
                <a:gd name="connsiteX0" fmla="*/ 2537780 w 2537780"/>
                <a:gd name="connsiteY0" fmla="*/ 257640 h 1511857"/>
                <a:gd name="connsiteX1" fmla="*/ 1609726 w 2537780"/>
                <a:gd name="connsiteY1" fmla="*/ 1185862 h 1511857"/>
                <a:gd name="connsiteX2" fmla="*/ 1481138 w 2537780"/>
                <a:gd name="connsiteY2" fmla="*/ 1057274 h 1511857"/>
                <a:gd name="connsiteX3" fmla="*/ 1847851 w 2537780"/>
                <a:gd name="connsiteY3" fmla="*/ 690561 h 1511857"/>
                <a:gd name="connsiteX4" fmla="*/ 1428751 w 2537780"/>
                <a:gd name="connsiteY4" fmla="*/ 271461 h 1511857"/>
                <a:gd name="connsiteX5" fmla="*/ 1114425 w 2537780"/>
                <a:gd name="connsiteY5" fmla="*/ 585787 h 1511857"/>
                <a:gd name="connsiteX6" fmla="*/ 528638 w 2537780"/>
                <a:gd name="connsiteY6" fmla="*/ 0 h 1511857"/>
                <a:gd name="connsiteX7" fmla="*/ 381001 w 2537780"/>
                <a:gd name="connsiteY7" fmla="*/ 147637 h 1511857"/>
                <a:gd name="connsiteX8" fmla="*/ 300039 w 2537780"/>
                <a:gd name="connsiteY8" fmla="*/ 66675 h 1511857"/>
                <a:gd name="connsiteX9" fmla="*/ 100014 w 2537780"/>
                <a:gd name="connsiteY9" fmla="*/ 266700 h 1511857"/>
                <a:gd name="connsiteX10" fmla="*/ 157163 w 2537780"/>
                <a:gd name="connsiteY10" fmla="*/ 323849 h 1511857"/>
                <a:gd name="connsiteX11" fmla="*/ 0 w 2537780"/>
                <a:gd name="connsiteY11" fmla="*/ 481012 h 1511857"/>
                <a:gd name="connsiteX12" fmla="*/ 1024127 w 2537780"/>
                <a:gd name="connsiteY12" fmla="*/ 1511857 h 151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80" h="1511857">
                  <a:moveTo>
                    <a:pt x="2537780" y="257640"/>
                  </a:moveTo>
                  <a:lnTo>
                    <a:pt x="1609726" y="1185862"/>
                  </a:lnTo>
                  <a:lnTo>
                    <a:pt x="1481138" y="1057274"/>
                  </a:lnTo>
                  <a:lnTo>
                    <a:pt x="1847851" y="690561"/>
                  </a:lnTo>
                  <a:lnTo>
                    <a:pt x="1428751" y="271461"/>
                  </a:lnTo>
                  <a:lnTo>
                    <a:pt x="1114425" y="585787"/>
                  </a:lnTo>
                  <a:lnTo>
                    <a:pt x="528638" y="0"/>
                  </a:lnTo>
                  <a:lnTo>
                    <a:pt x="381001" y="147637"/>
                  </a:lnTo>
                  <a:lnTo>
                    <a:pt x="300039" y="66675"/>
                  </a:lnTo>
                  <a:lnTo>
                    <a:pt x="100014" y="266700"/>
                  </a:lnTo>
                  <a:lnTo>
                    <a:pt x="157163" y="323849"/>
                  </a:lnTo>
                  <a:lnTo>
                    <a:pt x="0" y="481012"/>
                  </a:lnTo>
                  <a:lnTo>
                    <a:pt x="1024127" y="1511857"/>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dirty="0">
                <a:solidFill>
                  <a:schemeClr val="bg1"/>
                </a:solidFill>
              </a:endParaRPr>
            </a:p>
          </p:txBody>
        </p:sp>
        <p:sp>
          <p:nvSpPr>
            <p:cNvPr id="93" name="Rechthoek 92">
              <a:extLst>
                <a:ext uri="{FF2B5EF4-FFF2-40B4-BE49-F238E27FC236}">
                  <a16:creationId xmlns:a16="http://schemas.microsoft.com/office/drawing/2014/main" id="{7ACD123E-BC74-4B47-9E46-430E28FE9962}"/>
                </a:ext>
              </a:extLst>
            </p:cNvPr>
            <p:cNvSpPr/>
            <p:nvPr/>
          </p:nvSpPr>
          <p:spPr>
            <a:xfrm rot="2700000">
              <a:off x="7825657" y="3079351"/>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dirty="0">
                  <a:solidFill>
                    <a:schemeClr val="accent3"/>
                  </a:solidFill>
                </a:rPr>
                <a:t>7882</a:t>
              </a:r>
            </a:p>
          </p:txBody>
        </p:sp>
        <p:sp>
          <p:nvSpPr>
            <p:cNvPr id="94" name="Rechthoek 93">
              <a:extLst>
                <a:ext uri="{FF2B5EF4-FFF2-40B4-BE49-F238E27FC236}">
                  <a16:creationId xmlns:a16="http://schemas.microsoft.com/office/drawing/2014/main" id="{5352C4DB-A090-4B75-B38D-2CC80D7AC1C7}"/>
                </a:ext>
              </a:extLst>
            </p:cNvPr>
            <p:cNvSpPr/>
            <p:nvPr/>
          </p:nvSpPr>
          <p:spPr>
            <a:xfrm rot="2700000">
              <a:off x="7321322" y="3853892"/>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dirty="0">
                  <a:solidFill>
                    <a:schemeClr val="accent3"/>
                  </a:solidFill>
                </a:rPr>
                <a:t>7883</a:t>
              </a:r>
            </a:p>
          </p:txBody>
        </p:sp>
        <p:sp>
          <p:nvSpPr>
            <p:cNvPr id="95" name="Rechthoek 94">
              <a:extLst>
                <a:ext uri="{FF2B5EF4-FFF2-40B4-BE49-F238E27FC236}">
                  <a16:creationId xmlns:a16="http://schemas.microsoft.com/office/drawing/2014/main" id="{6553B7AF-46BC-4C83-808A-AA6F94EAA952}"/>
                </a:ext>
              </a:extLst>
            </p:cNvPr>
            <p:cNvSpPr/>
            <p:nvPr/>
          </p:nvSpPr>
          <p:spPr>
            <a:xfrm rot="2700000">
              <a:off x="8450150" y="2531635"/>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dirty="0">
                  <a:solidFill>
                    <a:schemeClr val="accent3"/>
                  </a:solidFill>
                </a:rPr>
                <a:t>7884</a:t>
              </a:r>
            </a:p>
          </p:txBody>
        </p:sp>
        <p:sp>
          <p:nvSpPr>
            <p:cNvPr id="96" name="Rechthoek 95">
              <a:extLst>
                <a:ext uri="{FF2B5EF4-FFF2-40B4-BE49-F238E27FC236}">
                  <a16:creationId xmlns:a16="http://schemas.microsoft.com/office/drawing/2014/main" id="{74B09BD9-992A-4FFF-B195-47A8820350A7}"/>
                </a:ext>
              </a:extLst>
            </p:cNvPr>
            <p:cNvSpPr/>
            <p:nvPr/>
          </p:nvSpPr>
          <p:spPr>
            <a:xfrm rot="18900000">
              <a:off x="8866074" y="3728235"/>
              <a:ext cx="632073"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800" cap="all" dirty="0">
                  <a:solidFill>
                    <a:schemeClr val="accent3"/>
                  </a:solidFill>
                </a:rPr>
                <a:t>49-117e</a:t>
              </a:r>
            </a:p>
          </p:txBody>
        </p:sp>
      </p:grpSp>
      <p:sp>
        <p:nvSpPr>
          <p:cNvPr id="97" name="FRAME">
            <a:extLst>
              <a:ext uri="{FF2B5EF4-FFF2-40B4-BE49-F238E27FC236}">
                <a16:creationId xmlns:a16="http://schemas.microsoft.com/office/drawing/2014/main" id="{8543151A-D885-4F6B-9163-625EDFB54911}"/>
              </a:ext>
            </a:extLst>
          </p:cNvPr>
          <p:cNvSpPr/>
          <p:nvPr userDrawn="1"/>
        </p:nvSpPr>
        <p:spPr>
          <a:xfrm>
            <a:off x="10261600" y="-1566091"/>
            <a:ext cx="1930400" cy="1557574"/>
          </a:xfrm>
          <a:prstGeom prst="round2SameRect">
            <a:avLst>
              <a:gd name="adj1" fmla="val 828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8" name="LICHT BLAUW">
            <a:extLst>
              <a:ext uri="{FF2B5EF4-FFF2-40B4-BE49-F238E27FC236}">
                <a16:creationId xmlns:a16="http://schemas.microsoft.com/office/drawing/2014/main" id="{CDE72DFD-2BBC-4644-B23E-D13951F6659E}"/>
              </a:ext>
            </a:extLst>
          </p:cNvPr>
          <p:cNvSpPr/>
          <p:nvPr userDrawn="1"/>
        </p:nvSpPr>
        <p:spPr>
          <a:xfrm>
            <a:off x="-2400" y="0"/>
            <a:ext cx="12196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dirty="0"/>
          </a:p>
        </p:txBody>
      </p:sp>
      <p:pic>
        <p:nvPicPr>
          <p:cNvPr id="99" name="LIJNEN">
            <a:extLst>
              <a:ext uri="{FF2B5EF4-FFF2-40B4-BE49-F238E27FC236}">
                <a16:creationId xmlns:a16="http://schemas.microsoft.com/office/drawing/2014/main" id="{69DA3F9E-3EF7-452C-BF4E-4D752EC93351}"/>
              </a:ext>
            </a:extLst>
          </p:cNvPr>
          <p:cNvPicPr preferRelativeResize="0">
            <a:picLocks/>
          </p:cNvPicPr>
          <p:nvPr userDrawn="1"/>
        </p:nvPicPr>
        <p:blipFill>
          <a:blip r:embed="rId27">
            <a:alphaModFix amt="10000"/>
            <a:extLst>
              <a:ext uri="{28A0092B-C50C-407E-A947-70E740481C1C}">
                <a14:useLocalDpi xmlns:a14="http://schemas.microsoft.com/office/drawing/2010/main"/>
              </a:ext>
            </a:extLst>
          </a:blip>
          <a:stretch>
            <a:fillRect/>
          </a:stretch>
        </p:blipFill>
        <p:spPr>
          <a:xfrm>
            <a:off x="-1200" y="1054"/>
            <a:ext cx="12196800" cy="6858000"/>
          </a:xfrm>
          <a:prstGeom prst="rect">
            <a:avLst/>
          </a:prstGeom>
        </p:spPr>
      </p:pic>
      <p:sp>
        <p:nvSpPr>
          <p:cNvPr id="100" name="VERLOOP">
            <a:extLst>
              <a:ext uri="{FF2B5EF4-FFF2-40B4-BE49-F238E27FC236}">
                <a16:creationId xmlns:a16="http://schemas.microsoft.com/office/drawing/2014/main" id="{A0A4C8EA-CE6B-4646-8F9B-2A9DAC3D1313}"/>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dirty="0"/>
          </a:p>
        </p:txBody>
      </p:sp>
      <p:grpSp>
        <p:nvGrpSpPr>
          <p:cNvPr id="101" name="LOGO">
            <a:extLst>
              <a:ext uri="{FF2B5EF4-FFF2-40B4-BE49-F238E27FC236}">
                <a16:creationId xmlns:a16="http://schemas.microsoft.com/office/drawing/2014/main" id="{7ABDFB94-3954-4045-8A7D-92ECE741F332}"/>
              </a:ext>
            </a:extLst>
          </p:cNvPr>
          <p:cNvGrpSpPr/>
          <p:nvPr userDrawn="1"/>
        </p:nvGrpSpPr>
        <p:grpSpPr>
          <a:xfrm>
            <a:off x="10620753" y="-1256929"/>
            <a:ext cx="1212095" cy="939250"/>
            <a:chOff x="2783323" y="991053"/>
            <a:chExt cx="6625355" cy="5133974"/>
          </a:xfrm>
          <a:solidFill>
            <a:schemeClr val="bg2"/>
          </a:solidFill>
        </p:grpSpPr>
        <p:sp>
          <p:nvSpPr>
            <p:cNvPr id="102" name="Freeform 5">
              <a:extLst>
                <a:ext uri="{FF2B5EF4-FFF2-40B4-BE49-F238E27FC236}">
                  <a16:creationId xmlns:a16="http://schemas.microsoft.com/office/drawing/2014/main" id="{6F48BDD3-2B29-4501-936D-7F69E407D9E1}"/>
                </a:ext>
              </a:extLst>
            </p:cNvPr>
            <p:cNvSpPr>
              <a:spLocks/>
            </p:cNvSpPr>
            <p:nvPr userDrawn="1"/>
          </p:nvSpPr>
          <p:spPr bwMode="auto">
            <a:xfrm>
              <a:off x="2783323" y="991053"/>
              <a:ext cx="386404" cy="720836"/>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03" name="Freeform 6">
              <a:extLst>
                <a:ext uri="{FF2B5EF4-FFF2-40B4-BE49-F238E27FC236}">
                  <a16:creationId xmlns:a16="http://schemas.microsoft.com/office/drawing/2014/main" id="{DC267CDB-08F3-4CA0-8496-199A17272A2D}"/>
                </a:ext>
              </a:extLst>
            </p:cNvPr>
            <p:cNvSpPr>
              <a:spLocks noEditPoints="1"/>
            </p:cNvSpPr>
            <p:nvPr userDrawn="1"/>
          </p:nvSpPr>
          <p:spPr bwMode="auto">
            <a:xfrm>
              <a:off x="3223960" y="1232839"/>
              <a:ext cx="372846" cy="483570"/>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04" name="Freeform 7">
              <a:extLst>
                <a:ext uri="{FF2B5EF4-FFF2-40B4-BE49-F238E27FC236}">
                  <a16:creationId xmlns:a16="http://schemas.microsoft.com/office/drawing/2014/main" id="{58EEC02C-4AEB-494F-A71E-5B7C554B77B6}"/>
                </a:ext>
              </a:extLst>
            </p:cNvPr>
            <p:cNvSpPr>
              <a:spLocks noEditPoints="1"/>
            </p:cNvSpPr>
            <p:nvPr userDrawn="1"/>
          </p:nvSpPr>
          <p:spPr bwMode="auto">
            <a:xfrm>
              <a:off x="3698491" y="991053"/>
              <a:ext cx="399962" cy="72535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05" name="Freeform 8">
              <a:extLst>
                <a:ext uri="{FF2B5EF4-FFF2-40B4-BE49-F238E27FC236}">
                  <a16:creationId xmlns:a16="http://schemas.microsoft.com/office/drawing/2014/main" id="{07C0B354-8153-46A3-A538-DC93D848EDC2}"/>
                </a:ext>
              </a:extLst>
            </p:cNvPr>
            <p:cNvSpPr>
              <a:spLocks noEditPoints="1"/>
            </p:cNvSpPr>
            <p:nvPr userDrawn="1"/>
          </p:nvSpPr>
          <p:spPr bwMode="auto">
            <a:xfrm>
              <a:off x="4173021" y="1232839"/>
              <a:ext cx="370586" cy="483570"/>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06" name="Freeform 9">
              <a:extLst>
                <a:ext uri="{FF2B5EF4-FFF2-40B4-BE49-F238E27FC236}">
                  <a16:creationId xmlns:a16="http://schemas.microsoft.com/office/drawing/2014/main" id="{49068046-DA3B-41C4-9469-D4960F93C251}"/>
                </a:ext>
              </a:extLst>
            </p:cNvPr>
            <p:cNvSpPr>
              <a:spLocks/>
            </p:cNvSpPr>
            <p:nvPr userDrawn="1"/>
          </p:nvSpPr>
          <p:spPr bwMode="auto">
            <a:xfrm>
              <a:off x="4618176" y="1232839"/>
              <a:ext cx="284718" cy="483570"/>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07" name="Freeform 10">
              <a:extLst>
                <a:ext uri="{FF2B5EF4-FFF2-40B4-BE49-F238E27FC236}">
                  <a16:creationId xmlns:a16="http://schemas.microsoft.com/office/drawing/2014/main" id="{FA290A0E-6016-4BF6-AAE1-05654A1AE46A}"/>
                </a:ext>
              </a:extLst>
            </p:cNvPr>
            <p:cNvSpPr>
              <a:spLocks/>
            </p:cNvSpPr>
            <p:nvPr userDrawn="1"/>
          </p:nvSpPr>
          <p:spPr bwMode="auto">
            <a:xfrm>
              <a:off x="4977464" y="1079181"/>
              <a:ext cx="264382" cy="637227"/>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08" name="Freeform 11">
              <a:extLst>
                <a:ext uri="{FF2B5EF4-FFF2-40B4-BE49-F238E27FC236}">
                  <a16:creationId xmlns:a16="http://schemas.microsoft.com/office/drawing/2014/main" id="{F95BEA09-BCF8-454F-B8F7-F09B360512DF}"/>
                </a:ext>
              </a:extLst>
            </p:cNvPr>
            <p:cNvSpPr>
              <a:spLocks noEditPoints="1"/>
            </p:cNvSpPr>
            <p:nvPr userDrawn="1"/>
          </p:nvSpPr>
          <p:spPr bwMode="auto">
            <a:xfrm>
              <a:off x="5307376" y="1232839"/>
              <a:ext cx="343470" cy="483570"/>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09" name="Freeform 12">
              <a:extLst>
                <a:ext uri="{FF2B5EF4-FFF2-40B4-BE49-F238E27FC236}">
                  <a16:creationId xmlns:a16="http://schemas.microsoft.com/office/drawing/2014/main" id="{62EF9F55-9F4B-4A35-AD0D-167D05B0FD96}"/>
                </a:ext>
              </a:extLst>
            </p:cNvPr>
            <p:cNvSpPr>
              <a:spLocks/>
            </p:cNvSpPr>
            <p:nvPr userDrawn="1"/>
          </p:nvSpPr>
          <p:spPr bwMode="auto">
            <a:xfrm>
              <a:off x="5752530" y="1237358"/>
              <a:ext cx="282459" cy="47453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16" name="Freeform 14">
              <a:extLst>
                <a:ext uri="{FF2B5EF4-FFF2-40B4-BE49-F238E27FC236}">
                  <a16:creationId xmlns:a16="http://schemas.microsoft.com/office/drawing/2014/main" id="{1A877443-06EF-4EA5-A51A-08CCA5B536FC}"/>
                </a:ext>
              </a:extLst>
            </p:cNvPr>
            <p:cNvSpPr>
              <a:spLocks/>
            </p:cNvSpPr>
            <p:nvPr userDrawn="1"/>
          </p:nvSpPr>
          <p:spPr bwMode="auto">
            <a:xfrm>
              <a:off x="7169344" y="3022498"/>
              <a:ext cx="2239334" cy="3102529"/>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17" name="Freeform 13">
              <a:extLst>
                <a:ext uri="{FF2B5EF4-FFF2-40B4-BE49-F238E27FC236}">
                  <a16:creationId xmlns:a16="http://schemas.microsoft.com/office/drawing/2014/main" id="{70B625C5-5C6F-481F-8E01-AFE84129C72E}"/>
                </a:ext>
              </a:extLst>
            </p:cNvPr>
            <p:cNvSpPr>
              <a:spLocks/>
            </p:cNvSpPr>
            <p:nvPr userDrawn="1"/>
          </p:nvSpPr>
          <p:spPr bwMode="auto">
            <a:xfrm>
              <a:off x="5533343" y="1079181"/>
              <a:ext cx="1974952" cy="4261740"/>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18" name="EXTRA KLEUREN PIPET">
            <a:extLst>
              <a:ext uri="{FF2B5EF4-FFF2-40B4-BE49-F238E27FC236}">
                <a16:creationId xmlns:a16="http://schemas.microsoft.com/office/drawing/2014/main" id="{70B184C6-C9CD-46E8-89A2-422880CD883F}"/>
              </a:ext>
            </a:extLst>
          </p:cNvPr>
          <p:cNvGrpSpPr/>
          <p:nvPr userDrawn="1"/>
        </p:nvGrpSpPr>
        <p:grpSpPr>
          <a:xfrm>
            <a:off x="3710570" y="6949155"/>
            <a:ext cx="4770861" cy="360000"/>
            <a:chOff x="3710570" y="6949155"/>
            <a:chExt cx="4770861" cy="360000"/>
          </a:xfrm>
        </p:grpSpPr>
        <p:sp>
          <p:nvSpPr>
            <p:cNvPr id="119" name="Rechthoek 118">
              <a:extLst>
                <a:ext uri="{FF2B5EF4-FFF2-40B4-BE49-F238E27FC236}">
                  <a16:creationId xmlns:a16="http://schemas.microsoft.com/office/drawing/2014/main" id="{3AF25807-BFBD-4B86-ADC1-B30A425B6299}"/>
                </a:ext>
              </a:extLst>
            </p:cNvPr>
            <p:cNvSpPr/>
            <p:nvPr userDrawn="1"/>
          </p:nvSpPr>
          <p:spPr>
            <a:xfrm>
              <a:off x="3710570" y="6949155"/>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0" name="Rechthoek 119">
              <a:extLst>
                <a:ext uri="{FF2B5EF4-FFF2-40B4-BE49-F238E27FC236}">
                  <a16:creationId xmlns:a16="http://schemas.microsoft.com/office/drawing/2014/main" id="{FF6950DA-85C5-487E-8515-ECA10E90B72B}"/>
                </a:ext>
              </a:extLst>
            </p:cNvPr>
            <p:cNvSpPr/>
            <p:nvPr userDrawn="1"/>
          </p:nvSpPr>
          <p:spPr>
            <a:xfrm>
              <a:off x="4151656" y="694915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1" name="Rechthoek 120">
              <a:extLst>
                <a:ext uri="{FF2B5EF4-FFF2-40B4-BE49-F238E27FC236}">
                  <a16:creationId xmlns:a16="http://schemas.microsoft.com/office/drawing/2014/main" id="{296A7079-2F65-4A82-A6F2-588C34DBF875}"/>
                </a:ext>
              </a:extLst>
            </p:cNvPr>
            <p:cNvSpPr/>
            <p:nvPr userDrawn="1"/>
          </p:nvSpPr>
          <p:spPr>
            <a:xfrm>
              <a:off x="4592742" y="6949155"/>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2" name="Rechthoek 121">
              <a:extLst>
                <a:ext uri="{FF2B5EF4-FFF2-40B4-BE49-F238E27FC236}">
                  <a16:creationId xmlns:a16="http://schemas.microsoft.com/office/drawing/2014/main" id="{183231A0-2700-43BA-AF1D-72DCE9B1AE6E}"/>
                </a:ext>
              </a:extLst>
            </p:cNvPr>
            <p:cNvSpPr/>
            <p:nvPr userDrawn="1"/>
          </p:nvSpPr>
          <p:spPr>
            <a:xfrm>
              <a:off x="5033828" y="6949155"/>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3" name="Rechthoek 122">
              <a:extLst>
                <a:ext uri="{FF2B5EF4-FFF2-40B4-BE49-F238E27FC236}">
                  <a16:creationId xmlns:a16="http://schemas.microsoft.com/office/drawing/2014/main" id="{9CE7B09B-D919-4B2D-9AC2-84AD7515827E}"/>
                </a:ext>
              </a:extLst>
            </p:cNvPr>
            <p:cNvSpPr/>
            <p:nvPr userDrawn="1"/>
          </p:nvSpPr>
          <p:spPr>
            <a:xfrm>
              <a:off x="5474914" y="6949155"/>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4" name="Rechthoek 123">
              <a:extLst>
                <a:ext uri="{FF2B5EF4-FFF2-40B4-BE49-F238E27FC236}">
                  <a16:creationId xmlns:a16="http://schemas.microsoft.com/office/drawing/2014/main" id="{E31099B5-E22A-4E21-A1C1-15A36870C486}"/>
                </a:ext>
              </a:extLst>
            </p:cNvPr>
            <p:cNvSpPr/>
            <p:nvPr userDrawn="1"/>
          </p:nvSpPr>
          <p:spPr>
            <a:xfrm>
              <a:off x="5916000" y="6949155"/>
              <a:ext cx="360000"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5" name="Rechthoek 124">
              <a:extLst>
                <a:ext uri="{FF2B5EF4-FFF2-40B4-BE49-F238E27FC236}">
                  <a16:creationId xmlns:a16="http://schemas.microsoft.com/office/drawing/2014/main" id="{7DDF027D-C93D-4EDF-89CE-F3A232CAAD77}"/>
                </a:ext>
              </a:extLst>
            </p:cNvPr>
            <p:cNvSpPr/>
            <p:nvPr userDrawn="1"/>
          </p:nvSpPr>
          <p:spPr>
            <a:xfrm>
              <a:off x="6357086" y="6949155"/>
              <a:ext cx="360000" cy="360000"/>
            </a:xfrm>
            <a:prstGeom prst="rect">
              <a:avLst/>
            </a:prstGeom>
            <a:solidFill>
              <a:srgbClr val="BE0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6" name="Rechthoek 125">
              <a:extLst>
                <a:ext uri="{FF2B5EF4-FFF2-40B4-BE49-F238E27FC236}">
                  <a16:creationId xmlns:a16="http://schemas.microsoft.com/office/drawing/2014/main" id="{3A1B042D-8488-48DC-9EB1-5EF49648A65D}"/>
                </a:ext>
              </a:extLst>
            </p:cNvPr>
            <p:cNvSpPr/>
            <p:nvPr userDrawn="1"/>
          </p:nvSpPr>
          <p:spPr>
            <a:xfrm>
              <a:off x="6798172" y="6949155"/>
              <a:ext cx="360000" cy="360000"/>
            </a:xfrm>
            <a:prstGeom prst="rect">
              <a:avLst/>
            </a:prstGeom>
            <a:solidFill>
              <a:srgbClr val="6F2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7" name="Rechthoek 126">
              <a:extLst>
                <a:ext uri="{FF2B5EF4-FFF2-40B4-BE49-F238E27FC236}">
                  <a16:creationId xmlns:a16="http://schemas.microsoft.com/office/drawing/2014/main" id="{02DBE070-B42F-459E-9E5A-29DA78CB6B28}"/>
                </a:ext>
              </a:extLst>
            </p:cNvPr>
            <p:cNvSpPr/>
            <p:nvPr userDrawn="1"/>
          </p:nvSpPr>
          <p:spPr>
            <a:xfrm>
              <a:off x="7239258" y="6949155"/>
              <a:ext cx="360000" cy="360000"/>
            </a:xfrm>
            <a:prstGeom prst="rect">
              <a:avLst/>
            </a:prstGeom>
            <a:solidFill>
              <a:srgbClr val="EB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8" name="Rechthoek 127">
              <a:extLst>
                <a:ext uri="{FF2B5EF4-FFF2-40B4-BE49-F238E27FC236}">
                  <a16:creationId xmlns:a16="http://schemas.microsoft.com/office/drawing/2014/main" id="{2FC50A72-5B87-4BDE-9849-4DEEB06D2491}"/>
                </a:ext>
              </a:extLst>
            </p:cNvPr>
            <p:cNvSpPr/>
            <p:nvPr userDrawn="1"/>
          </p:nvSpPr>
          <p:spPr>
            <a:xfrm>
              <a:off x="7680344" y="6949155"/>
              <a:ext cx="360000" cy="360000"/>
            </a:xfrm>
            <a:prstGeom prst="rect">
              <a:avLst/>
            </a:prstGeom>
            <a:solidFill>
              <a:srgbClr val="BB9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9" name="Rechthoek 128">
              <a:extLst>
                <a:ext uri="{FF2B5EF4-FFF2-40B4-BE49-F238E27FC236}">
                  <a16:creationId xmlns:a16="http://schemas.microsoft.com/office/drawing/2014/main" id="{2129D4B0-8536-4C1B-B0F5-A22AC5594A26}"/>
                </a:ext>
              </a:extLst>
            </p:cNvPr>
            <p:cNvSpPr/>
            <p:nvPr userDrawn="1"/>
          </p:nvSpPr>
          <p:spPr>
            <a:xfrm>
              <a:off x="8121431" y="6949155"/>
              <a:ext cx="360000" cy="360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nvGrpSpPr>
          <p:cNvPr id="130" name="BULLET Huisje" hidden="1">
            <a:extLst>
              <a:ext uri="{FF2B5EF4-FFF2-40B4-BE49-F238E27FC236}">
                <a16:creationId xmlns:a16="http://schemas.microsoft.com/office/drawing/2014/main" id="{95DF6181-CD69-4217-9AE6-166D4B76E055}"/>
              </a:ext>
            </a:extLst>
          </p:cNvPr>
          <p:cNvGrpSpPr/>
          <p:nvPr userDrawn="1"/>
        </p:nvGrpSpPr>
        <p:grpSpPr>
          <a:xfrm>
            <a:off x="12920596" y="542984"/>
            <a:ext cx="4680000" cy="5772032"/>
            <a:chOff x="1789087" y="383062"/>
            <a:chExt cx="4680000" cy="5772032"/>
          </a:xfrm>
        </p:grpSpPr>
        <p:sp>
          <p:nvSpPr>
            <p:cNvPr id="131" name="Gelijkbenige driehoek 130">
              <a:extLst>
                <a:ext uri="{FF2B5EF4-FFF2-40B4-BE49-F238E27FC236}">
                  <a16:creationId xmlns:a16="http://schemas.microsoft.com/office/drawing/2014/main" id="{36DF6677-EA78-4F49-8856-6031DEC0B446}"/>
                </a:ext>
              </a:extLst>
            </p:cNvPr>
            <p:cNvSpPr/>
            <p:nvPr/>
          </p:nvSpPr>
          <p:spPr>
            <a:xfrm>
              <a:off x="1789087" y="383062"/>
              <a:ext cx="4680000" cy="227311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32" name="Rechthoek 131">
              <a:extLst>
                <a:ext uri="{FF2B5EF4-FFF2-40B4-BE49-F238E27FC236}">
                  <a16:creationId xmlns:a16="http://schemas.microsoft.com/office/drawing/2014/main" id="{7EA2BA55-47BB-4BE3-A157-2F76E89399ED}"/>
                </a:ext>
              </a:extLst>
            </p:cNvPr>
            <p:cNvSpPr/>
            <p:nvPr/>
          </p:nvSpPr>
          <p:spPr>
            <a:xfrm rot="10800000">
              <a:off x="1789087" y="2655214"/>
              <a:ext cx="4680000" cy="3499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nvGrpSpPr>
          <p:cNvPr id="133" name="BULLET Huisje" hidden="1">
            <a:extLst>
              <a:ext uri="{FF2B5EF4-FFF2-40B4-BE49-F238E27FC236}">
                <a16:creationId xmlns:a16="http://schemas.microsoft.com/office/drawing/2014/main" id="{0FCA9165-C48D-4B79-9A9C-43F41FD1C944}"/>
              </a:ext>
            </a:extLst>
          </p:cNvPr>
          <p:cNvGrpSpPr/>
          <p:nvPr userDrawn="1"/>
        </p:nvGrpSpPr>
        <p:grpSpPr>
          <a:xfrm>
            <a:off x="12285787" y="542984"/>
            <a:ext cx="4680000" cy="5772032"/>
            <a:chOff x="1789087" y="383062"/>
            <a:chExt cx="4680000" cy="5772032"/>
          </a:xfrm>
          <a:solidFill>
            <a:schemeClr val="bg2"/>
          </a:solidFill>
        </p:grpSpPr>
        <p:sp>
          <p:nvSpPr>
            <p:cNvPr id="134" name="Gelijkbenige driehoek 133">
              <a:extLst>
                <a:ext uri="{FF2B5EF4-FFF2-40B4-BE49-F238E27FC236}">
                  <a16:creationId xmlns:a16="http://schemas.microsoft.com/office/drawing/2014/main" id="{EAF26E60-69F4-46BE-B1F7-0EFCC538BA40}"/>
                </a:ext>
              </a:extLst>
            </p:cNvPr>
            <p:cNvSpPr/>
            <p:nvPr/>
          </p:nvSpPr>
          <p:spPr>
            <a:xfrm>
              <a:off x="1789087" y="383062"/>
              <a:ext cx="4680000" cy="227311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35" name="Rechthoek 134">
              <a:extLst>
                <a:ext uri="{FF2B5EF4-FFF2-40B4-BE49-F238E27FC236}">
                  <a16:creationId xmlns:a16="http://schemas.microsoft.com/office/drawing/2014/main" id="{41A8C849-B5C3-4A9C-9AF9-14DD3860F524}"/>
                </a:ext>
              </a:extLst>
            </p:cNvPr>
            <p:cNvSpPr/>
            <p:nvPr/>
          </p:nvSpPr>
          <p:spPr>
            <a:xfrm rot="10800000">
              <a:off x="1789087" y="2655214"/>
              <a:ext cx="4680000" cy="3499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136" name="Template namen">
            <a:extLst>
              <a:ext uri="{FF2B5EF4-FFF2-40B4-BE49-F238E27FC236}">
                <a16:creationId xmlns:a16="http://schemas.microsoft.com/office/drawing/2014/main" id="{FFEDF409-9E53-4F21-B1DA-EB6A88731117}"/>
              </a:ext>
            </a:extLst>
          </p:cNvPr>
          <p:cNvSpPr/>
          <p:nvPr userDrawn="1"/>
        </p:nvSpPr>
        <p:spPr>
          <a:xfrm>
            <a:off x="0" y="-600252"/>
            <a:ext cx="720000" cy="360000"/>
          </a:xfrm>
          <a:prstGeom prst="rect">
            <a:avLst/>
          </a:prstGeom>
        </p:spPr>
        <p:txBody>
          <a:bodyPr wrap="none" lIns="0" tIns="0" rIns="0" bIns="0">
            <a:noAutofit/>
          </a:bodyPr>
          <a:lstStyle/>
          <a:p>
            <a:r>
              <a:rPr lang="nl-NL" sz="1100" dirty="0">
                <a:solidFill>
                  <a:schemeClr val="bg2"/>
                </a:solidFill>
              </a:rPr>
              <a:t>Template indeling</a:t>
            </a:r>
          </a:p>
        </p:txBody>
      </p:sp>
    </p:spTree>
    <p:extLst>
      <p:ext uri="{BB962C8B-B14F-4D97-AF65-F5344CB8AC3E}">
        <p14:creationId xmlns:p14="http://schemas.microsoft.com/office/powerpoint/2010/main" val="1088047896"/>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 id="2147483837" r:id="rId18"/>
    <p:sldLayoutId id="2147483838" r:id="rId19"/>
    <p:sldLayoutId id="2147483839" r:id="rId20"/>
    <p:sldLayoutId id="2147483840" r:id="rId21"/>
    <p:sldLayoutId id="2147483841" r:id="rId22"/>
    <p:sldLayoutId id="2147483842" r:id="rId23"/>
    <p:sldLayoutId id="2147483843" r:id="rId24"/>
  </p:sldLayoutIdLst>
  <p:hf hdr="0"/>
  <p:txStyles>
    <p:titleStyle>
      <a:lvl1pPr algn="l" defTabSz="914400" rtl="0" eaLnBrk="1" latinLnBrk="0" hangingPunct="1">
        <a:lnSpc>
          <a:spcPct val="90000"/>
        </a:lnSpc>
        <a:spcBef>
          <a:spcPct val="0"/>
        </a:spcBef>
        <a:buNone/>
        <a:defRPr sz="1200" b="0" kern="1200" spc="30" baseline="0">
          <a:ln w="6350">
            <a:noFill/>
            <a:miter lim="800000"/>
          </a:ln>
          <a:solidFill>
            <a:schemeClr val="bg2"/>
          </a:solidFill>
          <a:latin typeface="+mj-lt"/>
          <a:ea typeface="+mj-ea"/>
          <a:cs typeface="+mj-cs"/>
        </a:defRPr>
      </a:lvl1pPr>
    </p:titleStyle>
    <p:bodyStyle>
      <a:lvl1pPr marL="444500" indent="-444500" algn="l" defTabSz="444500" rtl="0" eaLnBrk="1" latinLnBrk="0" hangingPunct="1">
        <a:lnSpc>
          <a:spcPct val="95000"/>
        </a:lnSpc>
        <a:spcBef>
          <a:spcPts val="400"/>
        </a:spcBef>
        <a:spcAft>
          <a:spcPts val="0"/>
        </a:spcAft>
        <a:buClr>
          <a:schemeClr val="accent1"/>
        </a:buClr>
        <a:buSzPct val="200000"/>
        <a:buFont typeface="Arial" panose="020B0604020202020204" pitchFamily="34" charset="0"/>
        <a:buChar char="ן"/>
        <a:defRPr sz="1600" kern="1200">
          <a:solidFill>
            <a:schemeClr val="tx1">
              <a:lumMod val="95000"/>
              <a:lumOff val="5000"/>
            </a:schemeClr>
          </a:solidFill>
          <a:latin typeface="+mn-lt"/>
          <a:ea typeface="+mn-ea"/>
          <a:cs typeface="+mn-cs"/>
        </a:defRPr>
      </a:lvl1pPr>
      <a:lvl2pPr marL="722313" indent="-277813" algn="l" defTabSz="444500" rtl="0" eaLnBrk="1" latinLnBrk="0" hangingPunct="1">
        <a:lnSpc>
          <a:spcPct val="95000"/>
        </a:lnSpc>
        <a:spcBef>
          <a:spcPts val="800"/>
        </a:spcBef>
        <a:spcAft>
          <a:spcPts val="0"/>
        </a:spcAft>
        <a:buClr>
          <a:schemeClr val="accent2"/>
        </a:buClr>
        <a:buSzPct val="100000"/>
        <a:buFontTx/>
        <a:buBlip>
          <a:blip r:embed="rId28"/>
        </a:buBlip>
        <a:defRPr sz="1300" kern="1200">
          <a:solidFill>
            <a:schemeClr val="tx1">
              <a:lumMod val="95000"/>
              <a:lumOff val="5000"/>
            </a:schemeClr>
          </a:solidFill>
          <a:latin typeface="+mn-lt"/>
          <a:ea typeface="+mn-ea"/>
          <a:cs typeface="+mn-cs"/>
        </a:defRPr>
      </a:lvl2pPr>
      <a:lvl3pPr marL="985838" indent="-263525" algn="l" defTabSz="444500" rtl="0" eaLnBrk="1" latinLnBrk="0" hangingPunct="1">
        <a:lnSpc>
          <a:spcPct val="95000"/>
        </a:lnSpc>
        <a:spcBef>
          <a:spcPts val="0"/>
        </a:spcBef>
        <a:spcAft>
          <a:spcPts val="800"/>
        </a:spcAft>
        <a:buClr>
          <a:schemeClr val="bg2"/>
        </a:buClr>
        <a:buFontTx/>
        <a:buBlip>
          <a:blip r:embed="rId29"/>
        </a:buBlip>
        <a:defRPr sz="1300" kern="1200">
          <a:solidFill>
            <a:schemeClr val="tx1">
              <a:lumMod val="95000"/>
              <a:lumOff val="5000"/>
            </a:schemeClr>
          </a:solidFill>
          <a:latin typeface="+mn-lt"/>
          <a:ea typeface="+mn-ea"/>
          <a:cs typeface="+mn-cs"/>
        </a:defRPr>
      </a:lvl3pPr>
      <a:lvl4pPr marL="446088" indent="0" algn="l" defTabSz="444500" rtl="0" eaLnBrk="1" latinLnBrk="0" hangingPunct="1">
        <a:lnSpc>
          <a:spcPct val="95000"/>
        </a:lnSpc>
        <a:spcBef>
          <a:spcPts val="1800"/>
        </a:spcBef>
        <a:spcAft>
          <a:spcPts val="0"/>
        </a:spcAft>
        <a:buFont typeface="Arial" panose="020B0604020202020204" pitchFamily="34" charset="0"/>
        <a:buNone/>
        <a:defRPr sz="1300" b="0" kern="1200" spc="50" baseline="0">
          <a:ln w="12700">
            <a:noFill/>
            <a:miter lim="800000"/>
          </a:ln>
          <a:solidFill>
            <a:schemeClr val="tx1">
              <a:lumMod val="95000"/>
              <a:lumOff val="5000"/>
            </a:schemeClr>
          </a:solidFill>
          <a:effectLst/>
          <a:latin typeface="+mn-lt"/>
          <a:ea typeface="+mn-ea"/>
          <a:cs typeface="+mn-cs"/>
        </a:defRPr>
      </a:lvl4pPr>
      <a:lvl5pPr marL="0" indent="0" algn="l" defTabSz="444500" rtl="0" eaLnBrk="1" latinLnBrk="0" hangingPunct="1">
        <a:lnSpc>
          <a:spcPct val="95000"/>
        </a:lnSpc>
        <a:spcBef>
          <a:spcPts val="0"/>
        </a:spcBef>
        <a:spcAft>
          <a:spcPts val="0"/>
        </a:spcAft>
        <a:buFont typeface="Arial" panose="020B0604020202020204" pitchFamily="34" charset="0"/>
        <a:buNone/>
        <a:defRPr sz="3200" b="0" kern="1200" spc="50" baseline="0">
          <a:ln w="9525">
            <a:solidFill>
              <a:schemeClr val="tx2"/>
            </a:solidFill>
            <a:miter lim="800000"/>
          </a:ln>
          <a:solidFill>
            <a:schemeClr val="tx2"/>
          </a:solidFill>
          <a:effectLst/>
          <a:latin typeface="+mn-lt"/>
          <a:ea typeface="+mn-ea"/>
          <a:cs typeface="+mn-cs"/>
        </a:defRPr>
      </a:lvl5pPr>
      <a:lvl6pPr marL="0" indent="0" algn="l" defTabSz="444500" rtl="0" eaLnBrk="1" latinLnBrk="0" hangingPunct="1">
        <a:lnSpc>
          <a:spcPct val="95000"/>
        </a:lnSpc>
        <a:spcBef>
          <a:spcPts val="0"/>
        </a:spcBef>
        <a:spcAft>
          <a:spcPts val="1600"/>
        </a:spcAft>
        <a:buFont typeface="Arial" panose="020B0604020202020204" pitchFamily="34" charset="0"/>
        <a:buNone/>
        <a:defRPr sz="3200" b="0" kern="1200" spc="50" baseline="0">
          <a:ln w="9525">
            <a:solidFill>
              <a:schemeClr val="bg2"/>
            </a:solidFill>
            <a:miter lim="800000"/>
          </a:ln>
          <a:solidFill>
            <a:schemeClr val="bg2"/>
          </a:solidFill>
          <a:latin typeface="+mn-lt"/>
          <a:ea typeface="+mn-ea"/>
          <a:cs typeface="+mn-cs"/>
        </a:defRPr>
      </a:lvl6pPr>
      <a:lvl7pPr marL="985838" indent="-542925" algn="l" defTabSz="444500" rtl="0" eaLnBrk="1" latinLnBrk="0" hangingPunct="1">
        <a:lnSpc>
          <a:spcPct val="95000"/>
        </a:lnSpc>
        <a:spcBef>
          <a:spcPts val="1200"/>
        </a:spcBef>
        <a:spcAft>
          <a:spcPts val="0"/>
        </a:spcAft>
        <a:buClr>
          <a:schemeClr val="bg2"/>
        </a:buClr>
        <a:buFont typeface="+mj-lt"/>
        <a:buAutoNum type="arabicPeriod"/>
        <a:defRPr sz="1300" kern="1200">
          <a:solidFill>
            <a:schemeClr val="tx1"/>
          </a:solidFill>
          <a:latin typeface="+mn-lt"/>
          <a:ea typeface="+mn-ea"/>
          <a:cs typeface="+mn-cs"/>
        </a:defRPr>
      </a:lvl7pPr>
      <a:lvl8pPr marL="1250950" indent="-265113" algn="l" defTabSz="444500" rtl="0" eaLnBrk="1" latinLnBrk="0" hangingPunct="1">
        <a:lnSpc>
          <a:spcPct val="95000"/>
        </a:lnSpc>
        <a:spcBef>
          <a:spcPts val="800"/>
        </a:spcBef>
        <a:spcAft>
          <a:spcPts val="0"/>
        </a:spcAft>
        <a:buClr>
          <a:schemeClr val="tx2"/>
        </a:buClr>
        <a:buFontTx/>
        <a:buBlip>
          <a:blip r:embed="rId28"/>
        </a:buBlip>
        <a:defRPr sz="1300" kern="1200">
          <a:solidFill>
            <a:schemeClr val="tx1"/>
          </a:solidFill>
          <a:latin typeface="+mn-lt"/>
          <a:ea typeface="+mn-ea"/>
          <a:cs typeface="+mn-cs"/>
        </a:defRPr>
      </a:lvl8pPr>
      <a:lvl9pPr marL="1528763" indent="-277813" algn="l" defTabSz="444500" rtl="0" eaLnBrk="1" latinLnBrk="0" hangingPunct="1">
        <a:lnSpc>
          <a:spcPct val="95000"/>
        </a:lnSpc>
        <a:spcBef>
          <a:spcPts val="0"/>
        </a:spcBef>
        <a:spcAft>
          <a:spcPts val="800"/>
        </a:spcAft>
        <a:buClr>
          <a:schemeClr val="bg2"/>
        </a:buClr>
        <a:buFontTx/>
        <a:buBlip>
          <a:blip r:embed="rId29"/>
        </a:buBlip>
        <a:defRPr sz="13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34">
          <p15:clr>
            <a:srgbClr val="F26B43"/>
          </p15:clr>
        </p15:guide>
        <p15:guide id="2" pos="211">
          <p15:clr>
            <a:srgbClr val="F26B43"/>
          </p15:clr>
        </p15:guide>
        <p15:guide id="3" pos="7129">
          <p15:clr>
            <a:srgbClr val="F26B43"/>
          </p15:clr>
        </p15:guide>
        <p15:guide id="4" orient="horz" pos="210">
          <p15:clr>
            <a:srgbClr val="F26B43"/>
          </p15:clr>
        </p15:guide>
        <p15:guide id="5" pos="551">
          <p15:clr>
            <a:srgbClr val="F26B43"/>
          </p15:clr>
        </p15:guide>
        <p15:guide id="6" pos="7469">
          <p15:clr>
            <a:srgbClr val="F26B43"/>
          </p15:clr>
        </p15:guide>
        <p15:guide id="7" orient="horz" pos="686">
          <p15:clr>
            <a:srgbClr val="F26B43"/>
          </p15:clr>
        </p15:guide>
        <p15:guide id="8" orient="horz" pos="411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datatracker.ietf.org/doc/html/rfc7231#page-60"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8F6C78-7AEE-4E6A-B4BB-DFCC4EB6FC1E}"/>
              </a:ext>
            </a:extLst>
          </p:cNvPr>
          <p:cNvSpPr>
            <a:spLocks noGrp="1"/>
          </p:cNvSpPr>
          <p:nvPr>
            <p:ph type="title"/>
          </p:nvPr>
        </p:nvSpPr>
        <p:spPr/>
        <p:txBody>
          <a:bodyPr/>
          <a:lstStyle/>
          <a:p>
            <a:r>
              <a:rPr lang="en-GB" dirty="0" err="1"/>
              <a:t>Ervaringen</a:t>
            </a:r>
            <a:r>
              <a:rPr lang="en-GB" dirty="0"/>
              <a:t> </a:t>
            </a:r>
            <a:br>
              <a:rPr lang="en-GB" dirty="0"/>
            </a:br>
            <a:r>
              <a:rPr lang="en-GB" dirty="0"/>
              <a:t>‘geo APIs</a:t>
            </a:r>
            <a:br>
              <a:rPr lang="en-GB" dirty="0"/>
            </a:br>
            <a:r>
              <a:rPr lang="en-GB" dirty="0"/>
              <a:t> </a:t>
            </a:r>
            <a:r>
              <a:rPr lang="en-GB" dirty="0" err="1"/>
              <a:t>en</a:t>
            </a:r>
            <a:r>
              <a:rPr lang="en-GB" dirty="0"/>
              <a:t> </a:t>
            </a:r>
            <a:r>
              <a:rPr lang="nl-NL" dirty="0"/>
              <a:t>standaardisatie</a:t>
            </a:r>
            <a:endParaRPr lang="en-GB" dirty="0"/>
          </a:p>
        </p:txBody>
      </p:sp>
      <p:sp>
        <p:nvSpPr>
          <p:cNvPr id="3" name="Tijdelijke aanduiding voor verticale tekst 2">
            <a:extLst>
              <a:ext uri="{FF2B5EF4-FFF2-40B4-BE49-F238E27FC236}">
                <a16:creationId xmlns:a16="http://schemas.microsoft.com/office/drawing/2014/main" id="{22AE5D95-6A80-4A9F-A34A-CBDF61E7A1A6}"/>
              </a:ext>
            </a:extLst>
          </p:cNvPr>
          <p:cNvSpPr>
            <a:spLocks noGrp="1"/>
          </p:cNvSpPr>
          <p:nvPr>
            <p:ph type="body" orient="vert" idx="1"/>
          </p:nvPr>
        </p:nvSpPr>
        <p:spPr>
          <a:xfrm>
            <a:off x="859877" y="5408133"/>
            <a:ext cx="2115437" cy="408839"/>
          </a:xfrm>
        </p:spPr>
        <p:txBody>
          <a:bodyPr/>
          <a:lstStyle/>
          <a:p>
            <a:r>
              <a:rPr lang="en-GB" dirty="0"/>
              <a:t>Mark Strijker | 15 </a:t>
            </a:r>
            <a:r>
              <a:rPr lang="en-GB" dirty="0" err="1"/>
              <a:t>december</a:t>
            </a:r>
            <a:r>
              <a:rPr lang="en-GB" dirty="0"/>
              <a:t> 2021</a:t>
            </a:r>
          </a:p>
        </p:txBody>
      </p:sp>
    </p:spTree>
    <p:extLst>
      <p:ext uri="{BB962C8B-B14F-4D97-AF65-F5344CB8AC3E}">
        <p14:creationId xmlns:p14="http://schemas.microsoft.com/office/powerpoint/2010/main" val="184129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61077-EB4F-4F0A-90D0-7FB9C1B521F6}"/>
              </a:ext>
            </a:extLst>
          </p:cNvPr>
          <p:cNvSpPr>
            <a:spLocks noGrp="1"/>
          </p:cNvSpPr>
          <p:nvPr>
            <p:ph type="title"/>
          </p:nvPr>
        </p:nvSpPr>
        <p:spPr/>
        <p:txBody>
          <a:bodyPr/>
          <a:lstStyle/>
          <a:p>
            <a:r>
              <a:rPr lang="nl-NL" dirty="0"/>
              <a:t>Bevindingen zoeken met geometrie</a:t>
            </a:r>
          </a:p>
        </p:txBody>
      </p:sp>
      <p:sp>
        <p:nvSpPr>
          <p:cNvPr id="3" name="Tijdelijke aanduiding voor datum 2">
            <a:extLst>
              <a:ext uri="{FF2B5EF4-FFF2-40B4-BE49-F238E27FC236}">
                <a16:creationId xmlns:a16="http://schemas.microsoft.com/office/drawing/2014/main" id="{BFB4E89F-2CFE-4873-BD07-80BAE83A9D6D}"/>
              </a:ext>
            </a:extLst>
          </p:cNvPr>
          <p:cNvSpPr>
            <a:spLocks noGrp="1"/>
          </p:cNvSpPr>
          <p:nvPr>
            <p:ph type="dt" sz="half" idx="10"/>
          </p:nvPr>
        </p:nvSpPr>
        <p:spPr/>
        <p:txBody>
          <a:bodyPr/>
          <a:lstStyle/>
          <a:p>
            <a:fld id="{4E2F846B-987D-481F-BD95-B48856F4256C}"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04FDB64A-63C6-44A8-8480-994D90651D92}"/>
              </a:ext>
            </a:extLst>
          </p:cNvPr>
          <p:cNvSpPr>
            <a:spLocks noGrp="1"/>
          </p:cNvSpPr>
          <p:nvPr>
            <p:ph type="sldNum" sz="quarter" idx="12"/>
          </p:nvPr>
        </p:nvSpPr>
        <p:spPr/>
        <p:txBody>
          <a:bodyPr/>
          <a:lstStyle/>
          <a:p>
            <a:fld id="{C213B9F7-4540-4587-96FB-0EB41EF7E5C5}" type="slidenum">
              <a:rPr lang="en-GB" smtClean="0"/>
              <a:t>10</a:t>
            </a:fld>
            <a:endParaRPr lang="en-GB" dirty="0"/>
          </a:p>
        </p:txBody>
      </p:sp>
      <p:sp>
        <p:nvSpPr>
          <p:cNvPr id="5" name="Tijdelijke aanduiding voor tekst 4">
            <a:extLst>
              <a:ext uri="{FF2B5EF4-FFF2-40B4-BE49-F238E27FC236}">
                <a16:creationId xmlns:a16="http://schemas.microsoft.com/office/drawing/2014/main" id="{6CD7E07D-DF75-459F-80A0-57F14C91DC64}"/>
              </a:ext>
            </a:extLst>
          </p:cNvPr>
          <p:cNvSpPr>
            <a:spLocks noGrp="1"/>
          </p:cNvSpPr>
          <p:nvPr>
            <p:ph type="body" sz="quarter" idx="13"/>
          </p:nvPr>
        </p:nvSpPr>
        <p:spPr/>
        <p:txBody>
          <a:bodyPr/>
          <a:lstStyle/>
          <a:p>
            <a:r>
              <a:rPr lang="nl-NL" dirty="0"/>
              <a:t>Bevindingen zoeken met geometrie</a:t>
            </a:r>
          </a:p>
        </p:txBody>
      </p:sp>
      <p:sp>
        <p:nvSpPr>
          <p:cNvPr id="6" name="Tijdelijke aanduiding voor tekst 5">
            <a:extLst>
              <a:ext uri="{FF2B5EF4-FFF2-40B4-BE49-F238E27FC236}">
                <a16:creationId xmlns:a16="http://schemas.microsoft.com/office/drawing/2014/main" id="{8BC8C05D-3171-4F6B-8A0A-B4973592533B}"/>
              </a:ext>
            </a:extLst>
          </p:cNvPr>
          <p:cNvSpPr>
            <a:spLocks noGrp="1"/>
          </p:cNvSpPr>
          <p:nvPr>
            <p:ph type="body" sz="half" idx="2"/>
          </p:nvPr>
        </p:nvSpPr>
        <p:spPr>
          <a:xfrm>
            <a:off x="874713" y="1212010"/>
            <a:ext cx="10442575" cy="4994825"/>
          </a:xfrm>
        </p:spPr>
        <p:txBody>
          <a:bodyPr/>
          <a:lstStyle/>
          <a:p>
            <a:pPr marL="342900" indent="-342900">
              <a:buFontTx/>
              <a:buChar char="-"/>
            </a:pPr>
            <a:r>
              <a:rPr lang="nl-NL" dirty="0"/>
              <a:t>GET vs. POST / query parameter vs. </a:t>
            </a:r>
            <a:r>
              <a:rPr lang="nl-NL" dirty="0" err="1"/>
              <a:t>request</a:t>
            </a:r>
            <a:r>
              <a:rPr lang="nl-NL" dirty="0"/>
              <a:t> body</a:t>
            </a:r>
          </a:p>
          <a:p>
            <a:pPr marL="342900" indent="-342900">
              <a:buFontTx/>
              <a:buChar char="-"/>
            </a:pPr>
            <a:r>
              <a:rPr lang="nl-NL" dirty="0"/>
              <a:t>Geometrie uitwisseling</a:t>
            </a:r>
          </a:p>
          <a:p>
            <a:pPr marL="342900" indent="-342900">
              <a:buFontTx/>
              <a:buChar char="-"/>
            </a:pPr>
            <a:r>
              <a:rPr lang="nl-NL" dirty="0"/>
              <a:t>Filtering</a:t>
            </a:r>
          </a:p>
          <a:p>
            <a:pPr marL="342900" indent="-342900">
              <a:buFontTx/>
              <a:buChar char="-"/>
            </a:pPr>
            <a:r>
              <a:rPr lang="nl-NL" dirty="0"/>
              <a:t>Request body vs. HAL</a:t>
            </a:r>
          </a:p>
          <a:p>
            <a:pPr marL="342900" indent="-342900">
              <a:buFontTx/>
              <a:buChar char="-"/>
            </a:pPr>
            <a:r>
              <a:rPr lang="nl-NL" dirty="0"/>
              <a:t>CRS negotiation foutcodes</a:t>
            </a:r>
          </a:p>
          <a:p>
            <a:pPr marL="342900" indent="-342900">
              <a:buFontTx/>
              <a:buChar char="-"/>
            </a:pPr>
            <a:r>
              <a:rPr lang="nl-NL" dirty="0"/>
              <a:t>API technologie keuze</a:t>
            </a:r>
          </a:p>
          <a:p>
            <a:pPr marL="342900" indent="-342900">
              <a:buFontTx/>
              <a:buChar char="-"/>
            </a:pPr>
            <a:endParaRPr lang="nl-NL" dirty="0"/>
          </a:p>
          <a:p>
            <a:pPr marL="342900" indent="-342900">
              <a:buFontTx/>
              <a:buChar char="-"/>
            </a:pPr>
            <a:endParaRPr lang="nl-NL" dirty="0"/>
          </a:p>
          <a:p>
            <a:pPr marL="342900" indent="-342900">
              <a:buFontTx/>
              <a:buChar char="-"/>
            </a:pPr>
            <a:endParaRPr lang="nl-NL" dirty="0"/>
          </a:p>
        </p:txBody>
      </p:sp>
      <p:sp>
        <p:nvSpPr>
          <p:cNvPr id="7" name="Tijdelijke aanduiding voor tekst 6">
            <a:extLst>
              <a:ext uri="{FF2B5EF4-FFF2-40B4-BE49-F238E27FC236}">
                <a16:creationId xmlns:a16="http://schemas.microsoft.com/office/drawing/2014/main" id="{DAD591CA-0726-42D2-9B4D-DCB2B8491EE4}"/>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9E5C829F-009C-4755-BE43-6EACE0A7AA85}"/>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C47CF298-9C57-49BC-8834-9A525EB8E7A0}"/>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594069C3-6D01-480A-9411-75262CD1E03B}"/>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203107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CEAE7E-47C1-4A9B-8DD7-01641A15DDBC}"/>
              </a:ext>
            </a:extLst>
          </p:cNvPr>
          <p:cNvSpPr>
            <a:spLocks noGrp="1"/>
          </p:cNvSpPr>
          <p:nvPr>
            <p:ph type="title"/>
          </p:nvPr>
        </p:nvSpPr>
        <p:spPr/>
        <p:txBody>
          <a:bodyPr/>
          <a:lstStyle/>
          <a:p>
            <a:r>
              <a:rPr lang="nl-NL" dirty="0"/>
              <a:t>Bevindingen zoeken met geometrie</a:t>
            </a:r>
          </a:p>
        </p:txBody>
      </p:sp>
      <p:sp>
        <p:nvSpPr>
          <p:cNvPr id="3" name="Tijdelijke aanduiding voor datum 2">
            <a:extLst>
              <a:ext uri="{FF2B5EF4-FFF2-40B4-BE49-F238E27FC236}">
                <a16:creationId xmlns:a16="http://schemas.microsoft.com/office/drawing/2014/main" id="{A905EFFA-CE96-45D2-81FE-93135BF8877C}"/>
              </a:ext>
            </a:extLst>
          </p:cNvPr>
          <p:cNvSpPr>
            <a:spLocks noGrp="1"/>
          </p:cNvSpPr>
          <p:nvPr>
            <p:ph type="dt" sz="half" idx="10"/>
          </p:nvPr>
        </p:nvSpPr>
        <p:spPr/>
        <p:txBody>
          <a:bodyPr/>
          <a:lstStyle/>
          <a:p>
            <a:fld id="{A5461A1D-A5F9-456D-BC55-F3A8213ECD1F}"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AAE45E54-00E7-4778-A1B8-04B7710AD19A}"/>
              </a:ext>
            </a:extLst>
          </p:cNvPr>
          <p:cNvSpPr>
            <a:spLocks noGrp="1"/>
          </p:cNvSpPr>
          <p:nvPr>
            <p:ph type="sldNum" sz="quarter" idx="12"/>
          </p:nvPr>
        </p:nvSpPr>
        <p:spPr/>
        <p:txBody>
          <a:bodyPr/>
          <a:lstStyle/>
          <a:p>
            <a:fld id="{C213B9F7-4540-4587-96FB-0EB41EF7E5C5}" type="slidenum">
              <a:rPr lang="en-GB" smtClean="0"/>
              <a:t>11</a:t>
            </a:fld>
            <a:endParaRPr lang="en-GB" dirty="0"/>
          </a:p>
        </p:txBody>
      </p:sp>
      <p:sp>
        <p:nvSpPr>
          <p:cNvPr id="5" name="Tijdelijke aanduiding voor tekst 4">
            <a:extLst>
              <a:ext uri="{FF2B5EF4-FFF2-40B4-BE49-F238E27FC236}">
                <a16:creationId xmlns:a16="http://schemas.microsoft.com/office/drawing/2014/main" id="{F3CA50B1-506E-463A-9094-BBEA83A881BF}"/>
              </a:ext>
            </a:extLst>
          </p:cNvPr>
          <p:cNvSpPr>
            <a:spLocks noGrp="1"/>
          </p:cNvSpPr>
          <p:nvPr>
            <p:ph type="body" sz="quarter" idx="13"/>
          </p:nvPr>
        </p:nvSpPr>
        <p:spPr/>
        <p:txBody>
          <a:bodyPr/>
          <a:lstStyle/>
          <a:p>
            <a:r>
              <a:rPr lang="nl-NL" dirty="0"/>
              <a:t>GET vs POST</a:t>
            </a:r>
          </a:p>
        </p:txBody>
      </p:sp>
      <p:sp>
        <p:nvSpPr>
          <p:cNvPr id="6" name="Tijdelijke aanduiding voor tekst 5">
            <a:extLst>
              <a:ext uri="{FF2B5EF4-FFF2-40B4-BE49-F238E27FC236}">
                <a16:creationId xmlns:a16="http://schemas.microsoft.com/office/drawing/2014/main" id="{9E96E8AB-358D-4B72-863F-774FF5A4F56B}"/>
              </a:ext>
            </a:extLst>
          </p:cNvPr>
          <p:cNvSpPr>
            <a:spLocks noGrp="1"/>
          </p:cNvSpPr>
          <p:nvPr>
            <p:ph type="body" sz="half" idx="2"/>
          </p:nvPr>
        </p:nvSpPr>
        <p:spPr>
          <a:xfrm>
            <a:off x="874713" y="1212011"/>
            <a:ext cx="10442575" cy="5064000"/>
          </a:xfrm>
        </p:spPr>
        <p:txBody>
          <a:bodyPr/>
          <a:lstStyle/>
          <a:p>
            <a:pPr marL="342900" indent="-342900">
              <a:buFontTx/>
              <a:buChar char="-"/>
            </a:pPr>
            <a:r>
              <a:rPr lang="nl-NL" dirty="0"/>
              <a:t>GET</a:t>
            </a:r>
          </a:p>
          <a:p>
            <a:pPr marL="342900" lvl="1" indent="-342900">
              <a:buFontTx/>
              <a:buChar char="-"/>
            </a:pPr>
            <a:r>
              <a:rPr lang="nl-NL" sz="2000" dirty="0"/>
              <a:t>Eenvoudiger voor zoeken met query parameter (bv. punt, bounding box, cirkel, simpele polygoon)</a:t>
            </a:r>
          </a:p>
          <a:p>
            <a:pPr marL="342900" lvl="1" indent="-342900">
              <a:buFontTx/>
              <a:buChar char="-"/>
            </a:pPr>
            <a:r>
              <a:rPr lang="nl-NL" sz="2000" dirty="0"/>
              <a:t>Ondersteunt caching</a:t>
            </a:r>
          </a:p>
          <a:p>
            <a:pPr marL="342900" lvl="1" indent="-342900">
              <a:buFontTx/>
              <a:buChar char="-"/>
            </a:pPr>
            <a:r>
              <a:rPr lang="nl-NL" sz="2000" dirty="0"/>
              <a:t>Niet handig voor grote of complexe geometrieën i.v.m. parameter </a:t>
            </a:r>
            <a:r>
              <a:rPr lang="nl-NL" sz="2000" dirty="0" err="1"/>
              <a:t>serialisatie</a:t>
            </a:r>
            <a:r>
              <a:rPr lang="nl-NL" sz="2000" dirty="0"/>
              <a:t> en maximale lengte URI</a:t>
            </a:r>
          </a:p>
          <a:p>
            <a:pPr marL="342900" lvl="1" indent="-342900">
              <a:buFontTx/>
              <a:buChar char="-"/>
            </a:pPr>
            <a:r>
              <a:rPr lang="nl-NL" sz="2000" dirty="0" err="1"/>
              <a:t>Request</a:t>
            </a:r>
            <a:r>
              <a:rPr lang="nl-NL" sz="2000" dirty="0"/>
              <a:t> body niet gebruikelijk maar kan wel</a:t>
            </a:r>
          </a:p>
          <a:p>
            <a:endParaRPr lang="nl-NL" dirty="0"/>
          </a:p>
        </p:txBody>
      </p:sp>
      <p:sp>
        <p:nvSpPr>
          <p:cNvPr id="7" name="Tijdelijke aanduiding voor tekst 6">
            <a:extLst>
              <a:ext uri="{FF2B5EF4-FFF2-40B4-BE49-F238E27FC236}">
                <a16:creationId xmlns:a16="http://schemas.microsoft.com/office/drawing/2014/main" id="{2F27A9C8-6ADA-4122-BE6A-BF3D5F2A84BE}"/>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BD609F67-4427-49D3-9C95-CEF8C348D2F8}"/>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D79AA2B6-F537-4C26-848B-01DEFB1A6A08}"/>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5E5BF05E-99AB-4574-831D-7F9DEBFEC00E}"/>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3736254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CEAE7E-47C1-4A9B-8DD7-01641A15DDBC}"/>
              </a:ext>
            </a:extLst>
          </p:cNvPr>
          <p:cNvSpPr>
            <a:spLocks noGrp="1"/>
          </p:cNvSpPr>
          <p:nvPr>
            <p:ph type="title"/>
          </p:nvPr>
        </p:nvSpPr>
        <p:spPr/>
        <p:txBody>
          <a:bodyPr/>
          <a:lstStyle/>
          <a:p>
            <a:r>
              <a:rPr lang="nl-NL" dirty="0"/>
              <a:t>Bevindingen zoeken met geometrie</a:t>
            </a:r>
          </a:p>
        </p:txBody>
      </p:sp>
      <p:sp>
        <p:nvSpPr>
          <p:cNvPr id="3" name="Tijdelijke aanduiding voor datum 2">
            <a:extLst>
              <a:ext uri="{FF2B5EF4-FFF2-40B4-BE49-F238E27FC236}">
                <a16:creationId xmlns:a16="http://schemas.microsoft.com/office/drawing/2014/main" id="{A905EFFA-CE96-45D2-81FE-93135BF8877C}"/>
              </a:ext>
            </a:extLst>
          </p:cNvPr>
          <p:cNvSpPr>
            <a:spLocks noGrp="1"/>
          </p:cNvSpPr>
          <p:nvPr>
            <p:ph type="dt" sz="half" idx="10"/>
          </p:nvPr>
        </p:nvSpPr>
        <p:spPr/>
        <p:txBody>
          <a:bodyPr/>
          <a:lstStyle/>
          <a:p>
            <a:fld id="{A5461A1D-A5F9-456D-BC55-F3A8213ECD1F}"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AAE45E54-00E7-4778-A1B8-04B7710AD19A}"/>
              </a:ext>
            </a:extLst>
          </p:cNvPr>
          <p:cNvSpPr>
            <a:spLocks noGrp="1"/>
          </p:cNvSpPr>
          <p:nvPr>
            <p:ph type="sldNum" sz="quarter" idx="12"/>
          </p:nvPr>
        </p:nvSpPr>
        <p:spPr/>
        <p:txBody>
          <a:bodyPr/>
          <a:lstStyle/>
          <a:p>
            <a:fld id="{C213B9F7-4540-4587-96FB-0EB41EF7E5C5}" type="slidenum">
              <a:rPr lang="en-GB" smtClean="0"/>
              <a:t>12</a:t>
            </a:fld>
            <a:endParaRPr lang="en-GB" dirty="0"/>
          </a:p>
        </p:txBody>
      </p:sp>
      <p:sp>
        <p:nvSpPr>
          <p:cNvPr id="5" name="Tijdelijke aanduiding voor tekst 4">
            <a:extLst>
              <a:ext uri="{FF2B5EF4-FFF2-40B4-BE49-F238E27FC236}">
                <a16:creationId xmlns:a16="http://schemas.microsoft.com/office/drawing/2014/main" id="{F3CA50B1-506E-463A-9094-BBEA83A881BF}"/>
              </a:ext>
            </a:extLst>
          </p:cNvPr>
          <p:cNvSpPr>
            <a:spLocks noGrp="1"/>
          </p:cNvSpPr>
          <p:nvPr>
            <p:ph type="body" sz="quarter" idx="13"/>
          </p:nvPr>
        </p:nvSpPr>
        <p:spPr/>
        <p:txBody>
          <a:bodyPr/>
          <a:lstStyle/>
          <a:p>
            <a:r>
              <a:rPr lang="nl-NL" dirty="0"/>
              <a:t>GET vs POST</a:t>
            </a:r>
          </a:p>
        </p:txBody>
      </p:sp>
      <p:sp>
        <p:nvSpPr>
          <p:cNvPr id="6" name="Tijdelijke aanduiding voor tekst 5">
            <a:extLst>
              <a:ext uri="{FF2B5EF4-FFF2-40B4-BE49-F238E27FC236}">
                <a16:creationId xmlns:a16="http://schemas.microsoft.com/office/drawing/2014/main" id="{9E96E8AB-358D-4B72-863F-774FF5A4F56B}"/>
              </a:ext>
            </a:extLst>
          </p:cNvPr>
          <p:cNvSpPr>
            <a:spLocks noGrp="1"/>
          </p:cNvSpPr>
          <p:nvPr>
            <p:ph type="body" sz="half" idx="2"/>
          </p:nvPr>
        </p:nvSpPr>
        <p:spPr>
          <a:xfrm>
            <a:off x="874713" y="1212011"/>
            <a:ext cx="10442575" cy="5064000"/>
          </a:xfrm>
        </p:spPr>
        <p:txBody>
          <a:bodyPr/>
          <a:lstStyle/>
          <a:p>
            <a:pPr marL="342900" indent="-342900">
              <a:buFontTx/>
              <a:buChar char="-"/>
            </a:pPr>
            <a:r>
              <a:rPr lang="en-US" dirty="0"/>
              <a:t>POST</a:t>
            </a:r>
          </a:p>
          <a:p>
            <a:pPr marL="342900" lvl="1" indent="-342900">
              <a:buFontTx/>
              <a:buChar char="-"/>
            </a:pPr>
            <a:r>
              <a:rPr lang="nl-NL" sz="2000" dirty="0"/>
              <a:t>Eigenlijk niet bedoeld voor bevragingen maar voor aanleveren van data / mutaties</a:t>
            </a:r>
          </a:p>
          <a:p>
            <a:pPr marL="342900" lvl="1" indent="-342900">
              <a:buFontTx/>
              <a:buChar char="-"/>
            </a:pPr>
            <a:r>
              <a:rPr lang="nl-NL" sz="2000" dirty="0"/>
              <a:t>Ondersteunt geen caching</a:t>
            </a:r>
          </a:p>
          <a:p>
            <a:pPr marL="342900" lvl="1" indent="-342900">
              <a:buFontTx/>
              <a:buChar char="-"/>
            </a:pPr>
            <a:r>
              <a:rPr lang="nl-NL" sz="2000" dirty="0"/>
              <a:t>Zoeken met request body wordt soms als complex(er) ervaren</a:t>
            </a:r>
          </a:p>
          <a:p>
            <a:pPr marL="342900" lvl="1" indent="-342900">
              <a:buFontTx/>
              <a:buChar char="-"/>
            </a:pPr>
            <a:r>
              <a:rPr lang="nl-NL" sz="2000" dirty="0"/>
              <a:t>Request body i.c.m. HAL resources kan niet</a:t>
            </a:r>
          </a:p>
          <a:p>
            <a:pPr marL="342900" indent="-342900">
              <a:buFontTx/>
              <a:buChar char="-"/>
            </a:pPr>
            <a:r>
              <a:rPr lang="nl-NL" dirty="0"/>
              <a:t>Suggestie</a:t>
            </a:r>
            <a:r>
              <a:rPr lang="en-US" dirty="0"/>
              <a:t>: heroverwegen / nader specificeren van de design rules</a:t>
            </a:r>
          </a:p>
          <a:p>
            <a:pPr marL="342900" lvl="1" indent="-342900">
              <a:buFontTx/>
              <a:buChar char="-"/>
            </a:pPr>
            <a:r>
              <a:rPr lang="en-US" sz="2000" dirty="0"/>
              <a:t>API-36: Provide a POST endpoint for geo queries</a:t>
            </a:r>
          </a:p>
          <a:p>
            <a:pPr marL="342900" lvl="1" indent="-342900">
              <a:buFontTx/>
              <a:buChar char="-"/>
            </a:pPr>
            <a:r>
              <a:rPr lang="en-US" sz="2000" dirty="0"/>
              <a:t>API-37: Support mixed queries at POST endpoints</a:t>
            </a:r>
          </a:p>
          <a:p>
            <a:endParaRPr lang="nl-NL" dirty="0"/>
          </a:p>
        </p:txBody>
      </p:sp>
      <p:sp>
        <p:nvSpPr>
          <p:cNvPr id="7" name="Tijdelijke aanduiding voor tekst 6">
            <a:extLst>
              <a:ext uri="{FF2B5EF4-FFF2-40B4-BE49-F238E27FC236}">
                <a16:creationId xmlns:a16="http://schemas.microsoft.com/office/drawing/2014/main" id="{2F27A9C8-6ADA-4122-BE6A-BF3D5F2A84BE}"/>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BD609F67-4427-49D3-9C95-CEF8C348D2F8}"/>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D79AA2B6-F537-4C26-848B-01DEFB1A6A08}"/>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5E5BF05E-99AB-4574-831D-7F9DEBFEC00E}"/>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452670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B63A0E-D1A5-43AA-8A4B-76411A3DB659}"/>
              </a:ext>
            </a:extLst>
          </p:cNvPr>
          <p:cNvSpPr>
            <a:spLocks noGrp="1"/>
          </p:cNvSpPr>
          <p:nvPr>
            <p:ph type="title"/>
          </p:nvPr>
        </p:nvSpPr>
        <p:spPr/>
        <p:txBody>
          <a:bodyPr/>
          <a:lstStyle/>
          <a:p>
            <a:r>
              <a:rPr lang="nl-NL" dirty="0"/>
              <a:t>Bevindingen zoeken met geometrie </a:t>
            </a:r>
          </a:p>
        </p:txBody>
      </p:sp>
      <p:sp>
        <p:nvSpPr>
          <p:cNvPr id="3" name="Tijdelijke aanduiding voor datum 2">
            <a:extLst>
              <a:ext uri="{FF2B5EF4-FFF2-40B4-BE49-F238E27FC236}">
                <a16:creationId xmlns:a16="http://schemas.microsoft.com/office/drawing/2014/main" id="{A594E9C2-EF18-4F24-B21D-CEBF7EB904A1}"/>
              </a:ext>
            </a:extLst>
          </p:cNvPr>
          <p:cNvSpPr>
            <a:spLocks noGrp="1"/>
          </p:cNvSpPr>
          <p:nvPr>
            <p:ph type="dt" sz="half" idx="10"/>
          </p:nvPr>
        </p:nvSpPr>
        <p:spPr/>
        <p:txBody>
          <a:bodyPr/>
          <a:lstStyle/>
          <a:p>
            <a:fld id="{6CC1F56B-C054-4463-ACCA-C640764EE835}"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96E20820-3047-4E67-AF26-D99D4788B032}"/>
              </a:ext>
            </a:extLst>
          </p:cNvPr>
          <p:cNvSpPr>
            <a:spLocks noGrp="1"/>
          </p:cNvSpPr>
          <p:nvPr>
            <p:ph type="sldNum" sz="quarter" idx="12"/>
          </p:nvPr>
        </p:nvSpPr>
        <p:spPr/>
        <p:txBody>
          <a:bodyPr/>
          <a:lstStyle/>
          <a:p>
            <a:fld id="{C213B9F7-4540-4587-96FB-0EB41EF7E5C5}" type="slidenum">
              <a:rPr lang="en-GB" smtClean="0"/>
              <a:t>13</a:t>
            </a:fld>
            <a:endParaRPr lang="en-GB" dirty="0"/>
          </a:p>
        </p:txBody>
      </p:sp>
      <p:sp>
        <p:nvSpPr>
          <p:cNvPr id="5" name="Tijdelijke aanduiding voor tekst 4">
            <a:extLst>
              <a:ext uri="{FF2B5EF4-FFF2-40B4-BE49-F238E27FC236}">
                <a16:creationId xmlns:a16="http://schemas.microsoft.com/office/drawing/2014/main" id="{16417C46-1449-4EF3-B240-DDD25D9DBB15}"/>
              </a:ext>
            </a:extLst>
          </p:cNvPr>
          <p:cNvSpPr>
            <a:spLocks noGrp="1"/>
          </p:cNvSpPr>
          <p:nvPr>
            <p:ph type="body" sz="quarter" idx="13"/>
          </p:nvPr>
        </p:nvSpPr>
        <p:spPr/>
        <p:txBody>
          <a:bodyPr/>
          <a:lstStyle/>
          <a:p>
            <a:r>
              <a:rPr lang="nl-NL" dirty="0"/>
              <a:t>Geometrie uitwisseling</a:t>
            </a:r>
          </a:p>
        </p:txBody>
      </p:sp>
      <p:sp>
        <p:nvSpPr>
          <p:cNvPr id="6" name="Tijdelijke aanduiding voor tekst 5">
            <a:extLst>
              <a:ext uri="{FF2B5EF4-FFF2-40B4-BE49-F238E27FC236}">
                <a16:creationId xmlns:a16="http://schemas.microsoft.com/office/drawing/2014/main" id="{7D2B0C9B-EBD8-4839-BE40-A965BDC8D497}"/>
              </a:ext>
            </a:extLst>
          </p:cNvPr>
          <p:cNvSpPr>
            <a:spLocks noGrp="1"/>
          </p:cNvSpPr>
          <p:nvPr>
            <p:ph type="body" sz="half" idx="2"/>
          </p:nvPr>
        </p:nvSpPr>
        <p:spPr>
          <a:xfrm>
            <a:off x="874713" y="1212010"/>
            <a:ext cx="10442575" cy="5085601"/>
          </a:xfrm>
        </p:spPr>
        <p:txBody>
          <a:bodyPr/>
          <a:lstStyle/>
          <a:p>
            <a:pPr marL="342900" lvl="1" indent="-342900">
              <a:spcBef>
                <a:spcPts val="400"/>
              </a:spcBef>
              <a:spcAft>
                <a:spcPts val="0"/>
              </a:spcAft>
              <a:buClr>
                <a:schemeClr val="accent1"/>
              </a:buClr>
              <a:buSzPct val="200000"/>
              <a:buFontTx/>
              <a:buChar char="-"/>
            </a:pPr>
            <a:r>
              <a:rPr lang="nl-NL" sz="2400" dirty="0">
                <a:ln w="9525">
                  <a:solidFill>
                    <a:schemeClr val="tx2"/>
                  </a:solidFill>
                  <a:miter lim="800000"/>
                </a:ln>
                <a:solidFill>
                  <a:schemeClr val="tx2"/>
                </a:solidFill>
              </a:rPr>
              <a:t>Hoe geometrie meegeven of ontvangen?</a:t>
            </a:r>
          </a:p>
          <a:p>
            <a:pPr marL="342900" lvl="1" indent="-342900">
              <a:spcBef>
                <a:spcPts val="400"/>
              </a:spcBef>
              <a:spcAft>
                <a:spcPts val="0"/>
              </a:spcAft>
              <a:buClr>
                <a:schemeClr val="accent1"/>
              </a:buClr>
              <a:buSzPct val="200000"/>
              <a:buFontTx/>
              <a:buChar char="-"/>
            </a:pPr>
            <a:r>
              <a:rPr lang="nl-NL" sz="2400" dirty="0">
                <a:ln w="9525">
                  <a:solidFill>
                    <a:schemeClr val="tx2"/>
                  </a:solidFill>
                  <a:miter lim="800000"/>
                </a:ln>
                <a:solidFill>
                  <a:schemeClr val="tx2"/>
                </a:solidFill>
              </a:rPr>
              <a:t>Standaarden</a:t>
            </a:r>
          </a:p>
          <a:p>
            <a:pPr marL="342900" lvl="1" indent="-342900">
              <a:buFontTx/>
              <a:buChar char="-"/>
            </a:pPr>
            <a:r>
              <a:rPr lang="nl-NL" sz="2000" dirty="0"/>
              <a:t>WKT</a:t>
            </a:r>
          </a:p>
          <a:p>
            <a:pPr marL="342900" lvl="1" indent="-342900">
              <a:buFontTx/>
              <a:buChar char="-"/>
            </a:pPr>
            <a:r>
              <a:rPr lang="nl-NL" sz="2000" dirty="0"/>
              <a:t>WKB</a:t>
            </a:r>
          </a:p>
          <a:p>
            <a:pPr marL="342900" lvl="1" indent="-342900">
              <a:buFontTx/>
              <a:buChar char="-"/>
            </a:pPr>
            <a:r>
              <a:rPr lang="nl-NL" sz="2000" dirty="0"/>
              <a:t>GeoJSON</a:t>
            </a:r>
          </a:p>
          <a:p>
            <a:pPr marL="342900" lvl="1" indent="-342900">
              <a:buFontTx/>
              <a:buChar char="-"/>
            </a:pPr>
            <a:r>
              <a:rPr lang="nl-NL" sz="2000" dirty="0"/>
              <a:t>GML</a:t>
            </a:r>
          </a:p>
          <a:p>
            <a:pPr lvl="1"/>
            <a:r>
              <a:rPr lang="nl-NL" sz="2000" dirty="0"/>
              <a:t>Standaardiseren: Wanneer gebruik je welke standaard?</a:t>
            </a:r>
          </a:p>
          <a:p>
            <a:pPr marL="342900" lvl="1" indent="-342900">
              <a:spcBef>
                <a:spcPts val="400"/>
              </a:spcBef>
              <a:spcAft>
                <a:spcPts val="0"/>
              </a:spcAft>
              <a:buClr>
                <a:schemeClr val="accent1"/>
              </a:buClr>
              <a:buSzPct val="200000"/>
              <a:buFontTx/>
              <a:buChar char="-"/>
            </a:pPr>
            <a:r>
              <a:rPr lang="nl-NL" sz="2400" dirty="0">
                <a:ln w="9525">
                  <a:solidFill>
                    <a:schemeClr val="tx2"/>
                  </a:solidFill>
                  <a:miter lim="800000"/>
                </a:ln>
                <a:solidFill>
                  <a:schemeClr val="tx2"/>
                </a:solidFill>
              </a:rPr>
              <a:t>WKT en GeoJSON ondersteunen geen cirkel</a:t>
            </a:r>
          </a:p>
          <a:p>
            <a:pPr marL="342900" lvl="1" indent="-342900">
              <a:spcBef>
                <a:spcPts val="400"/>
              </a:spcBef>
              <a:spcAft>
                <a:spcPts val="0"/>
              </a:spcAft>
              <a:buClr>
                <a:schemeClr val="accent1"/>
              </a:buClr>
              <a:buSzPct val="200000"/>
              <a:buFontTx/>
              <a:buChar char="-"/>
            </a:pPr>
            <a:r>
              <a:rPr lang="nl-NL" sz="2400" dirty="0">
                <a:ln w="9525">
                  <a:solidFill>
                    <a:schemeClr val="tx2"/>
                  </a:solidFill>
                  <a:miter lim="800000"/>
                </a:ln>
                <a:solidFill>
                  <a:schemeClr val="tx2"/>
                </a:solidFill>
              </a:rPr>
              <a:t>WKT, WKB en GeoJSON ondersteunen geen bounding box</a:t>
            </a:r>
          </a:p>
          <a:p>
            <a:pPr lvl="2" indent="0">
              <a:buNone/>
            </a:pPr>
            <a:endParaRPr lang="nl-NL" dirty="0"/>
          </a:p>
        </p:txBody>
      </p:sp>
      <p:sp>
        <p:nvSpPr>
          <p:cNvPr id="7" name="Tijdelijke aanduiding voor tekst 6">
            <a:extLst>
              <a:ext uri="{FF2B5EF4-FFF2-40B4-BE49-F238E27FC236}">
                <a16:creationId xmlns:a16="http://schemas.microsoft.com/office/drawing/2014/main" id="{1481669E-D5ED-4545-8146-061A7BB8D90C}"/>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5773BD49-D4F4-411C-903D-9F678CD7CC01}"/>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F1E7A022-20F1-4629-8037-61819678043C}"/>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178224CA-1A05-41A9-A213-C37EDB2F10C2}"/>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573377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2DF43D-C3FD-479E-BC09-F4B632C2F6E6}"/>
              </a:ext>
            </a:extLst>
          </p:cNvPr>
          <p:cNvSpPr>
            <a:spLocks noGrp="1"/>
          </p:cNvSpPr>
          <p:nvPr>
            <p:ph type="title"/>
          </p:nvPr>
        </p:nvSpPr>
        <p:spPr/>
        <p:txBody>
          <a:bodyPr/>
          <a:lstStyle/>
          <a:p>
            <a:r>
              <a:rPr lang="nl-NL" dirty="0"/>
              <a:t>Bevindingen zoeken met geometrie </a:t>
            </a:r>
          </a:p>
        </p:txBody>
      </p:sp>
      <p:sp>
        <p:nvSpPr>
          <p:cNvPr id="3" name="Tijdelijke aanduiding voor datum 2">
            <a:extLst>
              <a:ext uri="{FF2B5EF4-FFF2-40B4-BE49-F238E27FC236}">
                <a16:creationId xmlns:a16="http://schemas.microsoft.com/office/drawing/2014/main" id="{709A9203-B51A-423D-8BD9-90AD41AF0D28}"/>
              </a:ext>
            </a:extLst>
          </p:cNvPr>
          <p:cNvSpPr>
            <a:spLocks noGrp="1"/>
          </p:cNvSpPr>
          <p:nvPr>
            <p:ph type="dt" sz="half" idx="10"/>
          </p:nvPr>
        </p:nvSpPr>
        <p:spPr/>
        <p:txBody>
          <a:bodyPr/>
          <a:lstStyle/>
          <a:p>
            <a:fld id="{22DBDAB4-0CAC-488E-ADDA-AE7C2CA4BFA8}"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99F6AFFC-F129-41A8-AB54-3BD70E1386C9}"/>
              </a:ext>
            </a:extLst>
          </p:cNvPr>
          <p:cNvSpPr>
            <a:spLocks noGrp="1"/>
          </p:cNvSpPr>
          <p:nvPr>
            <p:ph type="sldNum" sz="quarter" idx="12"/>
          </p:nvPr>
        </p:nvSpPr>
        <p:spPr/>
        <p:txBody>
          <a:bodyPr/>
          <a:lstStyle/>
          <a:p>
            <a:fld id="{C213B9F7-4540-4587-96FB-0EB41EF7E5C5}" type="slidenum">
              <a:rPr lang="en-GB" smtClean="0"/>
              <a:t>14</a:t>
            </a:fld>
            <a:endParaRPr lang="en-GB" dirty="0"/>
          </a:p>
        </p:txBody>
      </p:sp>
      <p:sp>
        <p:nvSpPr>
          <p:cNvPr id="5" name="Tijdelijke aanduiding voor tekst 4">
            <a:extLst>
              <a:ext uri="{FF2B5EF4-FFF2-40B4-BE49-F238E27FC236}">
                <a16:creationId xmlns:a16="http://schemas.microsoft.com/office/drawing/2014/main" id="{DB77E2C0-AD03-4BC3-A6FC-555CE910D0FC}"/>
              </a:ext>
            </a:extLst>
          </p:cNvPr>
          <p:cNvSpPr>
            <a:spLocks noGrp="1"/>
          </p:cNvSpPr>
          <p:nvPr>
            <p:ph type="body" sz="quarter" idx="13"/>
          </p:nvPr>
        </p:nvSpPr>
        <p:spPr/>
        <p:txBody>
          <a:bodyPr/>
          <a:lstStyle/>
          <a:p>
            <a:r>
              <a:rPr lang="nl-NL" dirty="0"/>
              <a:t>Filtering</a:t>
            </a:r>
          </a:p>
        </p:txBody>
      </p:sp>
      <p:sp>
        <p:nvSpPr>
          <p:cNvPr id="6" name="Tijdelijke aanduiding voor tekst 5">
            <a:extLst>
              <a:ext uri="{FF2B5EF4-FFF2-40B4-BE49-F238E27FC236}">
                <a16:creationId xmlns:a16="http://schemas.microsoft.com/office/drawing/2014/main" id="{EA0A1883-D0BE-4FC3-B76E-AC615BFCF0B0}"/>
              </a:ext>
            </a:extLst>
          </p:cNvPr>
          <p:cNvSpPr>
            <a:spLocks noGrp="1"/>
          </p:cNvSpPr>
          <p:nvPr>
            <p:ph type="body" sz="half" idx="2"/>
          </p:nvPr>
        </p:nvSpPr>
        <p:spPr/>
        <p:txBody>
          <a:bodyPr/>
          <a:lstStyle/>
          <a:p>
            <a:pPr marL="342900" indent="-342900">
              <a:buFontTx/>
              <a:buChar char="-"/>
            </a:pPr>
            <a:r>
              <a:rPr lang="nl-NL" dirty="0"/>
              <a:t>Hoe geef je op een generieke manier een combinatie van geometrie en andere filter parameters mee bij een GET request?</a:t>
            </a:r>
          </a:p>
          <a:p>
            <a:pPr marL="342900" lvl="1" indent="-342900">
              <a:buFontTx/>
              <a:buChar char="-"/>
            </a:pPr>
            <a:r>
              <a:rPr lang="nl-NL" sz="2000" dirty="0"/>
              <a:t>Bv. geometrie, spatial operator, evt. tolerantie</a:t>
            </a:r>
          </a:p>
          <a:p>
            <a:pPr marL="342900" indent="-342900">
              <a:buFontTx/>
              <a:buChar char="-"/>
            </a:pPr>
            <a:r>
              <a:rPr lang="nl-NL" dirty="0"/>
              <a:t>Hoe geef je op een generieke manier een combinatie van geometrie en andere filter parameters mee bij een POST request?</a:t>
            </a:r>
          </a:p>
          <a:p>
            <a:pPr marL="342900" lvl="1" indent="-342900">
              <a:buFontTx/>
              <a:buChar char="-"/>
            </a:pPr>
            <a:r>
              <a:rPr lang="nl-NL" sz="2000" dirty="0"/>
              <a:t>Bv. geometrie, spatial operator, evt. tolerantie</a:t>
            </a:r>
          </a:p>
          <a:p>
            <a:pPr marL="342900" lvl="1" indent="-342900">
              <a:spcBef>
                <a:spcPts val="400"/>
              </a:spcBef>
              <a:spcAft>
                <a:spcPts val="0"/>
              </a:spcAft>
              <a:buClr>
                <a:schemeClr val="accent1"/>
              </a:buClr>
              <a:buSzPct val="200000"/>
              <a:buFontTx/>
              <a:buChar char="-"/>
            </a:pPr>
            <a:r>
              <a:rPr lang="nl-NL" sz="2400" dirty="0">
                <a:ln w="9525">
                  <a:solidFill>
                    <a:schemeClr val="tx2"/>
                  </a:solidFill>
                  <a:miter lim="800000"/>
                </a:ln>
                <a:solidFill>
                  <a:schemeClr val="tx2"/>
                </a:solidFill>
              </a:rPr>
              <a:t>Optionele spatial operator parameter:</a:t>
            </a:r>
            <a:br>
              <a:rPr lang="nl-NL" sz="2400" dirty="0">
                <a:ln w="9525">
                  <a:solidFill>
                    <a:schemeClr val="tx2"/>
                  </a:solidFill>
                  <a:miter lim="800000"/>
                </a:ln>
                <a:solidFill>
                  <a:schemeClr val="tx2"/>
                </a:solidFill>
              </a:rPr>
            </a:br>
            <a:r>
              <a:rPr lang="nl-NL" sz="2400" dirty="0">
                <a:ln w="9525">
                  <a:solidFill>
                    <a:schemeClr val="tx2"/>
                  </a:solidFill>
                  <a:miter lim="800000"/>
                </a:ln>
                <a:solidFill>
                  <a:schemeClr val="tx2"/>
                </a:solidFill>
              </a:rPr>
              <a:t>Default ‘intersects’ en anders opgegeven operator gebruiken?</a:t>
            </a:r>
          </a:p>
          <a:p>
            <a:pPr marL="342900" lvl="1" indent="-342900">
              <a:spcBef>
                <a:spcPts val="400"/>
              </a:spcBef>
              <a:spcAft>
                <a:spcPts val="0"/>
              </a:spcAft>
              <a:buClr>
                <a:schemeClr val="accent1"/>
              </a:buClr>
              <a:buSzPct val="200000"/>
              <a:buFontTx/>
              <a:buChar char="-"/>
            </a:pPr>
            <a:r>
              <a:rPr lang="nl-NL" sz="2400" dirty="0">
                <a:ln w="9525">
                  <a:solidFill>
                    <a:schemeClr val="tx2"/>
                  </a:solidFill>
                  <a:miter lim="800000"/>
                </a:ln>
                <a:solidFill>
                  <a:schemeClr val="tx2"/>
                </a:solidFill>
              </a:rPr>
              <a:t>Optionele tolerantie parameter:</a:t>
            </a:r>
            <a:br>
              <a:rPr lang="nl-NL" sz="2400" dirty="0">
                <a:ln w="9525">
                  <a:solidFill>
                    <a:schemeClr val="tx2"/>
                  </a:solidFill>
                  <a:miter lim="800000"/>
                </a:ln>
                <a:solidFill>
                  <a:schemeClr val="tx2"/>
                </a:solidFill>
              </a:rPr>
            </a:br>
            <a:r>
              <a:rPr lang="nl-NL" sz="2400" dirty="0">
                <a:ln w="9525">
                  <a:solidFill>
                    <a:schemeClr val="tx2"/>
                  </a:solidFill>
                  <a:miter lim="800000"/>
                </a:ln>
                <a:solidFill>
                  <a:schemeClr val="tx2"/>
                </a:solidFill>
              </a:rPr>
              <a:t>Default 1 cm en anders opgegeven tolerantie gebruiken?</a:t>
            </a:r>
          </a:p>
          <a:p>
            <a:endParaRPr lang="nl-NL" dirty="0"/>
          </a:p>
          <a:p>
            <a:endParaRPr lang="nl-NL" dirty="0"/>
          </a:p>
        </p:txBody>
      </p:sp>
      <p:sp>
        <p:nvSpPr>
          <p:cNvPr id="7" name="Tijdelijke aanduiding voor tekst 6">
            <a:extLst>
              <a:ext uri="{FF2B5EF4-FFF2-40B4-BE49-F238E27FC236}">
                <a16:creationId xmlns:a16="http://schemas.microsoft.com/office/drawing/2014/main" id="{F29DA128-1991-470C-8C8C-D17092B6F4BE}"/>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5336F09D-BCB9-4A09-A598-E8CBF4DD81DE}"/>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8CE0E26B-A63F-497F-9AD6-205CF35D704D}"/>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37299B32-61BB-42BF-B76D-F5259FE1173C}"/>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1509058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7316B6-3DDD-4DA9-A028-A251B44B6A19}"/>
              </a:ext>
            </a:extLst>
          </p:cNvPr>
          <p:cNvSpPr>
            <a:spLocks noGrp="1"/>
          </p:cNvSpPr>
          <p:nvPr>
            <p:ph type="title"/>
          </p:nvPr>
        </p:nvSpPr>
        <p:spPr/>
        <p:txBody>
          <a:bodyPr/>
          <a:lstStyle/>
          <a:p>
            <a:r>
              <a:rPr lang="nl-NL" dirty="0"/>
              <a:t>Bevindingen zoeken met geometrie </a:t>
            </a:r>
          </a:p>
        </p:txBody>
      </p:sp>
      <p:sp>
        <p:nvSpPr>
          <p:cNvPr id="3" name="Tijdelijke aanduiding voor datum 2">
            <a:extLst>
              <a:ext uri="{FF2B5EF4-FFF2-40B4-BE49-F238E27FC236}">
                <a16:creationId xmlns:a16="http://schemas.microsoft.com/office/drawing/2014/main" id="{58B9660B-82C1-49DA-B67B-2032C683180A}"/>
              </a:ext>
            </a:extLst>
          </p:cNvPr>
          <p:cNvSpPr>
            <a:spLocks noGrp="1"/>
          </p:cNvSpPr>
          <p:nvPr>
            <p:ph type="dt" sz="half" idx="10"/>
          </p:nvPr>
        </p:nvSpPr>
        <p:spPr/>
        <p:txBody>
          <a:bodyPr/>
          <a:lstStyle/>
          <a:p>
            <a:fld id="{DAB5F58A-D408-4567-BB59-A0302763ED0D}"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BFB9B915-5ADC-4570-9849-CAF8D86CD1E1}"/>
              </a:ext>
            </a:extLst>
          </p:cNvPr>
          <p:cNvSpPr>
            <a:spLocks noGrp="1"/>
          </p:cNvSpPr>
          <p:nvPr>
            <p:ph type="sldNum" sz="quarter" idx="12"/>
          </p:nvPr>
        </p:nvSpPr>
        <p:spPr/>
        <p:txBody>
          <a:bodyPr/>
          <a:lstStyle/>
          <a:p>
            <a:fld id="{C213B9F7-4540-4587-96FB-0EB41EF7E5C5}" type="slidenum">
              <a:rPr lang="en-GB" smtClean="0"/>
              <a:t>15</a:t>
            </a:fld>
            <a:endParaRPr lang="en-GB" dirty="0"/>
          </a:p>
        </p:txBody>
      </p:sp>
      <p:sp>
        <p:nvSpPr>
          <p:cNvPr id="5" name="Tijdelijke aanduiding voor tekst 4">
            <a:extLst>
              <a:ext uri="{FF2B5EF4-FFF2-40B4-BE49-F238E27FC236}">
                <a16:creationId xmlns:a16="http://schemas.microsoft.com/office/drawing/2014/main" id="{A63AC799-FE18-442F-9FDC-1F7D9B18522D}"/>
              </a:ext>
            </a:extLst>
          </p:cNvPr>
          <p:cNvSpPr>
            <a:spLocks noGrp="1"/>
          </p:cNvSpPr>
          <p:nvPr>
            <p:ph type="body" sz="quarter" idx="13"/>
          </p:nvPr>
        </p:nvSpPr>
        <p:spPr/>
        <p:txBody>
          <a:bodyPr/>
          <a:lstStyle/>
          <a:p>
            <a:r>
              <a:rPr lang="nl-NL" dirty="0"/>
              <a:t>Filtering</a:t>
            </a:r>
          </a:p>
        </p:txBody>
      </p:sp>
      <p:sp>
        <p:nvSpPr>
          <p:cNvPr id="6" name="Tijdelijke aanduiding voor tekst 5">
            <a:extLst>
              <a:ext uri="{FF2B5EF4-FFF2-40B4-BE49-F238E27FC236}">
                <a16:creationId xmlns:a16="http://schemas.microsoft.com/office/drawing/2014/main" id="{A0AB2FAE-3EDB-475C-931C-234081803AD8}"/>
              </a:ext>
            </a:extLst>
          </p:cNvPr>
          <p:cNvSpPr>
            <a:spLocks noGrp="1"/>
          </p:cNvSpPr>
          <p:nvPr>
            <p:ph type="body" sz="half" idx="2"/>
          </p:nvPr>
        </p:nvSpPr>
        <p:spPr/>
        <p:txBody>
          <a:bodyPr/>
          <a:lstStyle/>
          <a:p>
            <a:pPr marL="342900" indent="-342900">
              <a:buFontTx/>
              <a:buChar char="-"/>
            </a:pPr>
            <a:r>
              <a:rPr lang="nl-NL" dirty="0"/>
              <a:t>Advanced filtering optie</a:t>
            </a:r>
            <a:br>
              <a:rPr lang="nl-NL" dirty="0"/>
            </a:br>
            <a:r>
              <a:rPr lang="nl-NL" dirty="0"/>
              <a:t>Hoe geef je op een generieke manier aan dat er met een combinatie van filter parameters gezocht moet worden?</a:t>
            </a:r>
          </a:p>
          <a:p>
            <a:pPr marL="342900" lvl="1" indent="-342900">
              <a:buFontTx/>
              <a:buChar char="-"/>
            </a:pPr>
            <a:r>
              <a:rPr lang="nl-NL" sz="2000" dirty="0"/>
              <a:t>filter 1 EN filter 2 OF filter 3 EN filter 4</a:t>
            </a:r>
            <a:endParaRPr lang="nl-NL" dirty="0"/>
          </a:p>
          <a:p>
            <a:pPr marL="342900" indent="-342900">
              <a:buFontTx/>
              <a:buChar char="-"/>
            </a:pPr>
            <a:r>
              <a:rPr lang="nl-NL" dirty="0"/>
              <a:t>Suggesties: heroverwegen / nader specificeren van design rules</a:t>
            </a:r>
          </a:p>
          <a:p>
            <a:pPr marL="342900" lvl="1" indent="-342900">
              <a:buFontTx/>
              <a:buChar char="-"/>
            </a:pPr>
            <a:r>
              <a:rPr lang="en-US" sz="2000" dirty="0"/>
              <a:t>API-30: Use query parameters corresponding to the queryable fields</a:t>
            </a:r>
          </a:p>
          <a:p>
            <a:pPr marL="342900" lvl="1" indent="-342900">
              <a:buFontTx/>
              <a:buChar char="-"/>
            </a:pPr>
            <a:r>
              <a:rPr lang="en-US" sz="2000" dirty="0"/>
              <a:t>API-37: Support mixed queries at POST endpoints</a:t>
            </a:r>
            <a:br>
              <a:rPr lang="en-US" sz="2000" dirty="0"/>
            </a:br>
            <a:r>
              <a:rPr lang="nl-NL" sz="2000" dirty="0"/>
              <a:t>Waarom alleen bij POST en niet bij GET?</a:t>
            </a:r>
          </a:p>
          <a:p>
            <a:endParaRPr lang="nl-NL" dirty="0"/>
          </a:p>
        </p:txBody>
      </p:sp>
      <p:sp>
        <p:nvSpPr>
          <p:cNvPr id="7" name="Tijdelijke aanduiding voor tekst 6">
            <a:extLst>
              <a:ext uri="{FF2B5EF4-FFF2-40B4-BE49-F238E27FC236}">
                <a16:creationId xmlns:a16="http://schemas.microsoft.com/office/drawing/2014/main" id="{5B864963-D18F-4A3E-ACC1-E889DA321C4C}"/>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F4D5AC7F-4C34-4A0E-B150-09FFA8CD6686}"/>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2B67E4E3-69F8-4CE0-ACFB-399341353BE3}"/>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44AF722C-0F03-43F0-922D-891CBBFC481F}"/>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2893765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38BA66-7130-4AFF-BD81-52ED20ACADFB}"/>
              </a:ext>
            </a:extLst>
          </p:cNvPr>
          <p:cNvSpPr>
            <a:spLocks noGrp="1"/>
          </p:cNvSpPr>
          <p:nvPr>
            <p:ph type="title"/>
          </p:nvPr>
        </p:nvSpPr>
        <p:spPr/>
        <p:txBody>
          <a:bodyPr/>
          <a:lstStyle/>
          <a:p>
            <a:r>
              <a:rPr lang="nl-NL" dirty="0"/>
              <a:t>Bevindingen zoeken met geometrie </a:t>
            </a:r>
          </a:p>
        </p:txBody>
      </p:sp>
      <p:sp>
        <p:nvSpPr>
          <p:cNvPr id="3" name="Tijdelijke aanduiding voor datum 2">
            <a:extLst>
              <a:ext uri="{FF2B5EF4-FFF2-40B4-BE49-F238E27FC236}">
                <a16:creationId xmlns:a16="http://schemas.microsoft.com/office/drawing/2014/main" id="{D8F6DADA-5982-4A3A-ABAF-9A5B67FB4C6D}"/>
              </a:ext>
            </a:extLst>
          </p:cNvPr>
          <p:cNvSpPr>
            <a:spLocks noGrp="1"/>
          </p:cNvSpPr>
          <p:nvPr>
            <p:ph type="dt" sz="half" idx="10"/>
          </p:nvPr>
        </p:nvSpPr>
        <p:spPr/>
        <p:txBody>
          <a:bodyPr/>
          <a:lstStyle/>
          <a:p>
            <a:fld id="{1F73ACB4-4674-4B48-95D5-EC8CB0C654FE}"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A1E37A8B-C37F-47A0-9B36-C8ED727C1CAF}"/>
              </a:ext>
            </a:extLst>
          </p:cNvPr>
          <p:cNvSpPr>
            <a:spLocks noGrp="1"/>
          </p:cNvSpPr>
          <p:nvPr>
            <p:ph type="sldNum" sz="quarter" idx="12"/>
          </p:nvPr>
        </p:nvSpPr>
        <p:spPr/>
        <p:txBody>
          <a:bodyPr/>
          <a:lstStyle/>
          <a:p>
            <a:fld id="{C213B9F7-4540-4587-96FB-0EB41EF7E5C5}" type="slidenum">
              <a:rPr lang="en-GB" smtClean="0"/>
              <a:t>16</a:t>
            </a:fld>
            <a:endParaRPr lang="en-GB" dirty="0"/>
          </a:p>
        </p:txBody>
      </p:sp>
      <p:sp>
        <p:nvSpPr>
          <p:cNvPr id="5" name="Tijdelijke aanduiding voor tekst 4">
            <a:extLst>
              <a:ext uri="{FF2B5EF4-FFF2-40B4-BE49-F238E27FC236}">
                <a16:creationId xmlns:a16="http://schemas.microsoft.com/office/drawing/2014/main" id="{16DD044E-4597-4ECD-869A-69F961DB3AD2}"/>
              </a:ext>
            </a:extLst>
          </p:cNvPr>
          <p:cNvSpPr>
            <a:spLocks noGrp="1"/>
          </p:cNvSpPr>
          <p:nvPr>
            <p:ph type="body" sz="quarter" idx="13"/>
          </p:nvPr>
        </p:nvSpPr>
        <p:spPr/>
        <p:txBody>
          <a:bodyPr/>
          <a:lstStyle/>
          <a:p>
            <a:r>
              <a:rPr lang="nl-NL" dirty="0"/>
              <a:t>Request body vs HAL resources</a:t>
            </a:r>
          </a:p>
        </p:txBody>
      </p:sp>
      <p:sp>
        <p:nvSpPr>
          <p:cNvPr id="6" name="Tijdelijke aanduiding voor tekst 5">
            <a:extLst>
              <a:ext uri="{FF2B5EF4-FFF2-40B4-BE49-F238E27FC236}">
                <a16:creationId xmlns:a16="http://schemas.microsoft.com/office/drawing/2014/main" id="{95E2F81D-27CD-4889-AAF5-D21CF0D2E655}"/>
              </a:ext>
            </a:extLst>
          </p:cNvPr>
          <p:cNvSpPr>
            <a:spLocks noGrp="1"/>
          </p:cNvSpPr>
          <p:nvPr>
            <p:ph type="body" sz="half" idx="2"/>
          </p:nvPr>
        </p:nvSpPr>
        <p:spPr>
          <a:xfrm>
            <a:off x="874713" y="1212010"/>
            <a:ext cx="10442575" cy="5531689"/>
          </a:xfrm>
        </p:spPr>
        <p:txBody>
          <a:bodyPr/>
          <a:lstStyle/>
          <a:p>
            <a:pPr marL="342900" indent="-342900">
              <a:buFontTx/>
              <a:buChar char="-"/>
            </a:pPr>
            <a:r>
              <a:rPr lang="nl-NL" dirty="0"/>
              <a:t>Request body</a:t>
            </a:r>
          </a:p>
          <a:p>
            <a:pPr marL="342900" lvl="1" indent="-342900">
              <a:buFontTx/>
              <a:buChar char="-"/>
            </a:pPr>
            <a:r>
              <a:rPr lang="nl-NL" sz="2000" dirty="0"/>
              <a:t>Bevat filter parameters (worden niet als query parameter meegegeven)</a:t>
            </a:r>
          </a:p>
          <a:p>
            <a:pPr marL="342900" lvl="1" indent="-342900">
              <a:buFontTx/>
              <a:buChar char="-"/>
            </a:pPr>
            <a:r>
              <a:rPr lang="nl-NL" sz="2000" dirty="0"/>
              <a:t>Content type: application/json</a:t>
            </a:r>
          </a:p>
          <a:p>
            <a:pPr marL="342900" indent="-342900">
              <a:buFontTx/>
              <a:buChar char="-"/>
            </a:pPr>
            <a:r>
              <a:rPr lang="nl-NL" dirty="0"/>
              <a:t>HAL resources</a:t>
            </a:r>
          </a:p>
          <a:p>
            <a:pPr marL="342900" lvl="1" indent="-342900">
              <a:buFontTx/>
              <a:buChar char="-"/>
            </a:pPr>
            <a:r>
              <a:rPr lang="nl-NL" sz="2000" dirty="0"/>
              <a:t>Content type response: application/hal+json</a:t>
            </a:r>
          </a:p>
          <a:p>
            <a:pPr marL="342900" lvl="1" indent="-342900">
              <a:buFontTx/>
              <a:buChar char="-"/>
            </a:pPr>
            <a:r>
              <a:rPr lang="nl-NL" sz="2000" dirty="0"/>
              <a:t>Bevat _links sectie, waaronder self link</a:t>
            </a:r>
          </a:p>
          <a:p>
            <a:pPr marL="704850" lvl="2" indent="-342900">
              <a:buFontTx/>
              <a:buChar char="-"/>
            </a:pPr>
            <a:r>
              <a:rPr lang="nl-NL" dirty="0"/>
              <a:t>Links ongelijk aan initiële request / incorrect omdat de filter parameters uit de request body niet worden meegegeven in links in de response</a:t>
            </a:r>
          </a:p>
          <a:p>
            <a:pPr marL="704850" lvl="2" indent="-342900">
              <a:buFontTx/>
              <a:buChar char="-"/>
            </a:pPr>
            <a:r>
              <a:rPr lang="nl-NL" dirty="0"/>
              <a:t>Request body kan niet worden meegegeven in de response</a:t>
            </a:r>
          </a:p>
          <a:p>
            <a:pPr marL="342900" indent="-342900">
              <a:buFontTx/>
              <a:buChar char="-"/>
            </a:pPr>
            <a:r>
              <a:rPr lang="nl-NL" dirty="0"/>
              <a:t>HAL resources i.c.m. request body niet mogelijk</a:t>
            </a:r>
          </a:p>
          <a:p>
            <a:pPr marL="342900" indent="-342900">
              <a:buFontTx/>
              <a:buChar char="-"/>
            </a:pPr>
            <a:r>
              <a:rPr lang="nl-BE" dirty="0"/>
              <a:t>Suggestie</a:t>
            </a:r>
            <a:r>
              <a:rPr lang="en-US" dirty="0"/>
              <a:t>: heroverwegen / nader specificeren van de design rules</a:t>
            </a:r>
          </a:p>
          <a:p>
            <a:pPr marL="342900" lvl="1" indent="-342900">
              <a:buFontTx/>
              <a:buChar char="-"/>
            </a:pPr>
            <a:r>
              <a:rPr lang="en-US" sz="2000" dirty="0"/>
              <a:t>API-06: Use nested URIs for child resources</a:t>
            </a:r>
          </a:p>
          <a:p>
            <a:pPr marL="342900" lvl="1" indent="-342900">
              <a:buFontTx/>
              <a:buChar char="-"/>
            </a:pPr>
            <a:r>
              <a:rPr lang="en-US" sz="2000" dirty="0"/>
              <a:t>API-37: Support mixed queries at POST endpoints</a:t>
            </a:r>
          </a:p>
          <a:p>
            <a:pPr marL="342900" indent="-342900">
              <a:buFontTx/>
              <a:buChar char="-"/>
            </a:pPr>
            <a:endParaRPr lang="nl-NL" dirty="0"/>
          </a:p>
        </p:txBody>
      </p:sp>
      <p:sp>
        <p:nvSpPr>
          <p:cNvPr id="7" name="Tijdelijke aanduiding voor tekst 6">
            <a:extLst>
              <a:ext uri="{FF2B5EF4-FFF2-40B4-BE49-F238E27FC236}">
                <a16:creationId xmlns:a16="http://schemas.microsoft.com/office/drawing/2014/main" id="{AF7AF62A-4053-4764-B123-E88B63694212}"/>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3CBD5892-EB76-4B64-B790-29AFE3B495F9}"/>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996C6D25-56DA-443E-AF97-B307BE892A1F}"/>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477CA341-4D26-4EEF-9DDD-EE3CCF57A9DA}"/>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4199888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A31D2C-E65B-497A-8516-53BC9F1532E8}"/>
              </a:ext>
            </a:extLst>
          </p:cNvPr>
          <p:cNvSpPr>
            <a:spLocks noGrp="1"/>
          </p:cNvSpPr>
          <p:nvPr>
            <p:ph type="title"/>
          </p:nvPr>
        </p:nvSpPr>
        <p:spPr/>
        <p:txBody>
          <a:bodyPr/>
          <a:lstStyle/>
          <a:p>
            <a:r>
              <a:rPr lang="nl-NL" dirty="0"/>
              <a:t>Bevindingen zoeken met geometrie </a:t>
            </a:r>
          </a:p>
        </p:txBody>
      </p:sp>
      <p:sp>
        <p:nvSpPr>
          <p:cNvPr id="3" name="Tijdelijke aanduiding voor datum 2">
            <a:extLst>
              <a:ext uri="{FF2B5EF4-FFF2-40B4-BE49-F238E27FC236}">
                <a16:creationId xmlns:a16="http://schemas.microsoft.com/office/drawing/2014/main" id="{6A6C7950-0243-4456-A80A-4097D7D67420}"/>
              </a:ext>
            </a:extLst>
          </p:cNvPr>
          <p:cNvSpPr>
            <a:spLocks noGrp="1"/>
          </p:cNvSpPr>
          <p:nvPr>
            <p:ph type="dt" sz="half" idx="10"/>
          </p:nvPr>
        </p:nvSpPr>
        <p:spPr/>
        <p:txBody>
          <a:bodyPr/>
          <a:lstStyle/>
          <a:p>
            <a:fld id="{A8DA6535-F057-421B-8EBB-7E2D1FBA970B}"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D415A273-0716-4C17-B242-CC73BA489340}"/>
              </a:ext>
            </a:extLst>
          </p:cNvPr>
          <p:cNvSpPr>
            <a:spLocks noGrp="1"/>
          </p:cNvSpPr>
          <p:nvPr>
            <p:ph type="sldNum" sz="quarter" idx="12"/>
          </p:nvPr>
        </p:nvSpPr>
        <p:spPr/>
        <p:txBody>
          <a:bodyPr/>
          <a:lstStyle/>
          <a:p>
            <a:fld id="{C213B9F7-4540-4587-96FB-0EB41EF7E5C5}" type="slidenum">
              <a:rPr lang="en-GB" smtClean="0"/>
              <a:t>17</a:t>
            </a:fld>
            <a:endParaRPr lang="en-GB" dirty="0"/>
          </a:p>
        </p:txBody>
      </p:sp>
      <p:sp>
        <p:nvSpPr>
          <p:cNvPr id="5" name="Tijdelijke aanduiding voor tekst 4">
            <a:extLst>
              <a:ext uri="{FF2B5EF4-FFF2-40B4-BE49-F238E27FC236}">
                <a16:creationId xmlns:a16="http://schemas.microsoft.com/office/drawing/2014/main" id="{95499B45-2A45-4D32-A5A3-2B40686159E5}"/>
              </a:ext>
            </a:extLst>
          </p:cNvPr>
          <p:cNvSpPr>
            <a:spLocks noGrp="1"/>
          </p:cNvSpPr>
          <p:nvPr>
            <p:ph type="body" sz="quarter" idx="13"/>
          </p:nvPr>
        </p:nvSpPr>
        <p:spPr/>
        <p:txBody>
          <a:bodyPr/>
          <a:lstStyle/>
          <a:p>
            <a:r>
              <a:rPr lang="nl-NL" dirty="0"/>
              <a:t>CRS negotiation foutcodes</a:t>
            </a:r>
          </a:p>
        </p:txBody>
      </p:sp>
      <p:sp>
        <p:nvSpPr>
          <p:cNvPr id="6" name="Tijdelijke aanduiding voor tekst 5">
            <a:extLst>
              <a:ext uri="{FF2B5EF4-FFF2-40B4-BE49-F238E27FC236}">
                <a16:creationId xmlns:a16="http://schemas.microsoft.com/office/drawing/2014/main" id="{DA4C2304-3565-4939-A02B-3506E7A628BF}"/>
              </a:ext>
            </a:extLst>
          </p:cNvPr>
          <p:cNvSpPr>
            <a:spLocks noGrp="1"/>
          </p:cNvSpPr>
          <p:nvPr>
            <p:ph type="body" sz="half" idx="2"/>
          </p:nvPr>
        </p:nvSpPr>
        <p:spPr>
          <a:xfrm>
            <a:off x="874713" y="1212011"/>
            <a:ext cx="10442575" cy="5122802"/>
          </a:xfrm>
        </p:spPr>
        <p:txBody>
          <a:bodyPr/>
          <a:lstStyle/>
          <a:p>
            <a:pPr marL="342900" indent="-342900">
              <a:buFontTx/>
              <a:buChar char="-"/>
            </a:pPr>
            <a:r>
              <a:rPr lang="nl-NL" dirty="0"/>
              <a:t>Foutcode 406 bij CRS negotiation strijdig met </a:t>
            </a:r>
            <a:r>
              <a:rPr lang="nl-NL" dirty="0">
                <a:hlinkClick r:id="rId2"/>
              </a:rPr>
              <a:t>RFC 7231</a:t>
            </a:r>
            <a:r>
              <a:rPr lang="nl-NL" dirty="0"/>
              <a:t>?</a:t>
            </a:r>
          </a:p>
          <a:p>
            <a:pPr marL="342900" lvl="1" indent="-342900">
              <a:buFontTx/>
              <a:buChar char="-"/>
            </a:pPr>
            <a:r>
              <a:rPr lang="nl-NL" sz="2000" dirty="0"/>
              <a:t>406 Not Acceptable heeft betrekking op</a:t>
            </a:r>
          </a:p>
          <a:p>
            <a:pPr marL="704850" lvl="2" indent="-342900">
              <a:buFontTx/>
              <a:buChar char="-"/>
            </a:pPr>
            <a:r>
              <a:rPr lang="nl-NL" dirty="0"/>
              <a:t>Accept</a:t>
            </a:r>
          </a:p>
          <a:p>
            <a:pPr marL="704850" lvl="2" indent="-342900">
              <a:buFontTx/>
              <a:buChar char="-"/>
            </a:pPr>
            <a:r>
              <a:rPr lang="nl-NL" dirty="0"/>
              <a:t>Accept-Charset</a:t>
            </a:r>
          </a:p>
          <a:p>
            <a:pPr marL="704850" lvl="2" indent="-342900">
              <a:buFontTx/>
              <a:buChar char="-"/>
            </a:pPr>
            <a:r>
              <a:rPr lang="nl-NL" dirty="0"/>
              <a:t>Accept-Encoding</a:t>
            </a:r>
          </a:p>
          <a:p>
            <a:pPr marL="704850" lvl="2" indent="-342900">
              <a:buFontTx/>
              <a:buChar char="-"/>
            </a:pPr>
            <a:r>
              <a:rPr lang="nl-NL" dirty="0"/>
              <a:t>Accept-Language</a:t>
            </a:r>
            <a:endParaRPr lang="nl-NL" sz="800" dirty="0"/>
          </a:p>
          <a:p>
            <a:pPr marL="704850" lvl="2" indent="-342900">
              <a:buFontTx/>
              <a:buChar char="-"/>
            </a:pPr>
            <a:endParaRPr lang="nl-NL" sz="800" dirty="0"/>
          </a:p>
          <a:p>
            <a:pPr lvl="2" indent="0">
              <a:buNone/>
            </a:pPr>
            <a:r>
              <a:rPr lang="nl-NL" dirty="0"/>
              <a:t>Accept-Crs staat daar niet bij.</a:t>
            </a:r>
            <a:br>
              <a:rPr lang="nl-NL" dirty="0"/>
            </a:br>
            <a:endParaRPr lang="nl-NL" dirty="0"/>
          </a:p>
          <a:p>
            <a:pPr lvl="2" indent="0">
              <a:buNone/>
            </a:pPr>
            <a:r>
              <a:rPr lang="nl-NL" dirty="0"/>
              <a:t>Aanleiding hiervoor was het gebruik van 415 *Unsupported Media Type) foutcode voor Content-Crs, dit was bij het betreffende project niet toegestaan.</a:t>
            </a:r>
            <a:br>
              <a:rPr lang="nl-NL" dirty="0"/>
            </a:br>
            <a:r>
              <a:rPr lang="nl-NL" dirty="0"/>
              <a:t>Als de 415 foutcode </a:t>
            </a:r>
            <a:r>
              <a:rPr lang="nl-NL" b="1" dirty="0"/>
              <a:t>alleen</a:t>
            </a:r>
            <a:r>
              <a:rPr lang="nl-NL" dirty="0"/>
              <a:t> voor Content-Type en Content-Encoding gebruikt mag worden volgens de RFC 7231, mag de 406 dan ook </a:t>
            </a:r>
            <a:r>
              <a:rPr lang="nl-NL" b="1" dirty="0"/>
              <a:t>alleen</a:t>
            </a:r>
            <a:r>
              <a:rPr lang="nl-NL" dirty="0"/>
              <a:t> voor de genoemde headers worden gebruikt?</a:t>
            </a:r>
          </a:p>
          <a:p>
            <a:pPr marL="342900" indent="-342900">
              <a:buFontTx/>
              <a:buChar char="-"/>
            </a:pPr>
            <a:r>
              <a:rPr lang="nl-NL" dirty="0"/>
              <a:t>Suggestie: heroverwegen / nader specificeren van de design rule</a:t>
            </a:r>
          </a:p>
          <a:p>
            <a:pPr marL="342900" lvl="1" indent="-342900">
              <a:buFontTx/>
              <a:buChar char="-"/>
            </a:pPr>
            <a:r>
              <a:rPr lang="en-US" sz="2000" dirty="0"/>
              <a:t>API-41: Use content negotiation to serve different CRSs</a:t>
            </a:r>
            <a:endParaRPr lang="nl-NL" sz="2000" dirty="0"/>
          </a:p>
          <a:p>
            <a:endParaRPr lang="nl-NL" dirty="0"/>
          </a:p>
        </p:txBody>
      </p:sp>
      <p:sp>
        <p:nvSpPr>
          <p:cNvPr id="7" name="Tijdelijke aanduiding voor tekst 6">
            <a:extLst>
              <a:ext uri="{FF2B5EF4-FFF2-40B4-BE49-F238E27FC236}">
                <a16:creationId xmlns:a16="http://schemas.microsoft.com/office/drawing/2014/main" id="{5B82B061-5AB2-45F7-92A8-2733DFED5308}"/>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80CDFA88-2928-4607-91E0-316694EA8BAC}"/>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E026E702-4E78-4F91-AF20-1308F952F902}"/>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F304BF9A-680C-4DE0-AF32-D9755CCFB675}"/>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838452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570D6-0785-4205-BC17-35FE160BB0BF}"/>
              </a:ext>
            </a:extLst>
          </p:cNvPr>
          <p:cNvSpPr>
            <a:spLocks noGrp="1"/>
          </p:cNvSpPr>
          <p:nvPr>
            <p:ph type="title"/>
          </p:nvPr>
        </p:nvSpPr>
        <p:spPr/>
        <p:txBody>
          <a:bodyPr/>
          <a:lstStyle/>
          <a:p>
            <a:endParaRPr lang="nl-NL" dirty="0"/>
          </a:p>
        </p:txBody>
      </p:sp>
      <p:sp>
        <p:nvSpPr>
          <p:cNvPr id="3" name="Tijdelijke aanduiding voor datum 2">
            <a:extLst>
              <a:ext uri="{FF2B5EF4-FFF2-40B4-BE49-F238E27FC236}">
                <a16:creationId xmlns:a16="http://schemas.microsoft.com/office/drawing/2014/main" id="{195FEF2B-75BC-442C-8640-4398EAA8F195}"/>
              </a:ext>
            </a:extLst>
          </p:cNvPr>
          <p:cNvSpPr>
            <a:spLocks noGrp="1"/>
          </p:cNvSpPr>
          <p:nvPr>
            <p:ph type="dt" sz="half" idx="10"/>
          </p:nvPr>
        </p:nvSpPr>
        <p:spPr/>
        <p:txBody>
          <a:bodyPr/>
          <a:lstStyle/>
          <a:p>
            <a:fld id="{8F52024A-84B0-43A2-A642-6B1101A756E8}"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BF949436-2B64-4125-BD0B-BBB9A313BAF7}"/>
              </a:ext>
            </a:extLst>
          </p:cNvPr>
          <p:cNvSpPr>
            <a:spLocks noGrp="1"/>
          </p:cNvSpPr>
          <p:nvPr>
            <p:ph type="sldNum" sz="quarter" idx="12"/>
          </p:nvPr>
        </p:nvSpPr>
        <p:spPr/>
        <p:txBody>
          <a:bodyPr/>
          <a:lstStyle/>
          <a:p>
            <a:fld id="{C213B9F7-4540-4587-96FB-0EB41EF7E5C5}" type="slidenum">
              <a:rPr lang="en-GB" smtClean="0"/>
              <a:t>18</a:t>
            </a:fld>
            <a:endParaRPr lang="en-GB" dirty="0"/>
          </a:p>
        </p:txBody>
      </p:sp>
      <p:sp>
        <p:nvSpPr>
          <p:cNvPr id="5" name="Tijdelijke aanduiding voor tekst 4">
            <a:extLst>
              <a:ext uri="{FF2B5EF4-FFF2-40B4-BE49-F238E27FC236}">
                <a16:creationId xmlns:a16="http://schemas.microsoft.com/office/drawing/2014/main" id="{DFA3017F-32BB-44A1-AC38-1C3CEBAB5929}"/>
              </a:ext>
            </a:extLst>
          </p:cNvPr>
          <p:cNvSpPr>
            <a:spLocks noGrp="1"/>
          </p:cNvSpPr>
          <p:nvPr>
            <p:ph type="body" sz="quarter" idx="13"/>
          </p:nvPr>
        </p:nvSpPr>
        <p:spPr/>
        <p:txBody>
          <a:bodyPr/>
          <a:lstStyle/>
          <a:p>
            <a:r>
              <a:rPr lang="nl-NL" dirty="0"/>
              <a:t>Soorten API’s</a:t>
            </a:r>
          </a:p>
        </p:txBody>
      </p:sp>
      <p:sp>
        <p:nvSpPr>
          <p:cNvPr id="6" name="Tijdelijke aanduiding voor tekst 5">
            <a:extLst>
              <a:ext uri="{FF2B5EF4-FFF2-40B4-BE49-F238E27FC236}">
                <a16:creationId xmlns:a16="http://schemas.microsoft.com/office/drawing/2014/main" id="{074D963E-9E1D-4442-8A44-114836C83A2B}"/>
              </a:ext>
            </a:extLst>
          </p:cNvPr>
          <p:cNvSpPr>
            <a:spLocks noGrp="1"/>
          </p:cNvSpPr>
          <p:nvPr>
            <p:ph type="body" sz="half" idx="2"/>
          </p:nvPr>
        </p:nvSpPr>
        <p:spPr/>
        <p:txBody>
          <a:bodyPr/>
          <a:lstStyle/>
          <a:p>
            <a:pPr marL="342900" indent="-342900">
              <a:buFontTx/>
              <a:buChar char="-"/>
            </a:pPr>
            <a:r>
              <a:rPr lang="nl-NL" dirty="0"/>
              <a:t>API’s voor visualisatie in GIS applicaties</a:t>
            </a:r>
          </a:p>
          <a:p>
            <a:pPr marL="342900" indent="-342900">
              <a:buFontTx/>
              <a:buChar char="-"/>
            </a:pPr>
            <a:r>
              <a:rPr lang="nl-NL" dirty="0"/>
              <a:t>API’s voor administratieve applicaties</a:t>
            </a:r>
          </a:p>
          <a:p>
            <a:pPr marL="342900" indent="-342900">
              <a:buFontTx/>
              <a:buChar char="-"/>
            </a:pPr>
            <a:endParaRPr lang="nl-NL" dirty="0"/>
          </a:p>
          <a:p>
            <a:pPr marL="342900" indent="-342900">
              <a:buFontTx/>
              <a:buChar char="-"/>
            </a:pPr>
            <a:r>
              <a:rPr lang="nl-NL" dirty="0"/>
              <a:t>Zijn deze te combineren in één API?</a:t>
            </a:r>
          </a:p>
          <a:p>
            <a:pPr marL="342900" indent="-342900">
              <a:buFontTx/>
              <a:buChar char="-"/>
            </a:pPr>
            <a:r>
              <a:rPr lang="nl-NL" dirty="0"/>
              <a:t>Of is het goed dit onderscheid te houden? </a:t>
            </a:r>
          </a:p>
          <a:p>
            <a:pPr marL="342900" indent="-342900">
              <a:buFontTx/>
              <a:buChar char="-"/>
            </a:pPr>
            <a:endParaRPr lang="nl-NL" dirty="0"/>
          </a:p>
          <a:p>
            <a:pPr marL="342900" indent="-342900">
              <a:buFontTx/>
              <a:buChar char="-"/>
            </a:pPr>
            <a:endParaRPr lang="nl-NL" dirty="0"/>
          </a:p>
        </p:txBody>
      </p:sp>
      <p:sp>
        <p:nvSpPr>
          <p:cNvPr id="7" name="Tijdelijke aanduiding voor tekst 6">
            <a:extLst>
              <a:ext uri="{FF2B5EF4-FFF2-40B4-BE49-F238E27FC236}">
                <a16:creationId xmlns:a16="http://schemas.microsoft.com/office/drawing/2014/main" id="{3B7861FE-A38A-43F3-AFEF-8098CDACFA61}"/>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553BE81C-6A55-43A0-9025-84240092AA4C}"/>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5568F153-CF82-4916-A1B4-304AAEF7745C}"/>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0780FB5C-64EE-4260-8D42-80050A98D7A8}"/>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3726740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AFB0A-FD67-46C0-8538-B5E63BEFEB38}"/>
              </a:ext>
            </a:extLst>
          </p:cNvPr>
          <p:cNvSpPr>
            <a:spLocks noGrp="1"/>
          </p:cNvSpPr>
          <p:nvPr>
            <p:ph type="title"/>
          </p:nvPr>
        </p:nvSpPr>
        <p:spPr/>
        <p:txBody>
          <a:bodyPr/>
          <a:lstStyle/>
          <a:p>
            <a:endParaRPr lang="nl-NL" dirty="0"/>
          </a:p>
        </p:txBody>
      </p:sp>
      <p:sp>
        <p:nvSpPr>
          <p:cNvPr id="3" name="Tijdelijke aanduiding voor datum 2">
            <a:extLst>
              <a:ext uri="{FF2B5EF4-FFF2-40B4-BE49-F238E27FC236}">
                <a16:creationId xmlns:a16="http://schemas.microsoft.com/office/drawing/2014/main" id="{2D0C8B95-14DD-4020-914C-001A4D6BBCA2}"/>
              </a:ext>
            </a:extLst>
          </p:cNvPr>
          <p:cNvSpPr>
            <a:spLocks noGrp="1"/>
          </p:cNvSpPr>
          <p:nvPr>
            <p:ph type="dt" sz="half" idx="10"/>
          </p:nvPr>
        </p:nvSpPr>
        <p:spPr/>
        <p:txBody>
          <a:bodyPr/>
          <a:lstStyle/>
          <a:p>
            <a:fld id="{47E67DF1-2519-4999-A389-9D1B683896E2}"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CA849C05-A98C-4873-A40E-6DD87BBCDBBD}"/>
              </a:ext>
            </a:extLst>
          </p:cNvPr>
          <p:cNvSpPr>
            <a:spLocks noGrp="1"/>
          </p:cNvSpPr>
          <p:nvPr>
            <p:ph type="sldNum" sz="quarter" idx="12"/>
          </p:nvPr>
        </p:nvSpPr>
        <p:spPr/>
        <p:txBody>
          <a:bodyPr/>
          <a:lstStyle/>
          <a:p>
            <a:fld id="{C213B9F7-4540-4587-96FB-0EB41EF7E5C5}" type="slidenum">
              <a:rPr lang="en-GB" smtClean="0"/>
              <a:t>19</a:t>
            </a:fld>
            <a:endParaRPr lang="en-GB" dirty="0"/>
          </a:p>
        </p:txBody>
      </p:sp>
      <p:sp>
        <p:nvSpPr>
          <p:cNvPr id="5" name="Tijdelijke aanduiding voor tekst 4">
            <a:extLst>
              <a:ext uri="{FF2B5EF4-FFF2-40B4-BE49-F238E27FC236}">
                <a16:creationId xmlns:a16="http://schemas.microsoft.com/office/drawing/2014/main" id="{4CC6D89D-CECB-419D-8C0F-B3FFC0D3EB48}"/>
              </a:ext>
            </a:extLst>
          </p:cNvPr>
          <p:cNvSpPr>
            <a:spLocks noGrp="1"/>
          </p:cNvSpPr>
          <p:nvPr>
            <p:ph type="body" sz="quarter" idx="13"/>
          </p:nvPr>
        </p:nvSpPr>
        <p:spPr/>
        <p:txBody>
          <a:bodyPr/>
          <a:lstStyle/>
          <a:p>
            <a:r>
              <a:rPr lang="nl-NL" dirty="0"/>
              <a:t>Technologieën</a:t>
            </a:r>
          </a:p>
        </p:txBody>
      </p:sp>
      <p:sp>
        <p:nvSpPr>
          <p:cNvPr id="6" name="Tijdelijke aanduiding voor tekst 5">
            <a:extLst>
              <a:ext uri="{FF2B5EF4-FFF2-40B4-BE49-F238E27FC236}">
                <a16:creationId xmlns:a16="http://schemas.microsoft.com/office/drawing/2014/main" id="{2DDC64FD-E7B7-45FC-8F0D-4CDC79618C27}"/>
              </a:ext>
            </a:extLst>
          </p:cNvPr>
          <p:cNvSpPr>
            <a:spLocks noGrp="1"/>
          </p:cNvSpPr>
          <p:nvPr>
            <p:ph type="body" sz="half" idx="2"/>
          </p:nvPr>
        </p:nvSpPr>
        <p:spPr/>
        <p:txBody>
          <a:bodyPr/>
          <a:lstStyle/>
          <a:p>
            <a:pPr marL="342900" indent="-342900">
              <a:buFontTx/>
              <a:buChar char="-"/>
            </a:pPr>
            <a:r>
              <a:rPr lang="nl-NL" dirty="0"/>
              <a:t>REST API (bv. OGC API’s)</a:t>
            </a:r>
          </a:p>
          <a:p>
            <a:pPr marL="342900" indent="-342900">
              <a:buFontTx/>
              <a:buChar char="-"/>
            </a:pPr>
            <a:r>
              <a:rPr lang="nl-NL" dirty="0"/>
              <a:t>Graphql</a:t>
            </a:r>
          </a:p>
          <a:p>
            <a:pPr marL="342900" indent="-342900">
              <a:buFontTx/>
              <a:buChar char="-"/>
            </a:pPr>
            <a:r>
              <a:rPr lang="nl-NL" dirty="0"/>
              <a:t>Sparql</a:t>
            </a:r>
          </a:p>
          <a:p>
            <a:pPr marL="342900" indent="-342900">
              <a:buFontTx/>
              <a:buChar char="-"/>
            </a:pPr>
            <a:endParaRPr lang="nl-NL" dirty="0"/>
          </a:p>
          <a:p>
            <a:pPr marL="342900" indent="-342900">
              <a:buFontTx/>
              <a:buChar char="-"/>
            </a:pPr>
            <a:r>
              <a:rPr lang="nl-NL" dirty="0"/>
              <a:t>Wanneer welke technologie gebruiken?</a:t>
            </a:r>
          </a:p>
        </p:txBody>
      </p:sp>
      <p:sp>
        <p:nvSpPr>
          <p:cNvPr id="7" name="Tijdelijke aanduiding voor tekst 6">
            <a:extLst>
              <a:ext uri="{FF2B5EF4-FFF2-40B4-BE49-F238E27FC236}">
                <a16:creationId xmlns:a16="http://schemas.microsoft.com/office/drawing/2014/main" id="{677ED9DC-2157-4244-AA0B-A2F09D208E7C}"/>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A2C9C3ED-F635-482E-BBD2-9A712D9EF169}"/>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4BB1F42C-91DA-471D-9EBC-357325F4C458}"/>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712FA3C6-341A-4F65-96E0-BA8C6FA98796}"/>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101717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711863-7D84-46A2-84C5-FB51073A80B1}"/>
              </a:ext>
            </a:extLst>
          </p:cNvPr>
          <p:cNvSpPr>
            <a:spLocks noGrp="1"/>
          </p:cNvSpPr>
          <p:nvPr>
            <p:ph type="title"/>
          </p:nvPr>
        </p:nvSpPr>
        <p:spPr/>
        <p:txBody>
          <a:bodyPr/>
          <a:lstStyle/>
          <a:p>
            <a:endParaRPr lang="nl-NL" dirty="0"/>
          </a:p>
        </p:txBody>
      </p:sp>
      <p:sp>
        <p:nvSpPr>
          <p:cNvPr id="3" name="Tijdelijke aanduiding voor datum 2">
            <a:extLst>
              <a:ext uri="{FF2B5EF4-FFF2-40B4-BE49-F238E27FC236}">
                <a16:creationId xmlns:a16="http://schemas.microsoft.com/office/drawing/2014/main" id="{99E7A16B-8F28-4179-BEA6-4F5145F02621}"/>
              </a:ext>
            </a:extLst>
          </p:cNvPr>
          <p:cNvSpPr>
            <a:spLocks noGrp="1"/>
          </p:cNvSpPr>
          <p:nvPr>
            <p:ph type="dt" sz="half" idx="10"/>
          </p:nvPr>
        </p:nvSpPr>
        <p:spPr/>
        <p:txBody>
          <a:bodyPr/>
          <a:lstStyle/>
          <a:p>
            <a:fld id="{F4AE6755-A94E-4646-83C2-9CB1BB16355F}" type="datetime1">
              <a:rPr lang="en-GB" smtClean="0"/>
              <a:t>16/12/2021</a:t>
            </a:fld>
            <a:endParaRPr lang="en-GB" dirty="0"/>
          </a:p>
        </p:txBody>
      </p:sp>
      <p:sp>
        <p:nvSpPr>
          <p:cNvPr id="5" name="Tijdelijke aanduiding voor tekst 4">
            <a:extLst>
              <a:ext uri="{FF2B5EF4-FFF2-40B4-BE49-F238E27FC236}">
                <a16:creationId xmlns:a16="http://schemas.microsoft.com/office/drawing/2014/main" id="{4521932E-9446-44FE-9FE9-DE74D6CE0DFC}"/>
              </a:ext>
            </a:extLst>
          </p:cNvPr>
          <p:cNvSpPr>
            <a:spLocks noGrp="1"/>
          </p:cNvSpPr>
          <p:nvPr>
            <p:ph type="body" sz="quarter" idx="13"/>
          </p:nvPr>
        </p:nvSpPr>
        <p:spPr/>
        <p:txBody>
          <a:bodyPr/>
          <a:lstStyle/>
          <a:p>
            <a:r>
              <a:rPr lang="nl-NL" dirty="0"/>
              <a:t>Inhoud</a:t>
            </a:r>
          </a:p>
        </p:txBody>
      </p:sp>
      <p:sp>
        <p:nvSpPr>
          <p:cNvPr id="6" name="Tijdelijke aanduiding voor tekst 5">
            <a:extLst>
              <a:ext uri="{FF2B5EF4-FFF2-40B4-BE49-F238E27FC236}">
                <a16:creationId xmlns:a16="http://schemas.microsoft.com/office/drawing/2014/main" id="{C36A9B7D-DA92-489E-8176-2FF4F515FCD1}"/>
              </a:ext>
            </a:extLst>
          </p:cNvPr>
          <p:cNvSpPr>
            <a:spLocks noGrp="1"/>
          </p:cNvSpPr>
          <p:nvPr>
            <p:ph type="body" sz="half" idx="2"/>
          </p:nvPr>
        </p:nvSpPr>
        <p:spPr/>
        <p:txBody>
          <a:bodyPr/>
          <a:lstStyle/>
          <a:p>
            <a:pPr marL="342900" indent="-342900">
              <a:buFontTx/>
              <a:buChar char="-"/>
            </a:pPr>
            <a:r>
              <a:rPr lang="nl-NL" dirty="0"/>
              <a:t>Introductie</a:t>
            </a:r>
          </a:p>
          <a:p>
            <a:pPr marL="342900" indent="-342900">
              <a:buFontTx/>
              <a:buChar char="-"/>
            </a:pPr>
            <a:r>
              <a:rPr lang="nl-NL" dirty="0"/>
              <a:t>Standaarden</a:t>
            </a:r>
          </a:p>
          <a:p>
            <a:pPr marL="342900" indent="-342900">
              <a:buFontTx/>
              <a:buChar char="-"/>
            </a:pPr>
            <a:r>
              <a:rPr lang="nl-NL" dirty="0"/>
              <a:t>Bevindingen zoeken met geometrie</a:t>
            </a:r>
          </a:p>
          <a:p>
            <a:pPr marL="342900" indent="-342900">
              <a:buFontTx/>
              <a:buChar char="-"/>
            </a:pPr>
            <a:r>
              <a:rPr lang="nl-NL" dirty="0"/>
              <a:t>Preview Kadaster API Standaardisatie</a:t>
            </a:r>
          </a:p>
          <a:p>
            <a:endParaRPr lang="nl-NL" dirty="0"/>
          </a:p>
        </p:txBody>
      </p:sp>
    </p:spTree>
    <p:extLst>
      <p:ext uri="{BB962C8B-B14F-4D97-AF65-F5344CB8AC3E}">
        <p14:creationId xmlns:p14="http://schemas.microsoft.com/office/powerpoint/2010/main" val="327736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45512E-3753-4B5C-9533-6EF07A04C7D6}"/>
              </a:ext>
            </a:extLst>
          </p:cNvPr>
          <p:cNvSpPr>
            <a:spLocks noGrp="1"/>
          </p:cNvSpPr>
          <p:nvPr>
            <p:ph type="title"/>
          </p:nvPr>
        </p:nvSpPr>
        <p:spPr/>
        <p:txBody>
          <a:bodyPr/>
          <a:lstStyle/>
          <a:p>
            <a:endParaRPr lang="nl-NL" dirty="0"/>
          </a:p>
        </p:txBody>
      </p:sp>
      <p:sp>
        <p:nvSpPr>
          <p:cNvPr id="3" name="Tijdelijke aanduiding voor datum 2">
            <a:extLst>
              <a:ext uri="{FF2B5EF4-FFF2-40B4-BE49-F238E27FC236}">
                <a16:creationId xmlns:a16="http://schemas.microsoft.com/office/drawing/2014/main" id="{78521557-961C-45A6-9801-C3588448E3B9}"/>
              </a:ext>
            </a:extLst>
          </p:cNvPr>
          <p:cNvSpPr>
            <a:spLocks noGrp="1"/>
          </p:cNvSpPr>
          <p:nvPr>
            <p:ph type="dt" sz="half" idx="10"/>
          </p:nvPr>
        </p:nvSpPr>
        <p:spPr/>
        <p:txBody>
          <a:bodyPr/>
          <a:lstStyle/>
          <a:p>
            <a:fld id="{082810EC-624D-44CA-AA55-B114800F779F}"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D4471798-CC62-4FC9-A749-123E34010A55}"/>
              </a:ext>
            </a:extLst>
          </p:cNvPr>
          <p:cNvSpPr>
            <a:spLocks noGrp="1"/>
          </p:cNvSpPr>
          <p:nvPr>
            <p:ph type="sldNum" sz="quarter" idx="12"/>
          </p:nvPr>
        </p:nvSpPr>
        <p:spPr/>
        <p:txBody>
          <a:bodyPr/>
          <a:lstStyle/>
          <a:p>
            <a:fld id="{C213B9F7-4540-4587-96FB-0EB41EF7E5C5}" type="slidenum">
              <a:rPr lang="en-GB" smtClean="0"/>
              <a:t>20</a:t>
            </a:fld>
            <a:endParaRPr lang="en-GB" dirty="0"/>
          </a:p>
        </p:txBody>
      </p:sp>
      <p:sp>
        <p:nvSpPr>
          <p:cNvPr id="5" name="Tijdelijke aanduiding voor tekst 4">
            <a:extLst>
              <a:ext uri="{FF2B5EF4-FFF2-40B4-BE49-F238E27FC236}">
                <a16:creationId xmlns:a16="http://schemas.microsoft.com/office/drawing/2014/main" id="{7AEF3651-E6F0-4B72-A730-697087072B9F}"/>
              </a:ext>
            </a:extLst>
          </p:cNvPr>
          <p:cNvSpPr>
            <a:spLocks noGrp="1"/>
          </p:cNvSpPr>
          <p:nvPr>
            <p:ph type="body" sz="quarter" idx="13"/>
          </p:nvPr>
        </p:nvSpPr>
        <p:spPr/>
        <p:txBody>
          <a:bodyPr/>
          <a:lstStyle/>
          <a:p>
            <a:r>
              <a:rPr lang="nl-NL" dirty="0"/>
              <a:t>Kadaster API Standaardisatie</a:t>
            </a:r>
          </a:p>
        </p:txBody>
      </p:sp>
      <p:sp>
        <p:nvSpPr>
          <p:cNvPr id="6" name="Tijdelijke aanduiding voor tekst 5">
            <a:extLst>
              <a:ext uri="{FF2B5EF4-FFF2-40B4-BE49-F238E27FC236}">
                <a16:creationId xmlns:a16="http://schemas.microsoft.com/office/drawing/2014/main" id="{5C0B160F-A07C-44F1-AE1A-18551BFEF3BF}"/>
              </a:ext>
            </a:extLst>
          </p:cNvPr>
          <p:cNvSpPr>
            <a:spLocks noGrp="1"/>
          </p:cNvSpPr>
          <p:nvPr>
            <p:ph type="body" sz="half" idx="2"/>
          </p:nvPr>
        </p:nvSpPr>
        <p:spPr/>
        <p:txBody>
          <a:bodyPr/>
          <a:lstStyle/>
          <a:p>
            <a:pPr marL="342900" indent="-342900">
              <a:buFontTx/>
              <a:buChar char="-"/>
            </a:pPr>
            <a:r>
              <a:rPr lang="nl-NL" dirty="0"/>
              <a:t>Kadaster breed standaardiseren van REST API’s conform NL API Strategie</a:t>
            </a:r>
          </a:p>
          <a:p>
            <a:pPr marL="342900" indent="-342900">
              <a:buFontTx/>
              <a:buChar char="-"/>
            </a:pPr>
            <a:r>
              <a:rPr lang="nl-NL" dirty="0"/>
              <a:t>Nadere specificatie van de NL API Strategie</a:t>
            </a:r>
          </a:p>
          <a:p>
            <a:pPr marL="342900" indent="-342900">
              <a:buFontTx/>
              <a:buChar char="-"/>
            </a:pPr>
            <a:r>
              <a:rPr lang="nl-NL" dirty="0"/>
              <a:t>Bouwblokken voor REST API specificaties</a:t>
            </a:r>
          </a:p>
          <a:p>
            <a:pPr marL="342900" indent="-342900">
              <a:buFontTx/>
              <a:buChar char="-"/>
            </a:pPr>
            <a:r>
              <a:rPr lang="nl-NL" dirty="0"/>
              <a:t>Preview</a:t>
            </a:r>
          </a:p>
          <a:p>
            <a:endParaRPr lang="nl-NL" dirty="0"/>
          </a:p>
        </p:txBody>
      </p:sp>
      <p:sp>
        <p:nvSpPr>
          <p:cNvPr id="7" name="Tijdelijke aanduiding voor tekst 6">
            <a:extLst>
              <a:ext uri="{FF2B5EF4-FFF2-40B4-BE49-F238E27FC236}">
                <a16:creationId xmlns:a16="http://schemas.microsoft.com/office/drawing/2014/main" id="{D0974C50-BED8-4524-8CDE-547A7A778D87}"/>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510C330C-3B81-46F8-9B0C-1FCE9EA7765B}"/>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C1DE2BCD-74A1-4308-B8AF-6AABA1E49A7F}"/>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D91DB594-0474-48BA-9F02-A64577EA00FF}"/>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962738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DBB443-9D5B-4C34-BAD5-9796B56FEC3A}"/>
              </a:ext>
            </a:extLst>
          </p:cNvPr>
          <p:cNvSpPr>
            <a:spLocks noGrp="1"/>
          </p:cNvSpPr>
          <p:nvPr>
            <p:ph type="title"/>
          </p:nvPr>
        </p:nvSpPr>
        <p:spPr/>
        <p:txBody>
          <a:bodyPr/>
          <a:lstStyle/>
          <a:p>
            <a:endParaRPr lang="nl-NL" dirty="0"/>
          </a:p>
        </p:txBody>
      </p:sp>
      <p:sp>
        <p:nvSpPr>
          <p:cNvPr id="3" name="Tijdelijke aanduiding voor datum 2">
            <a:extLst>
              <a:ext uri="{FF2B5EF4-FFF2-40B4-BE49-F238E27FC236}">
                <a16:creationId xmlns:a16="http://schemas.microsoft.com/office/drawing/2014/main" id="{A783F803-4DD4-46D5-9194-DF7D6146EC52}"/>
              </a:ext>
            </a:extLst>
          </p:cNvPr>
          <p:cNvSpPr>
            <a:spLocks noGrp="1"/>
          </p:cNvSpPr>
          <p:nvPr>
            <p:ph type="dt" sz="half" idx="10"/>
          </p:nvPr>
        </p:nvSpPr>
        <p:spPr/>
        <p:txBody>
          <a:bodyPr/>
          <a:lstStyle/>
          <a:p>
            <a:fld id="{32427993-C531-4507-B7D3-6CD832C4F180}"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56642B4A-7A0E-4254-9AB8-CA1F30532995}"/>
              </a:ext>
            </a:extLst>
          </p:cNvPr>
          <p:cNvSpPr>
            <a:spLocks noGrp="1"/>
          </p:cNvSpPr>
          <p:nvPr>
            <p:ph type="sldNum" sz="quarter" idx="12"/>
          </p:nvPr>
        </p:nvSpPr>
        <p:spPr/>
        <p:txBody>
          <a:bodyPr/>
          <a:lstStyle/>
          <a:p>
            <a:fld id="{C213B9F7-4540-4587-96FB-0EB41EF7E5C5}" type="slidenum">
              <a:rPr lang="en-GB" smtClean="0"/>
              <a:t>21</a:t>
            </a:fld>
            <a:endParaRPr lang="en-GB" dirty="0"/>
          </a:p>
        </p:txBody>
      </p:sp>
      <p:sp>
        <p:nvSpPr>
          <p:cNvPr id="5" name="Tijdelijke aanduiding voor tekst 4">
            <a:extLst>
              <a:ext uri="{FF2B5EF4-FFF2-40B4-BE49-F238E27FC236}">
                <a16:creationId xmlns:a16="http://schemas.microsoft.com/office/drawing/2014/main" id="{AB93B3B7-682F-4EAD-A36E-68340587439A}"/>
              </a:ext>
            </a:extLst>
          </p:cNvPr>
          <p:cNvSpPr>
            <a:spLocks noGrp="1"/>
          </p:cNvSpPr>
          <p:nvPr>
            <p:ph type="body" sz="quarter" idx="13"/>
          </p:nvPr>
        </p:nvSpPr>
        <p:spPr/>
        <p:txBody>
          <a:bodyPr/>
          <a:lstStyle/>
          <a:p>
            <a:r>
              <a:rPr lang="nl-NL" dirty="0"/>
              <a:t>Samenvatting</a:t>
            </a:r>
          </a:p>
        </p:txBody>
      </p:sp>
      <p:sp>
        <p:nvSpPr>
          <p:cNvPr id="6" name="Tijdelijke aanduiding voor tekst 5">
            <a:extLst>
              <a:ext uri="{FF2B5EF4-FFF2-40B4-BE49-F238E27FC236}">
                <a16:creationId xmlns:a16="http://schemas.microsoft.com/office/drawing/2014/main" id="{2D983CD3-6757-4A5E-B61C-9B56221B0572}"/>
              </a:ext>
            </a:extLst>
          </p:cNvPr>
          <p:cNvSpPr>
            <a:spLocks noGrp="1"/>
          </p:cNvSpPr>
          <p:nvPr>
            <p:ph type="body" sz="half" idx="2"/>
          </p:nvPr>
        </p:nvSpPr>
        <p:spPr>
          <a:xfrm>
            <a:off x="874713" y="1212010"/>
            <a:ext cx="10442575" cy="5085601"/>
          </a:xfrm>
        </p:spPr>
        <p:txBody>
          <a:bodyPr/>
          <a:lstStyle/>
          <a:p>
            <a:pPr marL="342900" indent="-342900">
              <a:buFontTx/>
              <a:buChar char="-"/>
            </a:pPr>
            <a:r>
              <a:rPr lang="nl-NL" dirty="0"/>
              <a:t>Scope vaststellen: </a:t>
            </a:r>
          </a:p>
          <a:p>
            <a:pPr marL="342900" lvl="1" indent="-342900">
              <a:buFontTx/>
              <a:buChar char="-"/>
            </a:pPr>
            <a:r>
              <a:rPr lang="nl-NL" sz="2000" dirty="0"/>
              <a:t>welke API’s (administratief, visualisatie)?</a:t>
            </a:r>
          </a:p>
          <a:p>
            <a:pPr marL="342900" lvl="1" indent="-342900">
              <a:buFontTx/>
              <a:buChar char="-"/>
            </a:pPr>
            <a:r>
              <a:rPr lang="nl-NL" sz="2000" dirty="0"/>
              <a:t>welke technologieën?</a:t>
            </a:r>
          </a:p>
          <a:p>
            <a:pPr marL="342900" indent="-342900">
              <a:buFontTx/>
              <a:buChar char="-"/>
            </a:pPr>
            <a:r>
              <a:rPr lang="nl-NL" dirty="0"/>
              <a:t>Welke standaarden gebruiken </a:t>
            </a:r>
            <a:r>
              <a:rPr lang="nl-NL"/>
              <a:t>voor ieder </a:t>
            </a:r>
            <a:r>
              <a:rPr lang="nl-NL" dirty="0"/>
              <a:t>type API en hoe verhouden deze zich tot de NL API Strategie?</a:t>
            </a:r>
          </a:p>
          <a:p>
            <a:pPr marL="342900" indent="-342900">
              <a:buFontTx/>
              <a:buChar char="-"/>
            </a:pPr>
            <a:r>
              <a:rPr lang="nl-NL" dirty="0"/>
              <a:t>NL API Strategie design rules heroverwegen / nader specificeren</a:t>
            </a:r>
          </a:p>
          <a:p>
            <a:pPr marL="342900" lvl="1" indent="-342900">
              <a:buFontTx/>
              <a:buChar char="-"/>
            </a:pPr>
            <a:r>
              <a:rPr lang="en-US" sz="2000" dirty="0"/>
              <a:t>API-06: Use nested URIs for child resources</a:t>
            </a:r>
          </a:p>
          <a:p>
            <a:pPr marL="342900" lvl="1" indent="-342900">
              <a:buFontTx/>
              <a:buChar char="-"/>
            </a:pPr>
            <a:r>
              <a:rPr lang="en-US" sz="2000" dirty="0"/>
              <a:t>API-36: Provide a POST endpoint for geo queries</a:t>
            </a:r>
          </a:p>
          <a:p>
            <a:pPr marL="342900" lvl="1" indent="-342900">
              <a:buFontTx/>
              <a:buChar char="-"/>
            </a:pPr>
            <a:r>
              <a:rPr lang="en-US" sz="2000" dirty="0"/>
              <a:t>API-37: Support mixed queries at POST endpoints</a:t>
            </a:r>
          </a:p>
          <a:p>
            <a:pPr marL="342900" lvl="1" indent="-342900">
              <a:buFontTx/>
              <a:buChar char="-"/>
            </a:pPr>
            <a:r>
              <a:rPr lang="en-US" sz="2000" dirty="0"/>
              <a:t>API-41: Use content negotiation to serve different CRSs</a:t>
            </a:r>
            <a:endParaRPr lang="nl-NL" sz="2000" dirty="0"/>
          </a:p>
          <a:p>
            <a:pPr marL="342900" lvl="1" indent="-342900">
              <a:buFontTx/>
              <a:buChar char="-"/>
            </a:pPr>
            <a:endParaRPr lang="en-US" sz="2000" dirty="0"/>
          </a:p>
          <a:p>
            <a:pPr marL="342900" indent="-342900">
              <a:buFontTx/>
              <a:buChar char="-"/>
            </a:pPr>
            <a:endParaRPr lang="nl-NL" dirty="0"/>
          </a:p>
          <a:p>
            <a:pPr marL="342900" indent="-342900">
              <a:buFontTx/>
              <a:buChar char="-"/>
            </a:pPr>
            <a:endParaRPr lang="nl-NL" dirty="0"/>
          </a:p>
          <a:p>
            <a:pPr marL="342900" indent="-342900">
              <a:buFontTx/>
              <a:buChar char="-"/>
            </a:pPr>
            <a:endParaRPr lang="nl-NL" dirty="0"/>
          </a:p>
        </p:txBody>
      </p:sp>
      <p:sp>
        <p:nvSpPr>
          <p:cNvPr id="7" name="Tijdelijke aanduiding voor tekst 6">
            <a:extLst>
              <a:ext uri="{FF2B5EF4-FFF2-40B4-BE49-F238E27FC236}">
                <a16:creationId xmlns:a16="http://schemas.microsoft.com/office/drawing/2014/main" id="{070FBBDE-685A-49DA-B4CB-D6FC30FF3B86}"/>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C08C7ED9-3DD0-4543-AF46-C96F911DBFFA}"/>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536809A5-CA6B-4248-B8BD-00E17E8E9140}"/>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AAF85794-440D-42CF-B5E5-294A6FFECB61}"/>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226682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B2DC079F-22EE-4B5E-9A2D-34229FA536A1}"/>
              </a:ext>
            </a:extLst>
          </p:cNvPr>
          <p:cNvSpPr>
            <a:spLocks noGrp="1"/>
          </p:cNvSpPr>
          <p:nvPr>
            <p:ph type="title"/>
          </p:nvPr>
        </p:nvSpPr>
        <p:spPr/>
        <p:txBody>
          <a:bodyPr/>
          <a:lstStyle/>
          <a:p>
            <a:r>
              <a:rPr lang="nl-NL" dirty="0"/>
              <a:t>Introductie</a:t>
            </a:r>
          </a:p>
        </p:txBody>
      </p:sp>
      <p:sp>
        <p:nvSpPr>
          <p:cNvPr id="11" name="Tijdelijke aanduiding voor datum 10">
            <a:extLst>
              <a:ext uri="{FF2B5EF4-FFF2-40B4-BE49-F238E27FC236}">
                <a16:creationId xmlns:a16="http://schemas.microsoft.com/office/drawing/2014/main" id="{4DC80408-2910-4F85-A7A4-3C287471E86D}"/>
              </a:ext>
            </a:extLst>
          </p:cNvPr>
          <p:cNvSpPr>
            <a:spLocks noGrp="1"/>
          </p:cNvSpPr>
          <p:nvPr>
            <p:ph type="dt" sz="half" idx="10"/>
          </p:nvPr>
        </p:nvSpPr>
        <p:spPr/>
        <p:txBody>
          <a:bodyPr/>
          <a:lstStyle/>
          <a:p>
            <a:fld id="{8774CF9B-452A-49AA-9906-FB65FDDA8DF2}" type="datetime10">
              <a:rPr lang="nl-NL" smtClean="0"/>
              <a:t>11:51</a:t>
            </a:fld>
            <a:endParaRPr lang="nl-NL" dirty="0"/>
          </a:p>
        </p:txBody>
      </p:sp>
      <p:sp>
        <p:nvSpPr>
          <p:cNvPr id="12" name="Tijdelijke aanduiding voor dianummer 11">
            <a:extLst>
              <a:ext uri="{FF2B5EF4-FFF2-40B4-BE49-F238E27FC236}">
                <a16:creationId xmlns:a16="http://schemas.microsoft.com/office/drawing/2014/main" id="{CE89DB83-1F9D-422A-91AF-47A10778C91B}"/>
              </a:ext>
            </a:extLst>
          </p:cNvPr>
          <p:cNvSpPr>
            <a:spLocks noGrp="1"/>
          </p:cNvSpPr>
          <p:nvPr>
            <p:ph type="sldNum" sz="quarter" idx="12"/>
          </p:nvPr>
        </p:nvSpPr>
        <p:spPr/>
        <p:txBody>
          <a:bodyPr/>
          <a:lstStyle/>
          <a:p>
            <a:fld id="{FF61E002-7038-4534-AD3C-ADB6FBF99A22}" type="slidenum">
              <a:rPr lang="nl-NL" smtClean="0"/>
              <a:pPr/>
              <a:t>3</a:t>
            </a:fld>
            <a:endParaRPr lang="nl-NL" dirty="0"/>
          </a:p>
        </p:txBody>
      </p:sp>
      <p:sp>
        <p:nvSpPr>
          <p:cNvPr id="15" name="Tijdelijke aanduiding voor tekst 14">
            <a:extLst>
              <a:ext uri="{FF2B5EF4-FFF2-40B4-BE49-F238E27FC236}">
                <a16:creationId xmlns:a16="http://schemas.microsoft.com/office/drawing/2014/main" id="{F43BB01A-9D23-4F95-8236-E2868CB17870}"/>
              </a:ext>
            </a:extLst>
          </p:cNvPr>
          <p:cNvSpPr>
            <a:spLocks noGrp="1"/>
          </p:cNvSpPr>
          <p:nvPr>
            <p:ph type="body" sz="quarter" idx="13"/>
          </p:nvPr>
        </p:nvSpPr>
        <p:spPr/>
        <p:txBody>
          <a:bodyPr/>
          <a:lstStyle/>
          <a:p>
            <a:r>
              <a:rPr lang="nl-NL" dirty="0"/>
              <a:t>Introductie</a:t>
            </a:r>
          </a:p>
        </p:txBody>
      </p:sp>
      <p:sp>
        <p:nvSpPr>
          <p:cNvPr id="14" name="Tijdelijke aanduiding voor tekst 13">
            <a:extLst>
              <a:ext uri="{FF2B5EF4-FFF2-40B4-BE49-F238E27FC236}">
                <a16:creationId xmlns:a16="http://schemas.microsoft.com/office/drawing/2014/main" id="{C88F641F-9845-4252-8EA3-C8E48188E799}"/>
              </a:ext>
            </a:extLst>
          </p:cNvPr>
          <p:cNvSpPr>
            <a:spLocks noGrp="1"/>
          </p:cNvSpPr>
          <p:nvPr>
            <p:ph type="body" sz="half" idx="2"/>
          </p:nvPr>
        </p:nvSpPr>
        <p:spPr>
          <a:xfrm>
            <a:off x="874713" y="1212011"/>
            <a:ext cx="10442575" cy="5161080"/>
          </a:xfrm>
        </p:spPr>
        <p:txBody>
          <a:bodyPr/>
          <a:lstStyle/>
          <a:p>
            <a:pPr marL="342900" indent="-342900">
              <a:buFontTx/>
              <a:buChar char="-"/>
            </a:pPr>
            <a:r>
              <a:rPr lang="nl-NL" dirty="0"/>
              <a:t>Doelen </a:t>
            </a:r>
          </a:p>
          <a:p>
            <a:pPr marL="342900" lvl="1" indent="-342900">
              <a:buFontTx/>
              <a:buChar char="-"/>
            </a:pPr>
            <a:r>
              <a:rPr lang="nl-NL" sz="2000" dirty="0"/>
              <a:t>Kennisdeling</a:t>
            </a:r>
          </a:p>
          <a:p>
            <a:pPr marL="704850" lvl="2" indent="-342900">
              <a:buFontTx/>
              <a:buChar char="-"/>
            </a:pPr>
            <a:r>
              <a:rPr lang="nl-NL" dirty="0"/>
              <a:t>Bevindingen zoeken met geometrie</a:t>
            </a:r>
          </a:p>
          <a:p>
            <a:pPr marL="704850" lvl="2" indent="-342900">
              <a:buFontTx/>
              <a:buChar char="-"/>
            </a:pPr>
            <a:r>
              <a:rPr lang="nl-NL" dirty="0"/>
              <a:t>Terugkoppeling op NL API Strategie</a:t>
            </a:r>
          </a:p>
          <a:p>
            <a:pPr marL="704850" lvl="2" indent="-342900">
              <a:buFontTx/>
              <a:buChar char="-"/>
            </a:pPr>
            <a:endParaRPr lang="nl-NL" sz="400" dirty="0"/>
          </a:p>
          <a:p>
            <a:pPr marL="342900" indent="-342900">
              <a:buFontTx/>
              <a:buChar char="-"/>
            </a:pPr>
            <a:r>
              <a:rPr lang="nl-NL" dirty="0"/>
              <a:t>Projecten</a:t>
            </a:r>
          </a:p>
          <a:p>
            <a:pPr marL="342900" lvl="1" indent="-342900">
              <a:buFontTx/>
              <a:buChar char="-"/>
            </a:pPr>
            <a:r>
              <a:rPr lang="nl-NL" sz="2000" dirty="0"/>
              <a:t>Migratie van BAG 1.0 naar BAG 2.0 en consolidatie van een aantal diensten</a:t>
            </a:r>
          </a:p>
          <a:p>
            <a:pPr marL="704850" lvl="2" indent="-342900">
              <a:buFontTx/>
              <a:buChar char="-"/>
            </a:pPr>
            <a:r>
              <a:rPr lang="nl-NL" dirty="0"/>
              <a:t>BAG Compact (XML)</a:t>
            </a:r>
          </a:p>
          <a:p>
            <a:pPr marL="704850" lvl="2" indent="-342900">
              <a:buFontTx/>
              <a:buChar char="-"/>
            </a:pPr>
            <a:r>
              <a:rPr lang="nl-NL" dirty="0"/>
              <a:t>BAG 1.0 Bevragen REST API</a:t>
            </a:r>
          </a:p>
          <a:p>
            <a:pPr marL="704850" lvl="2" indent="-342900">
              <a:buFontTx/>
              <a:buChar char="-"/>
            </a:pPr>
            <a:r>
              <a:rPr lang="nl-NL" dirty="0"/>
              <a:t>BAG Bevragen SOAP service</a:t>
            </a:r>
          </a:p>
          <a:p>
            <a:pPr lvl="2" indent="0">
              <a:buNone/>
            </a:pPr>
            <a:r>
              <a:rPr lang="nl-NL" dirty="0"/>
              <a:t>Naar:</a:t>
            </a:r>
          </a:p>
          <a:p>
            <a:pPr marL="704850" lvl="2" indent="-342900">
              <a:buFontTx/>
              <a:buChar char="-"/>
            </a:pPr>
            <a:r>
              <a:rPr lang="nl-NL" dirty="0"/>
              <a:t>Naar BAG 2.0 Individuele Bevragingen REST API</a:t>
            </a:r>
          </a:p>
          <a:p>
            <a:pPr marL="342900" lvl="1" indent="-342900">
              <a:buFontTx/>
              <a:buChar char="-"/>
            </a:pPr>
            <a:r>
              <a:rPr lang="nl-NL" sz="2000" dirty="0"/>
              <a:t>Haal Centraal Huidige Bevragingen REST API’s</a:t>
            </a:r>
          </a:p>
          <a:p>
            <a:pPr marL="342900" lvl="1" indent="-342900">
              <a:buFontTx/>
              <a:buChar char="-"/>
            </a:pPr>
            <a:r>
              <a:rPr lang="nl-NL" sz="2000" dirty="0"/>
              <a:t>DSO </a:t>
            </a:r>
            <a:r>
              <a:rPr lang="nl-NL" sz="2000" dirty="0" err="1"/>
              <a:t>API’s</a:t>
            </a:r>
            <a:endParaRPr lang="nl-NL" sz="2000" dirty="0"/>
          </a:p>
          <a:p>
            <a:pPr marL="342900" lvl="1" indent="-342900">
              <a:buFontTx/>
              <a:buChar char="-"/>
            </a:pPr>
            <a:endParaRPr lang="nl-NL" sz="2000" dirty="0"/>
          </a:p>
          <a:p>
            <a:pPr marL="704850" lvl="2" indent="-342900">
              <a:buFontTx/>
              <a:buChar char="-"/>
            </a:pPr>
            <a:endParaRPr lang="nl-NL" dirty="0"/>
          </a:p>
        </p:txBody>
      </p:sp>
      <p:sp>
        <p:nvSpPr>
          <p:cNvPr id="16" name="Tijdelijke aanduiding voor tekst 15">
            <a:extLst>
              <a:ext uri="{FF2B5EF4-FFF2-40B4-BE49-F238E27FC236}">
                <a16:creationId xmlns:a16="http://schemas.microsoft.com/office/drawing/2014/main" id="{8CAEC938-5689-48CC-A1BD-16B5FC50149C}"/>
              </a:ext>
            </a:extLst>
          </p:cNvPr>
          <p:cNvSpPr>
            <a:spLocks noGrp="1"/>
          </p:cNvSpPr>
          <p:nvPr>
            <p:ph type="body" sz="quarter" idx="14"/>
          </p:nvPr>
        </p:nvSpPr>
        <p:spPr/>
        <p:txBody>
          <a:bodyPr/>
          <a:lstStyle/>
          <a:p>
            <a:endParaRPr lang="nl-NL" dirty="0"/>
          </a:p>
        </p:txBody>
      </p:sp>
      <p:sp>
        <p:nvSpPr>
          <p:cNvPr id="17" name="Tijdelijke aanduiding voor tekst 16">
            <a:extLst>
              <a:ext uri="{FF2B5EF4-FFF2-40B4-BE49-F238E27FC236}">
                <a16:creationId xmlns:a16="http://schemas.microsoft.com/office/drawing/2014/main" id="{A93B607D-5128-4C18-AF3D-0D22860141FD}"/>
              </a:ext>
            </a:extLst>
          </p:cNvPr>
          <p:cNvSpPr>
            <a:spLocks noGrp="1"/>
          </p:cNvSpPr>
          <p:nvPr>
            <p:ph type="body" sz="quarter" idx="22"/>
          </p:nvPr>
        </p:nvSpPr>
        <p:spPr/>
        <p:txBody>
          <a:bodyPr/>
          <a:lstStyle/>
          <a:p>
            <a:endParaRPr lang="nl-NL" dirty="0"/>
          </a:p>
        </p:txBody>
      </p:sp>
      <p:sp>
        <p:nvSpPr>
          <p:cNvPr id="18" name="Tijdelijke aanduiding voor tekst 17">
            <a:extLst>
              <a:ext uri="{FF2B5EF4-FFF2-40B4-BE49-F238E27FC236}">
                <a16:creationId xmlns:a16="http://schemas.microsoft.com/office/drawing/2014/main" id="{95F92D55-8271-496B-835F-E593BBF96062}"/>
              </a:ext>
            </a:extLst>
          </p:cNvPr>
          <p:cNvSpPr>
            <a:spLocks noGrp="1"/>
          </p:cNvSpPr>
          <p:nvPr>
            <p:ph type="body" sz="quarter" idx="23"/>
          </p:nvPr>
        </p:nvSpPr>
        <p:spPr/>
        <p:txBody>
          <a:bodyPr/>
          <a:lstStyle/>
          <a:p>
            <a:endParaRPr lang="nl-NL" dirty="0"/>
          </a:p>
        </p:txBody>
      </p:sp>
      <p:sp>
        <p:nvSpPr>
          <p:cNvPr id="19" name="Tijdelijke aanduiding voor tekst 18">
            <a:extLst>
              <a:ext uri="{FF2B5EF4-FFF2-40B4-BE49-F238E27FC236}">
                <a16:creationId xmlns:a16="http://schemas.microsoft.com/office/drawing/2014/main" id="{DAB0A6E1-1D56-4CF3-93C4-D2EB98C15380}"/>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305812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685BAE-7B7C-4A99-8B13-27AF3B610B42}"/>
              </a:ext>
            </a:extLst>
          </p:cNvPr>
          <p:cNvSpPr>
            <a:spLocks noGrp="1"/>
          </p:cNvSpPr>
          <p:nvPr>
            <p:ph type="title"/>
          </p:nvPr>
        </p:nvSpPr>
        <p:spPr/>
        <p:txBody>
          <a:bodyPr/>
          <a:lstStyle/>
          <a:p>
            <a:r>
              <a:rPr lang="nl-NL" dirty="0"/>
              <a:t>Introductie</a:t>
            </a:r>
          </a:p>
        </p:txBody>
      </p:sp>
      <p:sp>
        <p:nvSpPr>
          <p:cNvPr id="3" name="Tijdelijke aanduiding voor datum 2">
            <a:extLst>
              <a:ext uri="{FF2B5EF4-FFF2-40B4-BE49-F238E27FC236}">
                <a16:creationId xmlns:a16="http://schemas.microsoft.com/office/drawing/2014/main" id="{7131F2CD-E1C3-4FC0-A0F7-0D2C1E5C66AC}"/>
              </a:ext>
            </a:extLst>
          </p:cNvPr>
          <p:cNvSpPr>
            <a:spLocks noGrp="1"/>
          </p:cNvSpPr>
          <p:nvPr>
            <p:ph type="dt" sz="half" idx="10"/>
          </p:nvPr>
        </p:nvSpPr>
        <p:spPr/>
        <p:txBody>
          <a:bodyPr/>
          <a:lstStyle/>
          <a:p>
            <a:fld id="{091EBE04-CAC9-41CF-BAFC-8BAFE4D76C9B}"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2963BA82-9455-4BA1-8CFA-BAE2BA8BAF88}"/>
              </a:ext>
            </a:extLst>
          </p:cNvPr>
          <p:cNvSpPr>
            <a:spLocks noGrp="1"/>
          </p:cNvSpPr>
          <p:nvPr>
            <p:ph type="sldNum" sz="quarter" idx="12"/>
          </p:nvPr>
        </p:nvSpPr>
        <p:spPr/>
        <p:txBody>
          <a:bodyPr/>
          <a:lstStyle/>
          <a:p>
            <a:fld id="{C213B9F7-4540-4587-96FB-0EB41EF7E5C5}" type="slidenum">
              <a:rPr lang="en-GB" smtClean="0"/>
              <a:t>4</a:t>
            </a:fld>
            <a:endParaRPr lang="en-GB" dirty="0"/>
          </a:p>
        </p:txBody>
      </p:sp>
      <p:sp>
        <p:nvSpPr>
          <p:cNvPr id="5" name="Tijdelijke aanduiding voor tekst 4">
            <a:extLst>
              <a:ext uri="{FF2B5EF4-FFF2-40B4-BE49-F238E27FC236}">
                <a16:creationId xmlns:a16="http://schemas.microsoft.com/office/drawing/2014/main" id="{22B2DCF0-CB07-4D56-81E6-2BE2B1BF6714}"/>
              </a:ext>
            </a:extLst>
          </p:cNvPr>
          <p:cNvSpPr>
            <a:spLocks noGrp="1"/>
          </p:cNvSpPr>
          <p:nvPr>
            <p:ph type="body" sz="quarter" idx="13"/>
          </p:nvPr>
        </p:nvSpPr>
        <p:spPr/>
        <p:txBody>
          <a:bodyPr/>
          <a:lstStyle/>
          <a:p>
            <a:r>
              <a:rPr lang="nl-NL" dirty="0"/>
              <a:t>BAG 2.0 Individuele Bevragingen REST API</a:t>
            </a:r>
          </a:p>
        </p:txBody>
      </p:sp>
      <p:sp>
        <p:nvSpPr>
          <p:cNvPr id="6" name="Tijdelijke aanduiding voor tekst 5">
            <a:extLst>
              <a:ext uri="{FF2B5EF4-FFF2-40B4-BE49-F238E27FC236}">
                <a16:creationId xmlns:a16="http://schemas.microsoft.com/office/drawing/2014/main" id="{01D38171-F2E1-4BBE-A1AF-908F8092BF21}"/>
              </a:ext>
            </a:extLst>
          </p:cNvPr>
          <p:cNvSpPr>
            <a:spLocks noGrp="1"/>
          </p:cNvSpPr>
          <p:nvPr>
            <p:ph type="body" sz="half" idx="2"/>
          </p:nvPr>
        </p:nvSpPr>
        <p:spPr/>
        <p:txBody>
          <a:bodyPr/>
          <a:lstStyle/>
          <a:p>
            <a:pPr marL="342900" indent="-342900">
              <a:buFontTx/>
              <a:buChar char="-"/>
            </a:pPr>
            <a:r>
              <a:rPr lang="nl-NL" dirty="0"/>
              <a:t>Ondersteuning voor</a:t>
            </a:r>
          </a:p>
          <a:p>
            <a:pPr marL="704850" lvl="2" indent="-342900">
              <a:buFontTx/>
              <a:buChar char="-"/>
            </a:pPr>
            <a:r>
              <a:rPr lang="nl-NL" dirty="0"/>
              <a:t>zoeken van objecten op een locatie (punt), </a:t>
            </a:r>
            <a:r>
              <a:rPr lang="nl-NL" dirty="0" err="1"/>
              <a:t>spatial</a:t>
            </a:r>
            <a:r>
              <a:rPr lang="nl-NL" dirty="0"/>
              <a:t> operator=</a:t>
            </a:r>
            <a:r>
              <a:rPr lang="nl-NL" dirty="0" err="1"/>
              <a:t>intersects</a:t>
            </a:r>
            <a:endParaRPr lang="nl-NL" dirty="0"/>
          </a:p>
          <a:p>
            <a:pPr marL="704850" lvl="2" indent="-342900">
              <a:buFontTx/>
              <a:buChar char="-"/>
            </a:pPr>
            <a:r>
              <a:rPr lang="nl-NL" dirty="0"/>
              <a:t>CRS negotiation</a:t>
            </a:r>
          </a:p>
          <a:p>
            <a:pPr marL="704850" lvl="2" indent="-342900">
              <a:buFontTx/>
              <a:buChar char="-"/>
            </a:pPr>
            <a:r>
              <a:rPr lang="nl-NL" dirty="0"/>
              <a:t>CRS: RD (EPSG:28992)</a:t>
            </a:r>
          </a:p>
          <a:p>
            <a:pPr marL="342900" indent="-342900">
              <a:buFontTx/>
              <a:buChar char="-"/>
            </a:pPr>
            <a:r>
              <a:rPr lang="nl-NL" dirty="0"/>
              <a:t>Toekomstige uitbreidingen</a:t>
            </a:r>
          </a:p>
          <a:p>
            <a:pPr marL="704850" lvl="2" indent="-342900">
              <a:buFontTx/>
              <a:buChar char="-"/>
            </a:pPr>
            <a:r>
              <a:rPr lang="nl-NL" dirty="0"/>
              <a:t>zoeken van objecten binnen een bounding box</a:t>
            </a:r>
          </a:p>
          <a:p>
            <a:pPr marL="704850" lvl="2" indent="-342900">
              <a:buFontTx/>
              <a:buChar char="-"/>
            </a:pPr>
            <a:r>
              <a:rPr lang="nl-NL" dirty="0"/>
              <a:t>zoeken van objecten binnen een polygoon</a:t>
            </a:r>
          </a:p>
          <a:p>
            <a:pPr marL="704850" lvl="2" indent="-342900">
              <a:buFontTx/>
              <a:buChar char="-"/>
            </a:pPr>
            <a:r>
              <a:rPr lang="nl-NL" dirty="0"/>
              <a:t>CRS: ETRS89. WGS84</a:t>
            </a:r>
          </a:p>
          <a:p>
            <a:endParaRPr lang="nl-NL" dirty="0"/>
          </a:p>
        </p:txBody>
      </p:sp>
      <p:sp>
        <p:nvSpPr>
          <p:cNvPr id="7" name="Tijdelijke aanduiding voor tekst 6">
            <a:extLst>
              <a:ext uri="{FF2B5EF4-FFF2-40B4-BE49-F238E27FC236}">
                <a16:creationId xmlns:a16="http://schemas.microsoft.com/office/drawing/2014/main" id="{84A26179-76DF-46A9-AD80-0906978E5C54}"/>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A1241C2C-9732-42BD-9BC4-7F8F344B013D}"/>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88C92EF9-E09B-4C9D-9D60-0BFD13E9E4A7}"/>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4CED3774-1C02-4639-8552-8C80A33A43B0}"/>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126537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4076E7-0F57-4814-9E58-56FFBBFD73C4}"/>
              </a:ext>
            </a:extLst>
          </p:cNvPr>
          <p:cNvSpPr>
            <a:spLocks noGrp="1"/>
          </p:cNvSpPr>
          <p:nvPr>
            <p:ph type="title"/>
          </p:nvPr>
        </p:nvSpPr>
        <p:spPr/>
        <p:txBody>
          <a:bodyPr/>
          <a:lstStyle/>
          <a:p>
            <a:r>
              <a:rPr lang="nl-NL" dirty="0"/>
              <a:t>Introductie</a:t>
            </a:r>
          </a:p>
        </p:txBody>
      </p:sp>
      <p:sp>
        <p:nvSpPr>
          <p:cNvPr id="3" name="Tijdelijke aanduiding voor datum 2">
            <a:extLst>
              <a:ext uri="{FF2B5EF4-FFF2-40B4-BE49-F238E27FC236}">
                <a16:creationId xmlns:a16="http://schemas.microsoft.com/office/drawing/2014/main" id="{F8853221-F84D-4AFF-841C-9CDB98A6BBB3}"/>
              </a:ext>
            </a:extLst>
          </p:cNvPr>
          <p:cNvSpPr>
            <a:spLocks noGrp="1"/>
          </p:cNvSpPr>
          <p:nvPr>
            <p:ph type="dt" sz="half" idx="10"/>
          </p:nvPr>
        </p:nvSpPr>
        <p:spPr/>
        <p:txBody>
          <a:bodyPr/>
          <a:lstStyle/>
          <a:p>
            <a:fld id="{B2C4FBED-F7BE-421D-BADF-BCC2571895E9}"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72D92F3A-AD27-4E45-92F9-D6B025442000}"/>
              </a:ext>
            </a:extLst>
          </p:cNvPr>
          <p:cNvSpPr>
            <a:spLocks noGrp="1"/>
          </p:cNvSpPr>
          <p:nvPr>
            <p:ph type="sldNum" sz="quarter" idx="12"/>
          </p:nvPr>
        </p:nvSpPr>
        <p:spPr/>
        <p:txBody>
          <a:bodyPr/>
          <a:lstStyle/>
          <a:p>
            <a:fld id="{C213B9F7-4540-4587-96FB-0EB41EF7E5C5}" type="slidenum">
              <a:rPr lang="en-GB" smtClean="0"/>
              <a:t>5</a:t>
            </a:fld>
            <a:endParaRPr lang="en-GB" dirty="0"/>
          </a:p>
        </p:txBody>
      </p:sp>
      <p:sp>
        <p:nvSpPr>
          <p:cNvPr id="5" name="Tijdelijke aanduiding voor tekst 4">
            <a:extLst>
              <a:ext uri="{FF2B5EF4-FFF2-40B4-BE49-F238E27FC236}">
                <a16:creationId xmlns:a16="http://schemas.microsoft.com/office/drawing/2014/main" id="{305D3708-D4DC-4651-B7DF-9C9EA1577F74}"/>
              </a:ext>
            </a:extLst>
          </p:cNvPr>
          <p:cNvSpPr>
            <a:spLocks noGrp="1"/>
          </p:cNvSpPr>
          <p:nvPr>
            <p:ph type="body" sz="quarter" idx="13"/>
          </p:nvPr>
        </p:nvSpPr>
        <p:spPr/>
        <p:txBody>
          <a:bodyPr/>
          <a:lstStyle/>
          <a:p>
            <a:r>
              <a:rPr lang="nl-NL" dirty="0"/>
              <a:t>Haal Centraal Huidige Bevragingen REST API</a:t>
            </a:r>
          </a:p>
        </p:txBody>
      </p:sp>
      <p:sp>
        <p:nvSpPr>
          <p:cNvPr id="6" name="Tijdelijke aanduiding voor tekst 5">
            <a:extLst>
              <a:ext uri="{FF2B5EF4-FFF2-40B4-BE49-F238E27FC236}">
                <a16:creationId xmlns:a16="http://schemas.microsoft.com/office/drawing/2014/main" id="{5A69C346-24EC-4C60-B787-C053DFA6905C}"/>
              </a:ext>
            </a:extLst>
          </p:cNvPr>
          <p:cNvSpPr>
            <a:spLocks noGrp="1"/>
          </p:cNvSpPr>
          <p:nvPr>
            <p:ph type="body" sz="half" idx="2"/>
          </p:nvPr>
        </p:nvSpPr>
        <p:spPr>
          <a:xfrm>
            <a:off x="874713" y="1212011"/>
            <a:ext cx="10442575" cy="3811588"/>
          </a:xfrm>
        </p:spPr>
        <p:txBody>
          <a:bodyPr/>
          <a:lstStyle/>
          <a:p>
            <a:pPr marL="342900" indent="-342900">
              <a:buFontTx/>
              <a:buChar char="-"/>
            </a:pPr>
            <a:r>
              <a:rPr lang="nl-NL" dirty="0"/>
              <a:t>Ondersteuning voor</a:t>
            </a:r>
          </a:p>
          <a:p>
            <a:pPr marL="704850" lvl="2" indent="-342900">
              <a:buFontTx/>
              <a:buChar char="-"/>
            </a:pPr>
            <a:r>
              <a:rPr lang="nl-NL" dirty="0"/>
              <a:t>zoeken van objecten op een locatie (punt), </a:t>
            </a:r>
            <a:r>
              <a:rPr lang="nl-NL" dirty="0" err="1"/>
              <a:t>spatial</a:t>
            </a:r>
            <a:r>
              <a:rPr lang="nl-NL" dirty="0"/>
              <a:t> operator=</a:t>
            </a:r>
            <a:r>
              <a:rPr lang="nl-NL" dirty="0" err="1"/>
              <a:t>intersects</a:t>
            </a:r>
            <a:endParaRPr lang="nl-NL" dirty="0"/>
          </a:p>
          <a:p>
            <a:pPr marL="704850" lvl="2" indent="-342900">
              <a:buFontTx/>
              <a:buChar char="-"/>
            </a:pPr>
            <a:r>
              <a:rPr lang="nl-NL" dirty="0"/>
              <a:t>Zoeken van objecten binnen een </a:t>
            </a:r>
            <a:r>
              <a:rPr lang="nl-NL" dirty="0" err="1"/>
              <a:t>bounding</a:t>
            </a:r>
            <a:r>
              <a:rPr lang="nl-NL" dirty="0"/>
              <a:t> box, </a:t>
            </a:r>
            <a:r>
              <a:rPr lang="nl-NL" dirty="0" err="1"/>
              <a:t>spatial</a:t>
            </a:r>
            <a:r>
              <a:rPr lang="nl-NL" dirty="0"/>
              <a:t> operator=</a:t>
            </a:r>
            <a:r>
              <a:rPr lang="nl-NL" dirty="0" err="1"/>
              <a:t>intersects</a:t>
            </a:r>
            <a:endParaRPr lang="nl-NL" dirty="0"/>
          </a:p>
          <a:p>
            <a:pPr marL="704850" lvl="2" indent="-342900">
              <a:buFontTx/>
              <a:buChar char="-"/>
            </a:pPr>
            <a:r>
              <a:rPr lang="nl-NL" dirty="0"/>
              <a:t>Zoeken van objecten binnen een polygoon, </a:t>
            </a:r>
            <a:r>
              <a:rPr lang="nl-NL" dirty="0" err="1"/>
              <a:t>spatial</a:t>
            </a:r>
            <a:r>
              <a:rPr lang="nl-NL" dirty="0"/>
              <a:t> operator=</a:t>
            </a:r>
            <a:r>
              <a:rPr lang="nl-NL" dirty="0" err="1"/>
              <a:t>intersects</a:t>
            </a:r>
            <a:endParaRPr lang="nl-NL" dirty="0"/>
          </a:p>
          <a:p>
            <a:pPr marL="704850" lvl="2" indent="-342900">
              <a:buFontTx/>
              <a:buChar char="-"/>
            </a:pPr>
            <a:r>
              <a:rPr lang="nl-NL" dirty="0"/>
              <a:t>CRS negotiation</a:t>
            </a:r>
          </a:p>
          <a:p>
            <a:pPr marL="704850" lvl="2" indent="-342900">
              <a:buFontTx/>
              <a:buChar char="-"/>
            </a:pPr>
            <a:r>
              <a:rPr lang="nl-NL" dirty="0"/>
              <a:t>CRS: RD (EPSG:28992)</a:t>
            </a:r>
          </a:p>
          <a:p>
            <a:pPr marL="342900" indent="-342900">
              <a:buFontTx/>
              <a:buChar char="-"/>
            </a:pPr>
            <a:r>
              <a:rPr lang="nl-NL" dirty="0"/>
              <a:t>Toekomstige uitbreidingen</a:t>
            </a:r>
          </a:p>
          <a:p>
            <a:pPr marL="704850" lvl="2" indent="-342900">
              <a:buFontTx/>
              <a:buChar char="-"/>
            </a:pPr>
            <a:r>
              <a:rPr lang="nl-NL" dirty="0"/>
              <a:t>zoeken van objecten binnen een cirkel (voor BRK API)</a:t>
            </a:r>
          </a:p>
          <a:p>
            <a:pPr marL="704850" lvl="2" indent="-342900">
              <a:buFontTx/>
              <a:buChar char="-"/>
            </a:pPr>
            <a:r>
              <a:rPr lang="nl-NL" dirty="0"/>
              <a:t>Gebruik van andere </a:t>
            </a:r>
            <a:r>
              <a:rPr lang="nl-NL" dirty="0" err="1"/>
              <a:t>spatial</a:t>
            </a:r>
            <a:r>
              <a:rPr lang="nl-NL" dirty="0"/>
              <a:t> operators</a:t>
            </a:r>
          </a:p>
          <a:p>
            <a:pPr marL="704850" lvl="2" indent="-342900">
              <a:buFontTx/>
              <a:buChar char="-"/>
            </a:pPr>
            <a:r>
              <a:rPr lang="nl-NL" dirty="0"/>
              <a:t>CRS: ETRS89. WGS84</a:t>
            </a:r>
          </a:p>
        </p:txBody>
      </p:sp>
      <p:sp>
        <p:nvSpPr>
          <p:cNvPr id="7" name="Tijdelijke aanduiding voor tekst 6">
            <a:extLst>
              <a:ext uri="{FF2B5EF4-FFF2-40B4-BE49-F238E27FC236}">
                <a16:creationId xmlns:a16="http://schemas.microsoft.com/office/drawing/2014/main" id="{82999F98-5D98-47FC-B9E4-12981ABBB838}"/>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A4E34A9D-7EAC-498D-9AFD-F9EF426A3AEF}"/>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E4E2BA7E-451E-463B-A48A-7371D8397282}"/>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C75FFAA2-8BBB-4B95-9472-B0D93769BEC1}"/>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136502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81994-4E72-462F-B13A-F019C2332750}"/>
              </a:ext>
            </a:extLst>
          </p:cNvPr>
          <p:cNvSpPr>
            <a:spLocks noGrp="1"/>
          </p:cNvSpPr>
          <p:nvPr>
            <p:ph type="title"/>
          </p:nvPr>
        </p:nvSpPr>
        <p:spPr/>
        <p:txBody>
          <a:bodyPr/>
          <a:lstStyle/>
          <a:p>
            <a:endParaRPr lang="nl-NL" dirty="0"/>
          </a:p>
        </p:txBody>
      </p:sp>
      <p:sp>
        <p:nvSpPr>
          <p:cNvPr id="3" name="Tijdelijke aanduiding voor datum 2">
            <a:extLst>
              <a:ext uri="{FF2B5EF4-FFF2-40B4-BE49-F238E27FC236}">
                <a16:creationId xmlns:a16="http://schemas.microsoft.com/office/drawing/2014/main" id="{B807DC6C-A186-4810-864B-2FA34B0C88D5}"/>
              </a:ext>
            </a:extLst>
          </p:cNvPr>
          <p:cNvSpPr>
            <a:spLocks noGrp="1"/>
          </p:cNvSpPr>
          <p:nvPr>
            <p:ph type="dt" sz="half" idx="10"/>
          </p:nvPr>
        </p:nvSpPr>
        <p:spPr/>
        <p:txBody>
          <a:bodyPr/>
          <a:lstStyle/>
          <a:p>
            <a:fld id="{1DBD4F87-BD7B-43C0-9ED5-8632257FE717}"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23C78E79-2993-4AC0-BAF4-F45EAB6DF197}"/>
              </a:ext>
            </a:extLst>
          </p:cNvPr>
          <p:cNvSpPr>
            <a:spLocks noGrp="1"/>
          </p:cNvSpPr>
          <p:nvPr>
            <p:ph type="sldNum" sz="quarter" idx="12"/>
          </p:nvPr>
        </p:nvSpPr>
        <p:spPr/>
        <p:txBody>
          <a:bodyPr/>
          <a:lstStyle/>
          <a:p>
            <a:fld id="{C213B9F7-4540-4587-96FB-0EB41EF7E5C5}" type="slidenum">
              <a:rPr lang="en-GB" smtClean="0"/>
              <a:t>6</a:t>
            </a:fld>
            <a:endParaRPr lang="en-GB" dirty="0"/>
          </a:p>
        </p:txBody>
      </p:sp>
      <p:sp>
        <p:nvSpPr>
          <p:cNvPr id="5" name="Tijdelijke aanduiding voor tekst 4">
            <a:extLst>
              <a:ext uri="{FF2B5EF4-FFF2-40B4-BE49-F238E27FC236}">
                <a16:creationId xmlns:a16="http://schemas.microsoft.com/office/drawing/2014/main" id="{2EB862F8-24A9-4E07-B8E8-59C56F56816D}"/>
              </a:ext>
            </a:extLst>
          </p:cNvPr>
          <p:cNvSpPr>
            <a:spLocks noGrp="1"/>
          </p:cNvSpPr>
          <p:nvPr>
            <p:ph type="body" sz="quarter" idx="13"/>
          </p:nvPr>
        </p:nvSpPr>
        <p:spPr/>
        <p:txBody>
          <a:bodyPr/>
          <a:lstStyle/>
          <a:p>
            <a:r>
              <a:rPr lang="nl-NL" dirty="0"/>
              <a:t>DSO API</a:t>
            </a:r>
          </a:p>
        </p:txBody>
      </p:sp>
      <p:sp>
        <p:nvSpPr>
          <p:cNvPr id="6" name="Tijdelijke aanduiding voor tekst 5">
            <a:extLst>
              <a:ext uri="{FF2B5EF4-FFF2-40B4-BE49-F238E27FC236}">
                <a16:creationId xmlns:a16="http://schemas.microsoft.com/office/drawing/2014/main" id="{B31EC6C5-D7FE-4713-896D-948262EE4910}"/>
              </a:ext>
            </a:extLst>
          </p:cNvPr>
          <p:cNvSpPr>
            <a:spLocks noGrp="1"/>
          </p:cNvSpPr>
          <p:nvPr>
            <p:ph type="body" sz="half" idx="2"/>
          </p:nvPr>
        </p:nvSpPr>
        <p:spPr/>
        <p:txBody>
          <a:bodyPr/>
          <a:lstStyle/>
          <a:p>
            <a:pPr marL="342900" indent="-342900">
              <a:buFontTx/>
              <a:buChar char="-"/>
            </a:pPr>
            <a:r>
              <a:rPr lang="nl-NL" dirty="0"/>
              <a:t>Advanced filtering optie</a:t>
            </a:r>
          </a:p>
          <a:p>
            <a:pPr marL="342900" lvl="1" indent="-342900">
              <a:buFontTx/>
              <a:buChar char="-"/>
            </a:pPr>
            <a:r>
              <a:rPr lang="nl-NL" sz="2000" dirty="0" err="1"/>
              <a:t>Spatial</a:t>
            </a:r>
            <a:r>
              <a:rPr lang="nl-NL" sz="2000" dirty="0"/>
              <a:t> operators</a:t>
            </a:r>
          </a:p>
          <a:p>
            <a:pPr marL="342900" lvl="1" indent="-342900">
              <a:buFontTx/>
              <a:buChar char="-"/>
            </a:pPr>
            <a:r>
              <a:rPr lang="nl-NL" sz="2000" dirty="0"/>
              <a:t>Tolerance</a:t>
            </a:r>
          </a:p>
          <a:p>
            <a:pPr marL="342900" lvl="1" indent="-342900">
              <a:buFontTx/>
              <a:buChar char="-"/>
            </a:pPr>
            <a:r>
              <a:rPr lang="nl-NL" sz="2000" dirty="0"/>
              <a:t>filter 1 EN filter 2 OF filter 3 EN filter 4</a:t>
            </a:r>
          </a:p>
        </p:txBody>
      </p:sp>
      <p:sp>
        <p:nvSpPr>
          <p:cNvPr id="7" name="Tijdelijke aanduiding voor tekst 6">
            <a:extLst>
              <a:ext uri="{FF2B5EF4-FFF2-40B4-BE49-F238E27FC236}">
                <a16:creationId xmlns:a16="http://schemas.microsoft.com/office/drawing/2014/main" id="{59BB0D6D-C6A2-4434-8D5D-BEE406170730}"/>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45317CEE-43A4-4C24-82D0-B0A0D0B096A3}"/>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D33921CE-EE02-48D7-8F5B-6B2E89B91748}"/>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95E9EA64-6E9E-4257-92B4-02B990FB7E0A}"/>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265986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F8EFA5-5895-457E-B328-7D51E372B6E9}"/>
              </a:ext>
            </a:extLst>
          </p:cNvPr>
          <p:cNvSpPr>
            <a:spLocks noGrp="1"/>
          </p:cNvSpPr>
          <p:nvPr>
            <p:ph type="title"/>
          </p:nvPr>
        </p:nvSpPr>
        <p:spPr/>
        <p:txBody>
          <a:bodyPr/>
          <a:lstStyle/>
          <a:p>
            <a:r>
              <a:rPr lang="nl-NL" dirty="0"/>
              <a:t>Standaarden</a:t>
            </a:r>
          </a:p>
        </p:txBody>
      </p:sp>
      <p:sp>
        <p:nvSpPr>
          <p:cNvPr id="3" name="Tijdelijke aanduiding voor datum 2">
            <a:extLst>
              <a:ext uri="{FF2B5EF4-FFF2-40B4-BE49-F238E27FC236}">
                <a16:creationId xmlns:a16="http://schemas.microsoft.com/office/drawing/2014/main" id="{33303F69-EAA5-4FB7-82C3-1EC36AA23AB1}"/>
              </a:ext>
            </a:extLst>
          </p:cNvPr>
          <p:cNvSpPr>
            <a:spLocks noGrp="1"/>
          </p:cNvSpPr>
          <p:nvPr>
            <p:ph type="dt" sz="half" idx="10"/>
          </p:nvPr>
        </p:nvSpPr>
        <p:spPr/>
        <p:txBody>
          <a:bodyPr/>
          <a:lstStyle/>
          <a:p>
            <a:fld id="{A0D4087E-B533-43B5-A08C-CC749DE0487C}"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2159CBB4-C97E-4561-ADDF-8296D9142592}"/>
              </a:ext>
            </a:extLst>
          </p:cNvPr>
          <p:cNvSpPr>
            <a:spLocks noGrp="1"/>
          </p:cNvSpPr>
          <p:nvPr>
            <p:ph type="sldNum" sz="quarter" idx="12"/>
          </p:nvPr>
        </p:nvSpPr>
        <p:spPr/>
        <p:txBody>
          <a:bodyPr/>
          <a:lstStyle/>
          <a:p>
            <a:fld id="{C213B9F7-4540-4587-96FB-0EB41EF7E5C5}" type="slidenum">
              <a:rPr lang="en-GB" smtClean="0"/>
              <a:t>7</a:t>
            </a:fld>
            <a:endParaRPr lang="en-GB" dirty="0"/>
          </a:p>
        </p:txBody>
      </p:sp>
      <p:sp>
        <p:nvSpPr>
          <p:cNvPr id="5" name="Tijdelijke aanduiding voor tekst 4">
            <a:extLst>
              <a:ext uri="{FF2B5EF4-FFF2-40B4-BE49-F238E27FC236}">
                <a16:creationId xmlns:a16="http://schemas.microsoft.com/office/drawing/2014/main" id="{43529A10-DB86-469F-A320-7BF051090E78}"/>
              </a:ext>
            </a:extLst>
          </p:cNvPr>
          <p:cNvSpPr>
            <a:spLocks noGrp="1"/>
          </p:cNvSpPr>
          <p:nvPr>
            <p:ph type="body" sz="quarter" idx="13"/>
          </p:nvPr>
        </p:nvSpPr>
        <p:spPr/>
        <p:txBody>
          <a:bodyPr/>
          <a:lstStyle/>
          <a:p>
            <a:r>
              <a:rPr lang="nl-NL" dirty="0"/>
              <a:t>Standaarden</a:t>
            </a:r>
          </a:p>
        </p:txBody>
      </p:sp>
      <p:sp>
        <p:nvSpPr>
          <p:cNvPr id="6" name="Tijdelijke aanduiding voor tekst 5">
            <a:extLst>
              <a:ext uri="{FF2B5EF4-FFF2-40B4-BE49-F238E27FC236}">
                <a16:creationId xmlns:a16="http://schemas.microsoft.com/office/drawing/2014/main" id="{21DFE003-6336-41AD-874B-4F1079474FB3}"/>
              </a:ext>
            </a:extLst>
          </p:cNvPr>
          <p:cNvSpPr>
            <a:spLocks noGrp="1"/>
          </p:cNvSpPr>
          <p:nvPr>
            <p:ph type="body" sz="half" idx="2"/>
          </p:nvPr>
        </p:nvSpPr>
        <p:spPr>
          <a:xfrm>
            <a:off x="874713" y="1212010"/>
            <a:ext cx="10442575" cy="5085601"/>
          </a:xfrm>
        </p:spPr>
        <p:txBody>
          <a:bodyPr/>
          <a:lstStyle/>
          <a:p>
            <a:pPr marL="342900" indent="-342900">
              <a:buFontTx/>
              <a:buChar char="-"/>
            </a:pPr>
            <a:r>
              <a:rPr lang="nl-NL" dirty="0"/>
              <a:t>Forum standaardisatie</a:t>
            </a:r>
          </a:p>
          <a:p>
            <a:pPr marL="342900" lvl="1" indent="-342900">
              <a:buFontTx/>
              <a:buChar char="-"/>
            </a:pPr>
            <a:r>
              <a:rPr lang="nl-NL" sz="2000" dirty="0"/>
              <a:t>Geo standaarden</a:t>
            </a:r>
          </a:p>
          <a:p>
            <a:pPr marL="704850" lvl="2" indent="-342900">
              <a:buFontTx/>
              <a:buChar char="-"/>
            </a:pPr>
            <a:r>
              <a:rPr lang="nl-NL" dirty="0"/>
              <a:t>NL metadata profiel geografie 2.1.0</a:t>
            </a:r>
          </a:p>
          <a:p>
            <a:pPr marL="704850" lvl="2" indent="-342900">
              <a:buFontTx/>
              <a:buChar char="-"/>
            </a:pPr>
            <a:r>
              <a:rPr lang="nl-NL" dirty="0"/>
              <a:t>NL metadata profiel service 2.1.0</a:t>
            </a:r>
          </a:p>
          <a:p>
            <a:pPr marL="704850" lvl="2" indent="-342900">
              <a:buFontTx/>
              <a:buChar char="-"/>
            </a:pPr>
            <a:r>
              <a:rPr lang="nl-NL" dirty="0"/>
              <a:t>NL profiel WFS 1.1</a:t>
            </a:r>
          </a:p>
          <a:p>
            <a:pPr marL="704850" lvl="2" indent="-342900">
              <a:buFontTx/>
              <a:buChar char="-"/>
            </a:pPr>
            <a:r>
              <a:rPr lang="nl-NL" dirty="0"/>
              <a:t>NL profiel WMS 1.1</a:t>
            </a:r>
          </a:p>
          <a:p>
            <a:pPr marL="704850" lvl="2" indent="-342900">
              <a:buFontTx/>
              <a:buChar char="-"/>
            </a:pPr>
            <a:r>
              <a:rPr lang="nl-NL" dirty="0"/>
              <a:t>NEN 3610 2011</a:t>
            </a:r>
          </a:p>
          <a:p>
            <a:pPr marL="704850" lvl="2" indent="-342900">
              <a:buFontTx/>
              <a:buChar char="-"/>
            </a:pPr>
            <a:r>
              <a:rPr lang="nl-NL" dirty="0"/>
              <a:t>GML 3.2.2</a:t>
            </a:r>
          </a:p>
          <a:p>
            <a:pPr marL="704850" lvl="2" indent="-342900">
              <a:buFontTx/>
              <a:buChar char="-"/>
            </a:pPr>
            <a:r>
              <a:rPr lang="nl-NL" dirty="0"/>
              <a:t>Geopackage 1.2</a:t>
            </a:r>
          </a:p>
          <a:p>
            <a:pPr marL="342900" lvl="1" indent="-342900">
              <a:buFontTx/>
              <a:buChar char="-"/>
            </a:pPr>
            <a:r>
              <a:rPr lang="nl-NL" sz="2000" dirty="0"/>
              <a:t>OpenAPI Specification v3</a:t>
            </a:r>
          </a:p>
          <a:p>
            <a:pPr marL="342900" lvl="1" indent="-342900">
              <a:buFontTx/>
              <a:buChar char="-"/>
            </a:pPr>
            <a:r>
              <a:rPr lang="nl-NL" sz="2000" dirty="0"/>
              <a:t>REST API design rules (NL API Strategie)</a:t>
            </a:r>
          </a:p>
          <a:p>
            <a:pPr marL="342900" indent="-342900">
              <a:buFontTx/>
              <a:buChar char="-"/>
            </a:pPr>
            <a:endParaRPr lang="nl-NL" dirty="0"/>
          </a:p>
          <a:p>
            <a:pPr marL="342900" lvl="1" indent="-342900">
              <a:buFontTx/>
              <a:buChar char="-"/>
            </a:pPr>
            <a:endParaRPr lang="nl-NL" sz="2000" dirty="0"/>
          </a:p>
          <a:p>
            <a:pPr marL="704850" lvl="2" indent="-342900">
              <a:buFontTx/>
              <a:buChar char="-"/>
            </a:pPr>
            <a:endParaRPr lang="nl-NL" dirty="0"/>
          </a:p>
        </p:txBody>
      </p:sp>
      <p:sp>
        <p:nvSpPr>
          <p:cNvPr id="7" name="Tijdelijke aanduiding voor tekst 6">
            <a:extLst>
              <a:ext uri="{FF2B5EF4-FFF2-40B4-BE49-F238E27FC236}">
                <a16:creationId xmlns:a16="http://schemas.microsoft.com/office/drawing/2014/main" id="{B68F0D3E-C6DE-4AA8-9D52-BEAA8E372C2F}"/>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5795EECA-39BF-46AE-B812-839CCF3A0AF4}"/>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77AFCA54-A0AD-4CA6-817E-202874EFE61C}"/>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E158C0C9-6FCD-4096-B8EF-97E575B119B2}"/>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425635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A84453-C97D-425B-BF35-78307367EF75}"/>
              </a:ext>
            </a:extLst>
          </p:cNvPr>
          <p:cNvSpPr>
            <a:spLocks noGrp="1"/>
          </p:cNvSpPr>
          <p:nvPr>
            <p:ph type="title"/>
          </p:nvPr>
        </p:nvSpPr>
        <p:spPr/>
        <p:txBody>
          <a:bodyPr/>
          <a:lstStyle/>
          <a:p>
            <a:r>
              <a:rPr lang="nl-NL" dirty="0"/>
              <a:t>Standaarden</a:t>
            </a:r>
          </a:p>
        </p:txBody>
      </p:sp>
      <p:sp>
        <p:nvSpPr>
          <p:cNvPr id="3" name="Tijdelijke aanduiding voor datum 2">
            <a:extLst>
              <a:ext uri="{FF2B5EF4-FFF2-40B4-BE49-F238E27FC236}">
                <a16:creationId xmlns:a16="http://schemas.microsoft.com/office/drawing/2014/main" id="{1A875195-60CB-4102-BD7A-5DCD284CD9C8}"/>
              </a:ext>
            </a:extLst>
          </p:cNvPr>
          <p:cNvSpPr>
            <a:spLocks noGrp="1"/>
          </p:cNvSpPr>
          <p:nvPr>
            <p:ph type="dt" sz="half" idx="10"/>
          </p:nvPr>
        </p:nvSpPr>
        <p:spPr/>
        <p:txBody>
          <a:bodyPr/>
          <a:lstStyle/>
          <a:p>
            <a:fld id="{E9A1392F-B2C4-46A1-861E-A1AFFBC615AA}"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04CC9027-2871-4AFC-8C14-C0D1081AD165}"/>
              </a:ext>
            </a:extLst>
          </p:cNvPr>
          <p:cNvSpPr>
            <a:spLocks noGrp="1"/>
          </p:cNvSpPr>
          <p:nvPr>
            <p:ph type="sldNum" sz="quarter" idx="12"/>
          </p:nvPr>
        </p:nvSpPr>
        <p:spPr/>
        <p:txBody>
          <a:bodyPr/>
          <a:lstStyle/>
          <a:p>
            <a:fld id="{C213B9F7-4540-4587-96FB-0EB41EF7E5C5}" type="slidenum">
              <a:rPr lang="en-GB" smtClean="0"/>
              <a:t>8</a:t>
            </a:fld>
            <a:endParaRPr lang="en-GB" dirty="0"/>
          </a:p>
        </p:txBody>
      </p:sp>
      <p:sp>
        <p:nvSpPr>
          <p:cNvPr id="5" name="Tijdelijke aanduiding voor tekst 4">
            <a:extLst>
              <a:ext uri="{FF2B5EF4-FFF2-40B4-BE49-F238E27FC236}">
                <a16:creationId xmlns:a16="http://schemas.microsoft.com/office/drawing/2014/main" id="{677AF174-E3F9-4BFE-9B90-354FF89BC890}"/>
              </a:ext>
            </a:extLst>
          </p:cNvPr>
          <p:cNvSpPr>
            <a:spLocks noGrp="1"/>
          </p:cNvSpPr>
          <p:nvPr>
            <p:ph type="body" sz="quarter" idx="13"/>
          </p:nvPr>
        </p:nvSpPr>
        <p:spPr/>
        <p:txBody>
          <a:bodyPr/>
          <a:lstStyle/>
          <a:p>
            <a:r>
              <a:rPr lang="nl-NL" dirty="0"/>
              <a:t>Standaarden</a:t>
            </a:r>
          </a:p>
        </p:txBody>
      </p:sp>
      <p:sp>
        <p:nvSpPr>
          <p:cNvPr id="6" name="Tijdelijke aanduiding voor tekst 5">
            <a:extLst>
              <a:ext uri="{FF2B5EF4-FFF2-40B4-BE49-F238E27FC236}">
                <a16:creationId xmlns:a16="http://schemas.microsoft.com/office/drawing/2014/main" id="{DA3E2773-2A3F-4B6A-9DA8-968C279C9D19}"/>
              </a:ext>
            </a:extLst>
          </p:cNvPr>
          <p:cNvSpPr>
            <a:spLocks noGrp="1"/>
          </p:cNvSpPr>
          <p:nvPr>
            <p:ph type="body" sz="half" idx="2"/>
          </p:nvPr>
        </p:nvSpPr>
        <p:spPr>
          <a:xfrm>
            <a:off x="874713" y="1212010"/>
            <a:ext cx="10442575" cy="5085601"/>
          </a:xfrm>
        </p:spPr>
        <p:txBody>
          <a:bodyPr/>
          <a:lstStyle/>
          <a:p>
            <a:pPr marL="342900" indent="-342900">
              <a:buFontTx/>
              <a:buChar char="-"/>
            </a:pPr>
            <a:r>
              <a:rPr lang="nl-NL" dirty="0"/>
              <a:t>OGC standaarden</a:t>
            </a:r>
          </a:p>
          <a:p>
            <a:pPr marL="342900" lvl="1" indent="-342900">
              <a:buFontTx/>
              <a:buChar char="-"/>
            </a:pPr>
            <a:r>
              <a:rPr lang="nl-NL" sz="2000" dirty="0"/>
              <a:t>API Features, </a:t>
            </a:r>
            <a:r>
              <a:rPr lang="nl-NL" sz="2000" dirty="0" err="1"/>
              <a:t>Tiles</a:t>
            </a:r>
            <a:r>
              <a:rPr lang="nl-NL" sz="2000" dirty="0"/>
              <a:t>, </a:t>
            </a:r>
            <a:r>
              <a:rPr lang="nl-NL" sz="2000" dirty="0" err="1"/>
              <a:t>Maps</a:t>
            </a:r>
            <a:endParaRPr lang="nl-NL" sz="2000" dirty="0"/>
          </a:p>
          <a:p>
            <a:pPr marL="342900" lvl="1" indent="-342900">
              <a:buFontTx/>
              <a:buChar char="-"/>
            </a:pPr>
            <a:r>
              <a:rPr lang="nl-NL" sz="2000" dirty="0"/>
              <a:t>WKT</a:t>
            </a:r>
          </a:p>
          <a:p>
            <a:pPr marL="342900" lvl="1" indent="-342900">
              <a:buFontTx/>
              <a:buChar char="-"/>
            </a:pPr>
            <a:r>
              <a:rPr lang="nl-NL" sz="2000" dirty="0"/>
              <a:t>WKB</a:t>
            </a:r>
          </a:p>
          <a:p>
            <a:pPr marL="342900" indent="-342900">
              <a:buFontTx/>
              <a:buChar char="-"/>
            </a:pPr>
            <a:r>
              <a:rPr lang="nl-NL" dirty="0"/>
              <a:t>Overige standaarden</a:t>
            </a:r>
          </a:p>
          <a:p>
            <a:pPr marL="342900" lvl="1" indent="-342900">
              <a:buFontTx/>
              <a:buChar char="-"/>
            </a:pPr>
            <a:r>
              <a:rPr lang="nl-NL" sz="2000" dirty="0"/>
              <a:t>GeoJSON</a:t>
            </a:r>
          </a:p>
          <a:p>
            <a:pPr marL="342900" lvl="1" indent="-342900">
              <a:buFontTx/>
              <a:buChar char="-"/>
            </a:pPr>
            <a:r>
              <a:rPr lang="nl-NL" sz="2400" dirty="0">
                <a:ln w="9525">
                  <a:solidFill>
                    <a:schemeClr val="tx2"/>
                  </a:solidFill>
                  <a:miter lim="800000"/>
                </a:ln>
                <a:solidFill>
                  <a:schemeClr val="tx2"/>
                </a:solidFill>
              </a:rPr>
              <a:t>Nog niet alle standaarden zijn definitief</a:t>
            </a:r>
            <a:br>
              <a:rPr lang="nl-NL" sz="2400" dirty="0">
                <a:ln w="9525">
                  <a:solidFill>
                    <a:schemeClr val="tx2"/>
                  </a:solidFill>
                  <a:miter lim="800000"/>
                </a:ln>
                <a:solidFill>
                  <a:schemeClr val="tx2"/>
                </a:solidFill>
              </a:rPr>
            </a:br>
            <a:r>
              <a:rPr lang="nl-NL" sz="2000" dirty="0"/>
              <a:t>Bv. OGC API Features part 3 en 4</a:t>
            </a:r>
          </a:p>
        </p:txBody>
      </p:sp>
      <p:sp>
        <p:nvSpPr>
          <p:cNvPr id="7" name="Tijdelijke aanduiding voor tekst 6">
            <a:extLst>
              <a:ext uri="{FF2B5EF4-FFF2-40B4-BE49-F238E27FC236}">
                <a16:creationId xmlns:a16="http://schemas.microsoft.com/office/drawing/2014/main" id="{B356979E-8E45-4006-A67B-90C97DDFD1CD}"/>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E6B1EAC3-8C5D-4642-8B61-6A28A0EAA7F0}"/>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F8FF387F-A4F4-42C7-BE93-A872B770223A}"/>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B3D0954D-476A-43C4-A5DD-7931338BA27F}"/>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3616356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D161BB-17CD-4E17-843B-846DFD87241B}"/>
              </a:ext>
            </a:extLst>
          </p:cNvPr>
          <p:cNvSpPr>
            <a:spLocks noGrp="1"/>
          </p:cNvSpPr>
          <p:nvPr>
            <p:ph type="title"/>
          </p:nvPr>
        </p:nvSpPr>
        <p:spPr/>
        <p:txBody>
          <a:bodyPr/>
          <a:lstStyle/>
          <a:p>
            <a:endParaRPr lang="nl-NL" dirty="0"/>
          </a:p>
        </p:txBody>
      </p:sp>
      <p:sp>
        <p:nvSpPr>
          <p:cNvPr id="3" name="Tijdelijke aanduiding voor datum 2">
            <a:extLst>
              <a:ext uri="{FF2B5EF4-FFF2-40B4-BE49-F238E27FC236}">
                <a16:creationId xmlns:a16="http://schemas.microsoft.com/office/drawing/2014/main" id="{9D12BC2A-1BAC-45E9-9DA5-15ADE906FE76}"/>
              </a:ext>
            </a:extLst>
          </p:cNvPr>
          <p:cNvSpPr>
            <a:spLocks noGrp="1"/>
          </p:cNvSpPr>
          <p:nvPr>
            <p:ph type="dt" sz="half" idx="10"/>
          </p:nvPr>
        </p:nvSpPr>
        <p:spPr/>
        <p:txBody>
          <a:bodyPr/>
          <a:lstStyle/>
          <a:p>
            <a:fld id="{43C1E804-E285-4A8C-88BE-A20308DE3C80}" type="datetime1">
              <a:rPr lang="en-GB" smtClean="0"/>
              <a:t>16/12/2021</a:t>
            </a:fld>
            <a:endParaRPr lang="en-GB" dirty="0"/>
          </a:p>
        </p:txBody>
      </p:sp>
      <p:sp>
        <p:nvSpPr>
          <p:cNvPr id="4" name="Tijdelijke aanduiding voor dianummer 3">
            <a:extLst>
              <a:ext uri="{FF2B5EF4-FFF2-40B4-BE49-F238E27FC236}">
                <a16:creationId xmlns:a16="http://schemas.microsoft.com/office/drawing/2014/main" id="{988A3F2D-61CC-4DB1-9F21-07A19510C7D6}"/>
              </a:ext>
            </a:extLst>
          </p:cNvPr>
          <p:cNvSpPr>
            <a:spLocks noGrp="1"/>
          </p:cNvSpPr>
          <p:nvPr>
            <p:ph type="sldNum" sz="quarter" idx="12"/>
          </p:nvPr>
        </p:nvSpPr>
        <p:spPr/>
        <p:txBody>
          <a:bodyPr/>
          <a:lstStyle/>
          <a:p>
            <a:fld id="{C213B9F7-4540-4587-96FB-0EB41EF7E5C5}" type="slidenum">
              <a:rPr lang="en-GB" smtClean="0"/>
              <a:t>9</a:t>
            </a:fld>
            <a:endParaRPr lang="en-GB" dirty="0"/>
          </a:p>
        </p:txBody>
      </p:sp>
      <p:sp>
        <p:nvSpPr>
          <p:cNvPr id="5" name="Tijdelijke aanduiding voor tekst 4">
            <a:extLst>
              <a:ext uri="{FF2B5EF4-FFF2-40B4-BE49-F238E27FC236}">
                <a16:creationId xmlns:a16="http://schemas.microsoft.com/office/drawing/2014/main" id="{98313F8B-945C-4B9B-A9EB-882D5313D1C0}"/>
              </a:ext>
            </a:extLst>
          </p:cNvPr>
          <p:cNvSpPr>
            <a:spLocks noGrp="1"/>
          </p:cNvSpPr>
          <p:nvPr>
            <p:ph type="body" sz="quarter" idx="13"/>
          </p:nvPr>
        </p:nvSpPr>
        <p:spPr/>
        <p:txBody>
          <a:bodyPr/>
          <a:lstStyle/>
          <a:p>
            <a:r>
              <a:rPr lang="nl-NL" dirty="0"/>
              <a:t>Standaarden</a:t>
            </a:r>
          </a:p>
        </p:txBody>
      </p:sp>
      <p:sp>
        <p:nvSpPr>
          <p:cNvPr id="6" name="Tijdelijke aanduiding voor tekst 5">
            <a:extLst>
              <a:ext uri="{FF2B5EF4-FFF2-40B4-BE49-F238E27FC236}">
                <a16:creationId xmlns:a16="http://schemas.microsoft.com/office/drawing/2014/main" id="{2C0C4BFB-1354-4B09-8B8B-DC0AD3227F93}"/>
              </a:ext>
            </a:extLst>
          </p:cNvPr>
          <p:cNvSpPr>
            <a:spLocks noGrp="1"/>
          </p:cNvSpPr>
          <p:nvPr>
            <p:ph type="body" sz="half" idx="2"/>
          </p:nvPr>
        </p:nvSpPr>
        <p:spPr/>
        <p:txBody>
          <a:bodyPr/>
          <a:lstStyle/>
          <a:p>
            <a:pPr marL="342900" indent="-342900">
              <a:buFontTx/>
              <a:buChar char="-"/>
            </a:pPr>
            <a:r>
              <a:rPr lang="nl-NL" dirty="0"/>
              <a:t>Hoe verhouden standaarden zich tot de NL API Strategie – geo extensie?</a:t>
            </a:r>
            <a:br>
              <a:rPr lang="nl-NL" dirty="0"/>
            </a:br>
            <a:r>
              <a:rPr lang="nl-NL" dirty="0"/>
              <a:t>In het bijzonder de OGC API Features/</a:t>
            </a:r>
            <a:r>
              <a:rPr lang="nl-NL" dirty="0" err="1"/>
              <a:t>Maps</a:t>
            </a:r>
            <a:r>
              <a:rPr lang="nl-NL" dirty="0"/>
              <a:t>/</a:t>
            </a:r>
            <a:r>
              <a:rPr lang="nl-NL" dirty="0" err="1"/>
              <a:t>Tiles</a:t>
            </a:r>
            <a:endParaRPr lang="nl-NL" dirty="0"/>
          </a:p>
          <a:p>
            <a:pPr marL="342900" indent="-342900">
              <a:buFontTx/>
              <a:buChar char="-"/>
            </a:pPr>
            <a:r>
              <a:rPr lang="nl-NL" dirty="0"/>
              <a:t>Wanneer welke standaard toepassen?</a:t>
            </a:r>
          </a:p>
          <a:p>
            <a:pPr marL="342900" indent="-342900">
              <a:buFontTx/>
              <a:buChar char="-"/>
            </a:pPr>
            <a:r>
              <a:rPr lang="nl-NL" dirty="0"/>
              <a:t>Hoe omgaan met niet definitieve standaarden?</a:t>
            </a:r>
          </a:p>
        </p:txBody>
      </p:sp>
      <p:sp>
        <p:nvSpPr>
          <p:cNvPr id="7" name="Tijdelijke aanduiding voor tekst 6">
            <a:extLst>
              <a:ext uri="{FF2B5EF4-FFF2-40B4-BE49-F238E27FC236}">
                <a16:creationId xmlns:a16="http://schemas.microsoft.com/office/drawing/2014/main" id="{05AE7166-DC0A-48C7-8D82-6528D0641371}"/>
              </a:ext>
            </a:extLst>
          </p:cNvPr>
          <p:cNvSpPr>
            <a:spLocks noGrp="1"/>
          </p:cNvSpPr>
          <p:nvPr>
            <p:ph type="body" sz="quarter" idx="14"/>
          </p:nvPr>
        </p:nvSpPr>
        <p:spPr/>
        <p:txBody>
          <a:bodyPr/>
          <a:lstStyle/>
          <a:p>
            <a:endParaRPr lang="nl-NL" dirty="0"/>
          </a:p>
        </p:txBody>
      </p:sp>
      <p:sp>
        <p:nvSpPr>
          <p:cNvPr id="8" name="Tijdelijke aanduiding voor tekst 7">
            <a:extLst>
              <a:ext uri="{FF2B5EF4-FFF2-40B4-BE49-F238E27FC236}">
                <a16:creationId xmlns:a16="http://schemas.microsoft.com/office/drawing/2014/main" id="{75CB2FCC-A159-4559-A9EC-2C4AD8194D33}"/>
              </a:ext>
            </a:extLst>
          </p:cNvPr>
          <p:cNvSpPr>
            <a:spLocks noGrp="1"/>
          </p:cNvSpPr>
          <p:nvPr>
            <p:ph type="body" sz="quarter" idx="22"/>
          </p:nvPr>
        </p:nvSpPr>
        <p:spPr/>
        <p:txBody>
          <a:bodyPr/>
          <a:lstStyle/>
          <a:p>
            <a:endParaRPr lang="nl-NL" dirty="0"/>
          </a:p>
        </p:txBody>
      </p:sp>
      <p:sp>
        <p:nvSpPr>
          <p:cNvPr id="9" name="Tijdelijke aanduiding voor tekst 8">
            <a:extLst>
              <a:ext uri="{FF2B5EF4-FFF2-40B4-BE49-F238E27FC236}">
                <a16:creationId xmlns:a16="http://schemas.microsoft.com/office/drawing/2014/main" id="{A4108908-927D-4E4B-867D-70109928817A}"/>
              </a:ext>
            </a:extLst>
          </p:cNvPr>
          <p:cNvSpPr>
            <a:spLocks noGrp="1"/>
          </p:cNvSpPr>
          <p:nvPr>
            <p:ph type="body" sz="quarter" idx="23"/>
          </p:nvPr>
        </p:nvSpPr>
        <p:spPr/>
        <p:txBody>
          <a:bodyPr/>
          <a:lstStyle/>
          <a:p>
            <a:endParaRPr lang="nl-NL" dirty="0"/>
          </a:p>
        </p:txBody>
      </p:sp>
      <p:sp>
        <p:nvSpPr>
          <p:cNvPr id="10" name="Tijdelijke aanduiding voor tekst 9">
            <a:extLst>
              <a:ext uri="{FF2B5EF4-FFF2-40B4-BE49-F238E27FC236}">
                <a16:creationId xmlns:a16="http://schemas.microsoft.com/office/drawing/2014/main" id="{C4EEA163-4DEC-4DB4-9A91-F02D653649A8}"/>
              </a:ext>
            </a:extLst>
          </p:cNvPr>
          <p:cNvSpPr>
            <a:spLocks noGrp="1"/>
          </p:cNvSpPr>
          <p:nvPr>
            <p:ph type="body" sz="quarter" idx="24"/>
          </p:nvPr>
        </p:nvSpPr>
        <p:spPr/>
        <p:txBody>
          <a:bodyPr/>
          <a:lstStyle/>
          <a:p>
            <a:endParaRPr lang="nl-NL" dirty="0"/>
          </a:p>
        </p:txBody>
      </p:sp>
    </p:spTree>
    <p:extLst>
      <p:ext uri="{BB962C8B-B14F-4D97-AF65-F5344CB8AC3E}">
        <p14:creationId xmlns:p14="http://schemas.microsoft.com/office/powerpoint/2010/main" val="7219850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Lst>
</file>

<file path=ppt/theme/theme1.xml><?xml version="1.0" encoding="utf-8"?>
<a:theme xmlns:a="http://schemas.openxmlformats.org/drawingml/2006/main" name="Kadaster 2019">
  <a:themeElements>
    <a:clrScheme name="KADASTER">
      <a:dk1>
        <a:srgbClr val="000000"/>
      </a:dk1>
      <a:lt1>
        <a:sysClr val="window" lastClr="FFFFFF"/>
      </a:lt1>
      <a:dk2>
        <a:srgbClr val="003F79"/>
      </a:dk2>
      <a:lt2>
        <a:srgbClr val="007EA9"/>
      </a:lt2>
      <a:accent1>
        <a:srgbClr val="009EC2"/>
      </a:accent1>
      <a:accent2>
        <a:srgbClr val="003F79"/>
      </a:accent2>
      <a:accent3>
        <a:srgbClr val="008BC7"/>
      </a:accent3>
      <a:accent4>
        <a:srgbClr val="F2DC00"/>
      </a:accent4>
      <a:accent5>
        <a:srgbClr val="74AF27"/>
      </a:accent5>
      <a:accent6>
        <a:srgbClr val="E17000"/>
      </a:accent6>
      <a:hlink>
        <a:srgbClr val="0563C1"/>
      </a:hlink>
      <a:folHlink>
        <a:srgbClr val="B900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Kadaster_opstart.pptm" id="{70C2BFD0-BDE1-4996-AD20-633392189ADA}" vid="{44E978A4-9103-4FAE-937F-F3989E7D0B60}"/>
    </a:ext>
  </a:extLst>
</a:theme>
</file>

<file path=ppt/theme/theme2.xml><?xml version="1.0" encoding="utf-8"?>
<a:theme xmlns:a="http://schemas.openxmlformats.org/drawingml/2006/main" name="1_Kadaster 2019">
  <a:themeElements>
    <a:clrScheme name="KADASTER">
      <a:dk1>
        <a:srgbClr val="000000"/>
      </a:dk1>
      <a:lt1>
        <a:sysClr val="window" lastClr="FFFFFF"/>
      </a:lt1>
      <a:dk2>
        <a:srgbClr val="003F79"/>
      </a:dk2>
      <a:lt2>
        <a:srgbClr val="007EA9"/>
      </a:lt2>
      <a:accent1>
        <a:srgbClr val="009EC2"/>
      </a:accent1>
      <a:accent2>
        <a:srgbClr val="003F79"/>
      </a:accent2>
      <a:accent3>
        <a:srgbClr val="008BC7"/>
      </a:accent3>
      <a:accent4>
        <a:srgbClr val="F2DC00"/>
      </a:accent4>
      <a:accent5>
        <a:srgbClr val="74AF27"/>
      </a:accent5>
      <a:accent6>
        <a:srgbClr val="E17000"/>
      </a:accent6>
      <a:hlink>
        <a:srgbClr val="0563C1"/>
      </a:hlink>
      <a:folHlink>
        <a:srgbClr val="B90066"/>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Kadaster_opstart.pptm" id="{70C2BFD0-BDE1-4996-AD20-633392189ADA}" vid="{C912C338-65EF-414C-8C90-5FD64087A798}"/>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2629</TotalTime>
  <Words>1408</Words>
  <Application>Microsoft Office PowerPoint</Application>
  <PresentationFormat>Breedbeeld</PresentationFormat>
  <Paragraphs>249</Paragraphs>
  <Slides>21</Slides>
  <Notes>7</Notes>
  <HiddenSlides>1</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21</vt:i4>
      </vt:variant>
    </vt:vector>
  </HeadingPairs>
  <TitlesOfParts>
    <vt:vector size="26" baseType="lpstr">
      <vt:lpstr>Arial</vt:lpstr>
      <vt:lpstr>Calibri</vt:lpstr>
      <vt:lpstr>Verdana</vt:lpstr>
      <vt:lpstr>Kadaster 2019</vt:lpstr>
      <vt:lpstr>1_Kadaster 2019</vt:lpstr>
      <vt:lpstr>Ervaringen  ‘geo APIs  en standaardisatie</vt:lpstr>
      <vt:lpstr>PowerPoint-presentatie</vt:lpstr>
      <vt:lpstr>Introductie</vt:lpstr>
      <vt:lpstr>Introductie</vt:lpstr>
      <vt:lpstr>Introductie</vt:lpstr>
      <vt:lpstr>PowerPoint-presentatie</vt:lpstr>
      <vt:lpstr>Standaarden</vt:lpstr>
      <vt:lpstr>Standaarden</vt:lpstr>
      <vt:lpstr>PowerPoint-presentatie</vt:lpstr>
      <vt:lpstr>Bevindingen zoeken met geometrie</vt:lpstr>
      <vt:lpstr>Bevindingen zoeken met geometrie</vt:lpstr>
      <vt:lpstr>Bevindingen zoeken met geometrie</vt:lpstr>
      <vt:lpstr>Bevindingen zoeken met geometrie </vt:lpstr>
      <vt:lpstr>Bevindingen zoeken met geometrie </vt:lpstr>
      <vt:lpstr>Bevindingen zoeken met geometrie </vt:lpstr>
      <vt:lpstr>Bevindingen zoeken met geometrie </vt:lpstr>
      <vt:lpstr>Bevindingen zoeken met geometrie </vt:lpstr>
      <vt:lpstr>PowerPoint-presentatie</vt:lpstr>
      <vt:lpstr>PowerPoint-presentatie</vt:lpstr>
      <vt:lpstr>PowerPoint-presentatie</vt:lpstr>
      <vt:lpstr>PowerPoint-presentatie</vt:lpstr>
    </vt:vector>
  </TitlesOfParts>
  <Company>www.pptsolutions.nl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Kadaster API  standaardisatie geodata</dc:title>
  <dc:creator>Strijker, Mark</dc:creator>
  <cp:lastModifiedBy>Strijker, Mark</cp:lastModifiedBy>
  <cp:revision>2</cp:revision>
  <dcterms:created xsi:type="dcterms:W3CDTF">2021-10-26T06:54:21Z</dcterms:created>
  <dcterms:modified xsi:type="dcterms:W3CDTF">2021-12-16T10:53:08Z</dcterms:modified>
</cp:coreProperties>
</file>