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55" r:id="rId2"/>
    <p:sldId id="716" r:id="rId3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 Terpstra" initials="FT" lastIdx="10" clrIdx="0">
    <p:extLst>
      <p:ext uri="{19B8F6BF-5375-455C-9EA6-DF929625EA0E}">
        <p15:presenceInfo xmlns:p15="http://schemas.microsoft.com/office/powerpoint/2012/main" userId="S::F.Terpstra@geonovum.nl::d3ea5548-2d66-4b1c-96b6-0cf77d7087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2" autoAdjust="0"/>
    <p:restoredTop sz="94660"/>
  </p:normalViewPr>
  <p:slideViewPr>
    <p:cSldViewPr>
      <p:cViewPr varScale="1">
        <p:scale>
          <a:sx n="90" d="100"/>
          <a:sy n="90" d="100"/>
        </p:scale>
        <p:origin x="508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A3BA6-D212-4021-9C58-E1A860230F97}" type="datetimeFigureOut">
              <a:rPr lang="nl-NL" smtClean="0"/>
              <a:t>22-3-2019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7C958-9094-4856-86EA-A4A2A86975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052914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F62C1-85BA-45F7-BA8A-ECE90345B80D}" type="datetimeFigureOut">
              <a:rPr lang="nl-NL" smtClean="0"/>
              <a:t>22-3-2019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E1FCD-D982-4C83-B6F9-D9836E200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64646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3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11" name="Rechthoek 10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8984283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850404"/>
            <a:ext cx="8229600" cy="857250"/>
          </a:xfrm>
        </p:spPr>
        <p:txBody>
          <a:bodyPr>
            <a:normAutofit/>
          </a:bodyPr>
          <a:lstStyle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707654"/>
            <a:ext cx="8229600" cy="334837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8" name="Rechthoek 7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19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707655"/>
            <a:ext cx="4038600" cy="33483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707655"/>
            <a:ext cx="4038600" cy="3340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9" name="Rechthoek 8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763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7" name="Rechthoek 6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0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47564" y="889806"/>
            <a:ext cx="7848872" cy="35181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461960"/>
            <a:ext cx="5486400" cy="603647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627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ishoudelijke mede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056 GN PPsjabloon"/>
          <p:cNvPicPr>
            <a:picLocks noChangeAspect="1" noChangeArrowheads="1"/>
          </p:cNvPicPr>
          <p:nvPr userDrawn="1"/>
        </p:nvPicPr>
        <p:blipFill>
          <a:blip r:embed="rId2"/>
          <a:srcRect r="77114"/>
          <a:stretch>
            <a:fillRect/>
          </a:stretch>
        </p:blipFill>
        <p:spPr bwMode="auto">
          <a:xfrm>
            <a:off x="3" y="880075"/>
            <a:ext cx="1691678" cy="425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lokaal_kopie\afwas\afwasdame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919635"/>
            <a:ext cx="3555800" cy="2209428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 userDrawn="1"/>
        </p:nvSpPr>
        <p:spPr>
          <a:xfrm>
            <a:off x="1907704" y="2014745"/>
            <a:ext cx="278194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Kopjes</a:t>
            </a:r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de keuken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Whiteboard schoon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Flip-over leeg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 en beamer uit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Licht uit, zon aan</a:t>
            </a:r>
          </a:p>
        </p:txBody>
      </p:sp>
      <p:sp>
        <p:nvSpPr>
          <p:cNvPr id="6" name="Tekstvak 5"/>
          <p:cNvSpPr txBox="1"/>
          <p:nvPr userDrawn="1"/>
        </p:nvSpPr>
        <p:spPr>
          <a:xfrm>
            <a:off x="7524328" y="4137925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Alvast bedankt!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1907704" y="96093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tot slot graag</a:t>
            </a:r>
          </a:p>
        </p:txBody>
      </p:sp>
    </p:spTree>
    <p:extLst>
      <p:ext uri="{BB962C8B-B14F-4D97-AF65-F5344CB8AC3E}">
        <p14:creationId xmlns:p14="http://schemas.microsoft.com/office/powerpoint/2010/main" val="91026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/>
          <p:cNvSpPr txBox="1"/>
          <p:nvPr userDrawn="1"/>
        </p:nvSpPr>
        <p:spPr>
          <a:xfrm>
            <a:off x="1907704" y="3361260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nl-NL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Barchman</a:t>
            </a: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Wuytierslaan</a:t>
            </a: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10, 3818 LH Amersfoort,</a:t>
            </a:r>
            <a:r>
              <a:rPr lang="nl-NL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NL</a:t>
            </a:r>
            <a:endParaRPr lang="nl-NL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Postbus 508, 3800 AM Amersfoort, NL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+ 31 (0) 334 604 100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info@geonovum.nl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@geonovum.nl</a:t>
            </a:r>
          </a:p>
        </p:txBody>
      </p:sp>
      <p:pic>
        <p:nvPicPr>
          <p:cNvPr id="8" name="Picture 2" descr="5056 GN PPsjabloon"/>
          <p:cNvPicPr>
            <a:picLocks noChangeAspect="1" noChangeArrowheads="1"/>
          </p:cNvPicPr>
          <p:nvPr userDrawn="1"/>
        </p:nvPicPr>
        <p:blipFill>
          <a:blip r:embed="rId2"/>
          <a:srcRect r="77114"/>
          <a:stretch>
            <a:fillRect/>
          </a:stretch>
        </p:blipFill>
        <p:spPr bwMode="auto">
          <a:xfrm>
            <a:off x="0" y="887782"/>
            <a:ext cx="1691678" cy="425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549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8504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707654"/>
            <a:ext cx="8229600" cy="3348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8" name="Rechthoek 7"/>
          <p:cNvSpPr/>
          <p:nvPr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882" y="51470"/>
            <a:ext cx="1194236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2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  <p:sldLayoutId id="2147483659" r:id="rId6"/>
    <p:sldLayoutId id="2147483658" r:id="rId7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2FB6B-F5EC-47AF-8C26-9BCFA50429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dirty="0">
                <a:latin typeface="+mn-lt"/>
              </a:rPr>
              <a:t>Werkgroep Authenticatie/Autorisatie</a:t>
            </a:r>
            <a:endParaRPr lang="nl-NL" b="1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BB61E18-DF40-45DA-9F53-6000E2DB2B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ea typeface="Verdana" panose="020B0604030504040204" pitchFamily="34" charset="0"/>
                <a:cs typeface="Verdana" panose="020B0604030504040204" pitchFamily="34" charset="0"/>
              </a:rPr>
              <a:t>22-03-2019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CFBF8EC-8D13-4BA1-8A5F-6E885715B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" y="3487502"/>
            <a:ext cx="914339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9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676FA6-35DF-42B7-8388-B0D2C9681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Agenda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C5A43D-D2C8-4C2D-B407-7F06B3685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NL" dirty="0"/>
              <a:t>Introductie </a:t>
            </a:r>
            <a:r>
              <a:rPr lang="nl-NL" dirty="0" err="1"/>
              <a:t>OpenIDConnect</a:t>
            </a:r>
            <a:r>
              <a:rPr lang="nl-NL" dirty="0"/>
              <a:t> </a:t>
            </a:r>
            <a:r>
              <a:rPr lang="nl-NL" dirty="0" err="1"/>
              <a:t>specs</a:t>
            </a:r>
            <a:r>
              <a:rPr lang="nl-NL" dirty="0"/>
              <a:t> (zie bijlage) - Remco Schaar</a:t>
            </a:r>
          </a:p>
          <a:p>
            <a:pPr marL="0" indent="0">
              <a:buNone/>
            </a:pPr>
            <a:r>
              <a:rPr lang="nl-NL" dirty="0"/>
              <a:t> </a:t>
            </a:r>
          </a:p>
          <a:p>
            <a:r>
              <a:rPr lang="nl-NL" dirty="0" err="1"/>
              <a:t>OpenIDconnect</a:t>
            </a:r>
            <a:r>
              <a:rPr lang="nl-NL" dirty="0"/>
              <a:t> voorstel Nederlands profiel (volgt nog) - Remco Schaar</a:t>
            </a:r>
          </a:p>
          <a:p>
            <a:pPr marL="0" indent="0">
              <a:buNone/>
            </a:pPr>
            <a:r>
              <a:rPr lang="nl-NL" dirty="0"/>
              <a:t> </a:t>
            </a:r>
          </a:p>
          <a:p>
            <a:r>
              <a:rPr lang="nl-NL" dirty="0"/>
              <a:t>Feedback &amp; Discussie </a:t>
            </a:r>
            <a:r>
              <a:rPr lang="nl-NL" dirty="0" err="1"/>
              <a:t>OpenIDConnect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 </a:t>
            </a:r>
          </a:p>
          <a:p>
            <a:r>
              <a:rPr lang="nl-NL" dirty="0"/>
              <a:t> stand van zaken Publieke consultatie Nederlands profiel </a:t>
            </a:r>
            <a:r>
              <a:rPr lang="nl-NL" dirty="0" err="1"/>
              <a:t>OAuth</a:t>
            </a:r>
            <a:r>
              <a:rPr lang="nl-NL" dirty="0"/>
              <a:t> - Frank Terpstra</a:t>
            </a:r>
          </a:p>
          <a:p>
            <a:pPr marL="0" indent="0">
              <a:buNone/>
            </a:pPr>
            <a:r>
              <a:rPr lang="nl-NL" dirty="0"/>
              <a:t> </a:t>
            </a:r>
          </a:p>
          <a:p>
            <a:r>
              <a:rPr lang="nl-NL" dirty="0"/>
              <a:t>Onderwerpen voor 2019</a:t>
            </a:r>
          </a:p>
          <a:p>
            <a:pPr marL="0" indent="0">
              <a:buNone/>
            </a:pPr>
            <a:r>
              <a:rPr lang="nl-NL" dirty="0"/>
              <a:t>	- Verzoek van Logius en Kennisnet uitwerken </a:t>
            </a:r>
            <a:r>
              <a:rPr lang="nl-NL" dirty="0" err="1"/>
              <a:t>Signing</a:t>
            </a:r>
            <a:r>
              <a:rPr lang="nl-NL" dirty="0"/>
              <a:t> voor REST </a:t>
            </a:r>
            <a:r>
              <a:rPr lang="nl-NL" dirty="0" err="1"/>
              <a:t>APIs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	- Andere onderwerpen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0101344"/>
      </p:ext>
    </p:extLst>
  </p:cSld>
  <p:clrMapOvr>
    <a:masterClrMapping/>
  </p:clrMapOvr>
</p:sld>
</file>

<file path=ppt/theme/theme1.xml><?xml version="1.0" encoding="utf-8"?>
<a:theme xmlns:a="http://schemas.openxmlformats.org/drawingml/2006/main" name="Geonovum presentatie breedbeeld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Geonovum presentatie breedbeeld</Template>
  <TotalTime>13082</TotalTime>
  <Words>17</Words>
  <Application>Microsoft Office PowerPoint</Application>
  <PresentationFormat>Diavoorstelling (16:9)</PresentationFormat>
  <Paragraphs>14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7" baseType="lpstr">
      <vt:lpstr>Arial</vt:lpstr>
      <vt:lpstr>Calibri</vt:lpstr>
      <vt:lpstr>Verdana</vt:lpstr>
      <vt:lpstr>Wingdings</vt:lpstr>
      <vt:lpstr>Geonovum presentatie breedbeeld</vt:lpstr>
      <vt:lpstr> Werkgroep Authenticatie/Autorisatie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Kennisplatform APIs</dc:title>
  <dc:creator>Frank Terpstra</dc:creator>
  <cp:lastModifiedBy>Frank Terpstra</cp:lastModifiedBy>
  <cp:revision>18</cp:revision>
  <dcterms:created xsi:type="dcterms:W3CDTF">2018-10-10T12:17:49Z</dcterms:created>
  <dcterms:modified xsi:type="dcterms:W3CDTF">2019-03-22T11:51:34Z</dcterms:modified>
</cp:coreProperties>
</file>