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267A6C-AF19-9640-BDE9-5F78D8908956}" type="doc">
      <dgm:prSet loTypeId="urn:microsoft.com/office/officeart/2009/3/layout/StepUpProcess" loCatId="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3C46752B-DBB7-DD46-AA23-DE45CD1F9C6F}">
      <dgm:prSet phldrT="[Text]"/>
      <dgm:spPr/>
      <dgm:t>
        <a:bodyPr/>
        <a:lstStyle/>
        <a:p>
          <a:r>
            <a:rPr lang="en-GB" dirty="0"/>
            <a:t>Concept ADR v 2.0.0 </a:t>
          </a:r>
          <a:r>
            <a:rPr lang="en-GB" dirty="0" err="1"/>
            <a:t>gereed</a:t>
          </a:r>
          <a:endParaRPr lang="en-GB" dirty="0"/>
        </a:p>
      </dgm:t>
    </dgm:pt>
    <dgm:pt modelId="{7A4CBB68-2AF9-0445-8017-F093C0C719A4}" type="parTrans" cxnId="{D9D9C064-E392-3D42-AA0F-31A5CC55D868}">
      <dgm:prSet/>
      <dgm:spPr/>
      <dgm:t>
        <a:bodyPr/>
        <a:lstStyle/>
        <a:p>
          <a:endParaRPr lang="en-GB"/>
        </a:p>
      </dgm:t>
    </dgm:pt>
    <dgm:pt modelId="{E6C67DE9-E0F6-F44A-A2A7-3D92C879F7F7}" type="sibTrans" cxnId="{D9D9C064-E392-3D42-AA0F-31A5CC55D868}">
      <dgm:prSet/>
      <dgm:spPr/>
      <dgm:t>
        <a:bodyPr/>
        <a:lstStyle/>
        <a:p>
          <a:endParaRPr lang="en-GB"/>
        </a:p>
      </dgm:t>
    </dgm:pt>
    <dgm:pt modelId="{A66723BD-D65A-D247-A905-2D0E80B5CDC9}">
      <dgm:prSet phldrT="[Text]"/>
      <dgm:spPr/>
      <dgm:t>
        <a:bodyPr/>
        <a:lstStyle/>
        <a:p>
          <a:r>
            <a:rPr lang="en-GB" dirty="0" err="1"/>
            <a:t>Besluit</a:t>
          </a:r>
          <a:r>
            <a:rPr lang="en-GB" dirty="0"/>
            <a:t> </a:t>
          </a:r>
          <a:r>
            <a:rPr lang="en-GB" dirty="0" err="1"/>
            <a:t>vaststelling</a:t>
          </a:r>
          <a:r>
            <a:rPr lang="en-GB" dirty="0"/>
            <a:t> ADR2 door </a:t>
          </a:r>
          <a:r>
            <a:rPr lang="en-GB" dirty="0" err="1"/>
            <a:t>Stuurgroep</a:t>
          </a:r>
          <a:r>
            <a:rPr lang="en-GB" dirty="0"/>
            <a:t> </a:t>
          </a:r>
          <a:r>
            <a:rPr lang="en-GB" dirty="0" err="1"/>
            <a:t>Kennisplatform</a:t>
          </a:r>
          <a:r>
            <a:rPr lang="en-GB" dirty="0"/>
            <a:t> API's</a:t>
          </a:r>
        </a:p>
      </dgm:t>
    </dgm:pt>
    <dgm:pt modelId="{E4980B42-03CC-4A4B-A317-AD5D801BFFC1}" type="parTrans" cxnId="{38355D69-7AD1-194C-9F55-425D47B6076F}">
      <dgm:prSet/>
      <dgm:spPr/>
      <dgm:t>
        <a:bodyPr/>
        <a:lstStyle/>
        <a:p>
          <a:endParaRPr lang="en-GB"/>
        </a:p>
      </dgm:t>
    </dgm:pt>
    <dgm:pt modelId="{D1EC8DDD-C9D1-3E42-B26D-EFC09D880212}" type="sibTrans" cxnId="{38355D69-7AD1-194C-9F55-425D47B6076F}">
      <dgm:prSet/>
      <dgm:spPr/>
      <dgm:t>
        <a:bodyPr/>
        <a:lstStyle/>
        <a:p>
          <a:endParaRPr lang="en-GB"/>
        </a:p>
      </dgm:t>
    </dgm:pt>
    <dgm:pt modelId="{299EAF50-7E42-2045-BBC3-33531CE82AFB}">
      <dgm:prSet phldrT="[Text]"/>
      <dgm:spPr/>
      <dgm:t>
        <a:bodyPr/>
        <a:lstStyle/>
        <a:p>
          <a:r>
            <a:rPr lang="en-GB" dirty="0" err="1"/>
            <a:t>Aanmelden</a:t>
          </a:r>
          <a:r>
            <a:rPr lang="en-GB" dirty="0"/>
            <a:t> ADR2 </a:t>
          </a:r>
          <a:r>
            <a:rPr lang="en-GB" dirty="0" err="1"/>
            <a:t>bij</a:t>
          </a:r>
          <a:r>
            <a:rPr lang="en-GB" dirty="0"/>
            <a:t> </a:t>
          </a:r>
          <a:r>
            <a:rPr lang="en-GB" dirty="0" err="1"/>
            <a:t>Forumstandaardisatie</a:t>
          </a:r>
          <a:endParaRPr lang="en-GB" dirty="0"/>
        </a:p>
      </dgm:t>
    </dgm:pt>
    <dgm:pt modelId="{DA9E8FE6-95EC-1F4C-9904-D4F609DD0F6A}" type="parTrans" cxnId="{41079E3A-D9A6-9942-9073-4EC33BE073CE}">
      <dgm:prSet/>
      <dgm:spPr/>
      <dgm:t>
        <a:bodyPr/>
        <a:lstStyle/>
        <a:p>
          <a:endParaRPr lang="en-GB"/>
        </a:p>
      </dgm:t>
    </dgm:pt>
    <dgm:pt modelId="{29775BFD-E7B9-1542-AB48-4D0E76048887}" type="sibTrans" cxnId="{41079E3A-D9A6-9942-9073-4EC33BE073CE}">
      <dgm:prSet/>
      <dgm:spPr/>
      <dgm:t>
        <a:bodyPr/>
        <a:lstStyle/>
        <a:p>
          <a:endParaRPr lang="en-GB"/>
        </a:p>
      </dgm:t>
    </dgm:pt>
    <dgm:pt modelId="{EFBDFA3A-C27E-C947-8A42-1873BC145863}">
      <dgm:prSet phldrT="[Text]"/>
      <dgm:spPr/>
      <dgm:t>
        <a:bodyPr/>
        <a:lstStyle/>
        <a:p>
          <a:r>
            <a:rPr lang="en-GB" dirty="0"/>
            <a:t>RFC's ADR </a:t>
          </a:r>
          <a:r>
            <a:rPr lang="en-GB" dirty="0" err="1"/>
            <a:t>goedgekeurd</a:t>
          </a:r>
          <a:r>
            <a:rPr lang="en-GB" dirty="0"/>
            <a:t> door het TO / de </a:t>
          </a:r>
          <a:r>
            <a:rPr lang="en-GB" dirty="0" err="1"/>
            <a:t>Werkgroep</a:t>
          </a:r>
          <a:r>
            <a:rPr lang="en-GB" dirty="0"/>
            <a:t> Design Rules</a:t>
          </a:r>
        </a:p>
      </dgm:t>
    </dgm:pt>
    <dgm:pt modelId="{0525C0E3-75AA-A646-94B7-7FC8F77D7B9E}" type="parTrans" cxnId="{4E20800B-253A-D44C-8BBF-1379C0DA2849}">
      <dgm:prSet/>
      <dgm:spPr/>
      <dgm:t>
        <a:bodyPr/>
        <a:lstStyle/>
        <a:p>
          <a:endParaRPr lang="en-GB"/>
        </a:p>
      </dgm:t>
    </dgm:pt>
    <dgm:pt modelId="{DCF0E553-C5F6-C647-B3D0-5E21A60A0A15}" type="sibTrans" cxnId="{4E20800B-253A-D44C-8BBF-1379C0DA2849}">
      <dgm:prSet/>
      <dgm:spPr/>
      <dgm:t>
        <a:bodyPr/>
        <a:lstStyle/>
        <a:p>
          <a:endParaRPr lang="en-GB"/>
        </a:p>
      </dgm:t>
    </dgm:pt>
    <dgm:pt modelId="{3EDA56C9-A942-E448-B55E-5E274347404D}">
      <dgm:prSet phldrT="[Text]"/>
      <dgm:spPr/>
      <dgm:t>
        <a:bodyPr/>
        <a:lstStyle/>
        <a:p>
          <a:r>
            <a:rPr lang="en-GB" dirty="0" err="1"/>
            <a:t>openbare</a:t>
          </a:r>
          <a:r>
            <a:rPr lang="en-GB" dirty="0"/>
            <a:t> </a:t>
          </a:r>
          <a:r>
            <a:rPr lang="en-GB" dirty="0" err="1"/>
            <a:t>consultatie</a:t>
          </a:r>
          <a:r>
            <a:rPr lang="en-GB" dirty="0"/>
            <a:t> door </a:t>
          </a:r>
          <a:r>
            <a:rPr lang="en-GB" dirty="0" err="1"/>
            <a:t>Buro</a:t>
          </a:r>
          <a:r>
            <a:rPr lang="en-GB" dirty="0"/>
            <a:t> Forum </a:t>
          </a:r>
          <a:r>
            <a:rPr lang="en-GB" dirty="0" err="1"/>
            <a:t>Standaardisatie</a:t>
          </a:r>
          <a:r>
            <a:rPr lang="en-GB" dirty="0"/>
            <a:t> (BFS)</a:t>
          </a:r>
        </a:p>
      </dgm:t>
    </dgm:pt>
    <dgm:pt modelId="{4F138F52-EDE2-874F-A9BE-A7957A74EF65}" type="parTrans" cxnId="{7C70A480-7E19-A843-A0A3-8FA2EBF4DDEA}">
      <dgm:prSet/>
      <dgm:spPr/>
      <dgm:t>
        <a:bodyPr/>
        <a:lstStyle/>
        <a:p>
          <a:endParaRPr lang="en-GB"/>
        </a:p>
      </dgm:t>
    </dgm:pt>
    <dgm:pt modelId="{E6170346-A056-FC46-9222-F507A19655DD}" type="sibTrans" cxnId="{7C70A480-7E19-A843-A0A3-8FA2EBF4DDEA}">
      <dgm:prSet/>
      <dgm:spPr/>
      <dgm:t>
        <a:bodyPr/>
        <a:lstStyle/>
        <a:p>
          <a:endParaRPr lang="en-GB"/>
        </a:p>
      </dgm:t>
    </dgm:pt>
    <dgm:pt modelId="{5D5147C7-AD35-264B-AE81-9A74AC97D07A}">
      <dgm:prSet phldrT="[Text]"/>
      <dgm:spPr/>
      <dgm:t>
        <a:bodyPr/>
        <a:lstStyle/>
        <a:p>
          <a:r>
            <a:rPr lang="en-GB" dirty="0" err="1"/>
            <a:t>Advies</a:t>
          </a:r>
          <a:r>
            <a:rPr lang="en-GB" dirty="0"/>
            <a:t> </a:t>
          </a:r>
          <a:r>
            <a:rPr lang="en-GB" dirty="0" err="1"/>
            <a:t>aan</a:t>
          </a:r>
          <a:r>
            <a:rPr lang="en-GB" dirty="0"/>
            <a:t> het OBDO</a:t>
          </a:r>
        </a:p>
      </dgm:t>
    </dgm:pt>
    <dgm:pt modelId="{A22E8E44-DD52-D749-886D-9E95AC823F9C}" type="parTrans" cxnId="{F7E79BF9-7A03-9148-BD2B-E32EFBF122C5}">
      <dgm:prSet/>
      <dgm:spPr/>
      <dgm:t>
        <a:bodyPr/>
        <a:lstStyle/>
        <a:p>
          <a:endParaRPr lang="en-GB"/>
        </a:p>
      </dgm:t>
    </dgm:pt>
    <dgm:pt modelId="{EF5D280E-124A-0E4B-B529-33DBD672CE06}" type="sibTrans" cxnId="{F7E79BF9-7A03-9148-BD2B-E32EFBF122C5}">
      <dgm:prSet/>
      <dgm:spPr/>
      <dgm:t>
        <a:bodyPr/>
        <a:lstStyle/>
        <a:p>
          <a:endParaRPr lang="en-GB"/>
        </a:p>
      </dgm:t>
    </dgm:pt>
    <dgm:pt modelId="{5F9FB2EA-E5A6-C241-BF32-11B6B61033AF}">
      <dgm:prSet phldrT="[Text]"/>
      <dgm:spPr/>
      <dgm:t>
        <a:bodyPr/>
        <a:lstStyle/>
        <a:p>
          <a:r>
            <a:rPr lang="en-GB" dirty="0" err="1"/>
            <a:t>Besluit</a:t>
          </a:r>
          <a:r>
            <a:rPr lang="en-GB" dirty="0"/>
            <a:t> OBDO</a:t>
          </a:r>
        </a:p>
      </dgm:t>
    </dgm:pt>
    <dgm:pt modelId="{7901D96A-1864-6348-978B-A6DCB030C11D}" type="parTrans" cxnId="{4C10F7F7-612B-4D48-B1EC-837D5B1F3935}">
      <dgm:prSet/>
      <dgm:spPr/>
      <dgm:t>
        <a:bodyPr/>
        <a:lstStyle/>
        <a:p>
          <a:endParaRPr lang="en-GB"/>
        </a:p>
      </dgm:t>
    </dgm:pt>
    <dgm:pt modelId="{3D9451F5-1D58-3E45-9CB9-64A7BA69F492}" type="sibTrans" cxnId="{4C10F7F7-612B-4D48-B1EC-837D5B1F3935}">
      <dgm:prSet/>
      <dgm:spPr/>
      <dgm:t>
        <a:bodyPr/>
        <a:lstStyle/>
        <a:p>
          <a:endParaRPr lang="en-GB"/>
        </a:p>
      </dgm:t>
    </dgm:pt>
    <dgm:pt modelId="{59E3EC14-F56E-DD4D-A76B-EF4B36FC76F3}" type="pres">
      <dgm:prSet presAssocID="{A4267A6C-AF19-9640-BDE9-5F78D8908956}" presName="rootnode" presStyleCnt="0">
        <dgm:presLayoutVars>
          <dgm:chMax/>
          <dgm:chPref/>
          <dgm:dir/>
          <dgm:animLvl val="lvl"/>
        </dgm:presLayoutVars>
      </dgm:prSet>
      <dgm:spPr/>
    </dgm:pt>
    <dgm:pt modelId="{E50B1CEB-54BC-0C49-9324-03CE22FF27CF}" type="pres">
      <dgm:prSet presAssocID="{EFBDFA3A-C27E-C947-8A42-1873BC145863}" presName="composite" presStyleCnt="0"/>
      <dgm:spPr/>
    </dgm:pt>
    <dgm:pt modelId="{48EA8929-8D9F-A14D-AEDE-39BCCB113CED}" type="pres">
      <dgm:prSet presAssocID="{EFBDFA3A-C27E-C947-8A42-1873BC145863}" presName="LShape" presStyleLbl="alignNode1" presStyleIdx="0" presStyleCnt="13"/>
      <dgm:spPr/>
    </dgm:pt>
    <dgm:pt modelId="{04475974-F4E1-514C-9660-2588055403B3}" type="pres">
      <dgm:prSet presAssocID="{EFBDFA3A-C27E-C947-8A42-1873BC145863}" presName="Parent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966264E0-F7EE-6C4E-8E42-4FEF663C5B2F}" type="pres">
      <dgm:prSet presAssocID="{EFBDFA3A-C27E-C947-8A42-1873BC145863}" presName="Triangle" presStyleLbl="alignNode1" presStyleIdx="1" presStyleCnt="13"/>
      <dgm:spPr/>
    </dgm:pt>
    <dgm:pt modelId="{7172A0F7-9D3E-E640-B97A-EE710CF36A8B}" type="pres">
      <dgm:prSet presAssocID="{DCF0E553-C5F6-C647-B3D0-5E21A60A0A15}" presName="sibTrans" presStyleCnt="0"/>
      <dgm:spPr/>
    </dgm:pt>
    <dgm:pt modelId="{01DC9064-E762-4B4C-AA36-8E053B7BFDA9}" type="pres">
      <dgm:prSet presAssocID="{DCF0E553-C5F6-C647-B3D0-5E21A60A0A15}" presName="space" presStyleCnt="0"/>
      <dgm:spPr/>
    </dgm:pt>
    <dgm:pt modelId="{5A91D3C0-3794-EC47-B960-9ACD32577372}" type="pres">
      <dgm:prSet presAssocID="{3C46752B-DBB7-DD46-AA23-DE45CD1F9C6F}" presName="composite" presStyleCnt="0"/>
      <dgm:spPr/>
    </dgm:pt>
    <dgm:pt modelId="{EE5EE665-C0BD-2443-85D1-762E0FE95A05}" type="pres">
      <dgm:prSet presAssocID="{3C46752B-DBB7-DD46-AA23-DE45CD1F9C6F}" presName="LShape" presStyleLbl="alignNode1" presStyleIdx="2" presStyleCnt="13"/>
      <dgm:spPr/>
    </dgm:pt>
    <dgm:pt modelId="{25BEA0A7-D2E0-6F4B-B590-C65BAC55C1FE}" type="pres">
      <dgm:prSet presAssocID="{3C46752B-DBB7-DD46-AA23-DE45CD1F9C6F}" presName="Parent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CEC783E3-5E78-F847-946F-B9AD5632801D}" type="pres">
      <dgm:prSet presAssocID="{3C46752B-DBB7-DD46-AA23-DE45CD1F9C6F}" presName="Triangle" presStyleLbl="alignNode1" presStyleIdx="3" presStyleCnt="13"/>
      <dgm:spPr/>
    </dgm:pt>
    <dgm:pt modelId="{463D2967-E1C9-144E-B868-870017BE7B13}" type="pres">
      <dgm:prSet presAssocID="{E6C67DE9-E0F6-F44A-A2A7-3D92C879F7F7}" presName="sibTrans" presStyleCnt="0"/>
      <dgm:spPr/>
    </dgm:pt>
    <dgm:pt modelId="{958058DC-1FA6-724B-9A44-F821E62B450E}" type="pres">
      <dgm:prSet presAssocID="{E6C67DE9-E0F6-F44A-A2A7-3D92C879F7F7}" presName="space" presStyleCnt="0"/>
      <dgm:spPr/>
    </dgm:pt>
    <dgm:pt modelId="{AE74D865-DB98-5947-BD2A-12FB65025F0F}" type="pres">
      <dgm:prSet presAssocID="{A66723BD-D65A-D247-A905-2D0E80B5CDC9}" presName="composite" presStyleCnt="0"/>
      <dgm:spPr/>
    </dgm:pt>
    <dgm:pt modelId="{E6A93E53-0E2A-B544-9758-406B43B96AFE}" type="pres">
      <dgm:prSet presAssocID="{A66723BD-D65A-D247-A905-2D0E80B5CDC9}" presName="LShape" presStyleLbl="alignNode1" presStyleIdx="4" presStyleCnt="13"/>
      <dgm:spPr/>
    </dgm:pt>
    <dgm:pt modelId="{39F72FA0-992B-1F4B-B4C3-1C23A6314350}" type="pres">
      <dgm:prSet presAssocID="{A66723BD-D65A-D247-A905-2D0E80B5CDC9}" presName="Parent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EE44719F-B36F-AA4B-B4CA-095458F1340F}" type="pres">
      <dgm:prSet presAssocID="{A66723BD-D65A-D247-A905-2D0E80B5CDC9}" presName="Triangle" presStyleLbl="alignNode1" presStyleIdx="5" presStyleCnt="13"/>
      <dgm:spPr/>
    </dgm:pt>
    <dgm:pt modelId="{CCCDFEC9-4AD1-3943-B18C-68F9CE090B3A}" type="pres">
      <dgm:prSet presAssocID="{D1EC8DDD-C9D1-3E42-B26D-EFC09D880212}" presName="sibTrans" presStyleCnt="0"/>
      <dgm:spPr/>
    </dgm:pt>
    <dgm:pt modelId="{84A40864-20B4-CB4C-87A6-E9D1A7C39BFA}" type="pres">
      <dgm:prSet presAssocID="{D1EC8DDD-C9D1-3E42-B26D-EFC09D880212}" presName="space" presStyleCnt="0"/>
      <dgm:spPr/>
    </dgm:pt>
    <dgm:pt modelId="{C87B9CFD-4FF4-1A41-B481-C2C154A7FAED}" type="pres">
      <dgm:prSet presAssocID="{299EAF50-7E42-2045-BBC3-33531CE82AFB}" presName="composite" presStyleCnt="0"/>
      <dgm:spPr/>
    </dgm:pt>
    <dgm:pt modelId="{0576709F-AB4F-E843-AED9-BD220FB0CB8D}" type="pres">
      <dgm:prSet presAssocID="{299EAF50-7E42-2045-BBC3-33531CE82AFB}" presName="LShape" presStyleLbl="alignNode1" presStyleIdx="6" presStyleCnt="13"/>
      <dgm:spPr/>
    </dgm:pt>
    <dgm:pt modelId="{8DA04EB1-A9EA-374D-AB2A-85EF32FDD398}" type="pres">
      <dgm:prSet presAssocID="{299EAF50-7E42-2045-BBC3-33531CE82AFB}" presName="Parent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F2A123A3-0A16-E949-8656-5262E76969EC}" type="pres">
      <dgm:prSet presAssocID="{299EAF50-7E42-2045-BBC3-33531CE82AFB}" presName="Triangle" presStyleLbl="alignNode1" presStyleIdx="7" presStyleCnt="13"/>
      <dgm:spPr/>
    </dgm:pt>
    <dgm:pt modelId="{E1F97DB3-6686-FF4E-B04C-79625C4FD81F}" type="pres">
      <dgm:prSet presAssocID="{29775BFD-E7B9-1542-AB48-4D0E76048887}" presName="sibTrans" presStyleCnt="0"/>
      <dgm:spPr/>
    </dgm:pt>
    <dgm:pt modelId="{C9C4F443-3854-5449-9BD5-0D1C5DCBC22C}" type="pres">
      <dgm:prSet presAssocID="{29775BFD-E7B9-1542-AB48-4D0E76048887}" presName="space" presStyleCnt="0"/>
      <dgm:spPr/>
    </dgm:pt>
    <dgm:pt modelId="{16ABF811-767A-6E44-B358-B5512F1E2E61}" type="pres">
      <dgm:prSet presAssocID="{3EDA56C9-A942-E448-B55E-5E274347404D}" presName="composite" presStyleCnt="0"/>
      <dgm:spPr/>
    </dgm:pt>
    <dgm:pt modelId="{9AB232F9-B165-104E-B90C-12CC17C2A75B}" type="pres">
      <dgm:prSet presAssocID="{3EDA56C9-A942-E448-B55E-5E274347404D}" presName="LShape" presStyleLbl="alignNode1" presStyleIdx="8" presStyleCnt="13"/>
      <dgm:spPr/>
    </dgm:pt>
    <dgm:pt modelId="{F65F200A-806A-654B-8227-299926A0160A}" type="pres">
      <dgm:prSet presAssocID="{3EDA56C9-A942-E448-B55E-5E274347404D}" presName="Parent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66806998-7C5F-0B40-BC17-90B9158842EE}" type="pres">
      <dgm:prSet presAssocID="{3EDA56C9-A942-E448-B55E-5E274347404D}" presName="Triangle" presStyleLbl="alignNode1" presStyleIdx="9" presStyleCnt="13"/>
      <dgm:spPr/>
    </dgm:pt>
    <dgm:pt modelId="{EF791F7E-0AEC-0A41-A300-57D0805EDA4D}" type="pres">
      <dgm:prSet presAssocID="{E6170346-A056-FC46-9222-F507A19655DD}" presName="sibTrans" presStyleCnt="0"/>
      <dgm:spPr/>
    </dgm:pt>
    <dgm:pt modelId="{34189F9A-384B-F34A-A997-B9BF8CA67BE5}" type="pres">
      <dgm:prSet presAssocID="{E6170346-A056-FC46-9222-F507A19655DD}" presName="space" presStyleCnt="0"/>
      <dgm:spPr/>
    </dgm:pt>
    <dgm:pt modelId="{31BF02E5-6F4C-8243-8C8B-A558292B2714}" type="pres">
      <dgm:prSet presAssocID="{5D5147C7-AD35-264B-AE81-9A74AC97D07A}" presName="composite" presStyleCnt="0"/>
      <dgm:spPr/>
    </dgm:pt>
    <dgm:pt modelId="{D47F032D-7124-E748-91DC-F107B8C93A33}" type="pres">
      <dgm:prSet presAssocID="{5D5147C7-AD35-264B-AE81-9A74AC97D07A}" presName="LShape" presStyleLbl="alignNode1" presStyleIdx="10" presStyleCnt="13"/>
      <dgm:spPr/>
    </dgm:pt>
    <dgm:pt modelId="{33679939-6AAD-0243-AC8A-6AF6C5BC4825}" type="pres">
      <dgm:prSet presAssocID="{5D5147C7-AD35-264B-AE81-9A74AC97D07A}" presName="Parent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C6E4FD42-697A-F04A-9492-DAAF1CF00664}" type="pres">
      <dgm:prSet presAssocID="{5D5147C7-AD35-264B-AE81-9A74AC97D07A}" presName="Triangle" presStyleLbl="alignNode1" presStyleIdx="11" presStyleCnt="13"/>
      <dgm:spPr/>
    </dgm:pt>
    <dgm:pt modelId="{90ABE17C-DEDA-F84F-87DA-7EDF678010C8}" type="pres">
      <dgm:prSet presAssocID="{EF5D280E-124A-0E4B-B529-33DBD672CE06}" presName="sibTrans" presStyleCnt="0"/>
      <dgm:spPr/>
    </dgm:pt>
    <dgm:pt modelId="{5ABF1BFE-39CE-884E-ABA8-D2C5F0633A2E}" type="pres">
      <dgm:prSet presAssocID="{EF5D280E-124A-0E4B-B529-33DBD672CE06}" presName="space" presStyleCnt="0"/>
      <dgm:spPr/>
    </dgm:pt>
    <dgm:pt modelId="{DF4D2476-1C6C-E849-8F6D-ABC337A9D0BA}" type="pres">
      <dgm:prSet presAssocID="{5F9FB2EA-E5A6-C241-BF32-11B6B61033AF}" presName="composite" presStyleCnt="0"/>
      <dgm:spPr/>
    </dgm:pt>
    <dgm:pt modelId="{EDB22BB4-D85E-8B4E-99CA-7E64FC48AC91}" type="pres">
      <dgm:prSet presAssocID="{5F9FB2EA-E5A6-C241-BF32-11B6B61033AF}" presName="LShape" presStyleLbl="alignNode1" presStyleIdx="12" presStyleCnt="13"/>
      <dgm:spPr/>
    </dgm:pt>
    <dgm:pt modelId="{F538921E-CE42-F640-A999-3E72BE829B07}" type="pres">
      <dgm:prSet presAssocID="{5F9FB2EA-E5A6-C241-BF32-11B6B61033AF}" presName="ParentText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4E20800B-253A-D44C-8BBF-1379C0DA2849}" srcId="{A4267A6C-AF19-9640-BDE9-5F78D8908956}" destId="{EFBDFA3A-C27E-C947-8A42-1873BC145863}" srcOrd="0" destOrd="0" parTransId="{0525C0E3-75AA-A646-94B7-7FC8F77D7B9E}" sibTransId="{DCF0E553-C5F6-C647-B3D0-5E21A60A0A15}"/>
    <dgm:cxn modelId="{628BEE2E-E1FB-554C-A3F4-FDE194DB576D}" type="presOf" srcId="{EFBDFA3A-C27E-C947-8A42-1873BC145863}" destId="{04475974-F4E1-514C-9660-2588055403B3}" srcOrd="0" destOrd="0" presId="urn:microsoft.com/office/officeart/2009/3/layout/StepUpProcess"/>
    <dgm:cxn modelId="{41079E3A-D9A6-9942-9073-4EC33BE073CE}" srcId="{A4267A6C-AF19-9640-BDE9-5F78D8908956}" destId="{299EAF50-7E42-2045-BBC3-33531CE82AFB}" srcOrd="3" destOrd="0" parTransId="{DA9E8FE6-95EC-1F4C-9904-D4F609DD0F6A}" sibTransId="{29775BFD-E7B9-1542-AB48-4D0E76048887}"/>
    <dgm:cxn modelId="{B806D343-4518-D34B-9D44-540BD31490A4}" type="presOf" srcId="{3C46752B-DBB7-DD46-AA23-DE45CD1F9C6F}" destId="{25BEA0A7-D2E0-6F4B-B590-C65BAC55C1FE}" srcOrd="0" destOrd="0" presId="urn:microsoft.com/office/officeart/2009/3/layout/StepUpProcess"/>
    <dgm:cxn modelId="{BEBAF648-CD1E-6141-9676-540F2620A0BC}" type="presOf" srcId="{299EAF50-7E42-2045-BBC3-33531CE82AFB}" destId="{8DA04EB1-A9EA-374D-AB2A-85EF32FDD398}" srcOrd="0" destOrd="0" presId="urn:microsoft.com/office/officeart/2009/3/layout/StepUpProcess"/>
    <dgm:cxn modelId="{79C05951-FD4E-D943-B285-4C4E60E8F1BC}" type="presOf" srcId="{5D5147C7-AD35-264B-AE81-9A74AC97D07A}" destId="{33679939-6AAD-0243-AC8A-6AF6C5BC4825}" srcOrd="0" destOrd="0" presId="urn:microsoft.com/office/officeart/2009/3/layout/StepUpProcess"/>
    <dgm:cxn modelId="{D9D9C064-E392-3D42-AA0F-31A5CC55D868}" srcId="{A4267A6C-AF19-9640-BDE9-5F78D8908956}" destId="{3C46752B-DBB7-DD46-AA23-DE45CD1F9C6F}" srcOrd="1" destOrd="0" parTransId="{7A4CBB68-2AF9-0445-8017-F093C0C719A4}" sibTransId="{E6C67DE9-E0F6-F44A-A2A7-3D92C879F7F7}"/>
    <dgm:cxn modelId="{38355D69-7AD1-194C-9F55-425D47B6076F}" srcId="{A4267A6C-AF19-9640-BDE9-5F78D8908956}" destId="{A66723BD-D65A-D247-A905-2D0E80B5CDC9}" srcOrd="2" destOrd="0" parTransId="{E4980B42-03CC-4A4B-A317-AD5D801BFFC1}" sibTransId="{D1EC8DDD-C9D1-3E42-B26D-EFC09D880212}"/>
    <dgm:cxn modelId="{DFE69A6A-C55B-6342-A55A-9B79DDB022EA}" type="presOf" srcId="{A66723BD-D65A-D247-A905-2D0E80B5CDC9}" destId="{39F72FA0-992B-1F4B-B4C3-1C23A6314350}" srcOrd="0" destOrd="0" presId="urn:microsoft.com/office/officeart/2009/3/layout/StepUpProcess"/>
    <dgm:cxn modelId="{0DA8E56D-4602-AC47-B0B7-35C71BC1513E}" type="presOf" srcId="{A4267A6C-AF19-9640-BDE9-5F78D8908956}" destId="{59E3EC14-F56E-DD4D-A76B-EF4B36FC76F3}" srcOrd="0" destOrd="0" presId="urn:microsoft.com/office/officeart/2009/3/layout/StepUpProcess"/>
    <dgm:cxn modelId="{D059E973-3920-464F-9D7F-B40B769AEB9F}" type="presOf" srcId="{3EDA56C9-A942-E448-B55E-5E274347404D}" destId="{F65F200A-806A-654B-8227-299926A0160A}" srcOrd="0" destOrd="0" presId="urn:microsoft.com/office/officeart/2009/3/layout/StepUpProcess"/>
    <dgm:cxn modelId="{7C70A480-7E19-A843-A0A3-8FA2EBF4DDEA}" srcId="{A4267A6C-AF19-9640-BDE9-5F78D8908956}" destId="{3EDA56C9-A942-E448-B55E-5E274347404D}" srcOrd="4" destOrd="0" parTransId="{4F138F52-EDE2-874F-A9BE-A7957A74EF65}" sibTransId="{E6170346-A056-FC46-9222-F507A19655DD}"/>
    <dgm:cxn modelId="{4C10F7F7-612B-4D48-B1EC-837D5B1F3935}" srcId="{A4267A6C-AF19-9640-BDE9-5F78D8908956}" destId="{5F9FB2EA-E5A6-C241-BF32-11B6B61033AF}" srcOrd="6" destOrd="0" parTransId="{7901D96A-1864-6348-978B-A6DCB030C11D}" sibTransId="{3D9451F5-1D58-3E45-9CB9-64A7BA69F492}"/>
    <dgm:cxn modelId="{F7E79BF9-7A03-9148-BD2B-E32EFBF122C5}" srcId="{A4267A6C-AF19-9640-BDE9-5F78D8908956}" destId="{5D5147C7-AD35-264B-AE81-9A74AC97D07A}" srcOrd="5" destOrd="0" parTransId="{A22E8E44-DD52-D749-886D-9E95AC823F9C}" sibTransId="{EF5D280E-124A-0E4B-B529-33DBD672CE06}"/>
    <dgm:cxn modelId="{795E56FE-9741-BC42-BDE8-D6291D8A7CDD}" type="presOf" srcId="{5F9FB2EA-E5A6-C241-BF32-11B6B61033AF}" destId="{F538921E-CE42-F640-A999-3E72BE829B07}" srcOrd="0" destOrd="0" presId="urn:microsoft.com/office/officeart/2009/3/layout/StepUpProcess"/>
    <dgm:cxn modelId="{013BBA34-9CDF-964E-8B58-5759CD861F99}" type="presParOf" srcId="{59E3EC14-F56E-DD4D-A76B-EF4B36FC76F3}" destId="{E50B1CEB-54BC-0C49-9324-03CE22FF27CF}" srcOrd="0" destOrd="0" presId="urn:microsoft.com/office/officeart/2009/3/layout/StepUpProcess"/>
    <dgm:cxn modelId="{DBE71122-6D8F-8543-93A0-F0299D481A0D}" type="presParOf" srcId="{E50B1CEB-54BC-0C49-9324-03CE22FF27CF}" destId="{48EA8929-8D9F-A14D-AEDE-39BCCB113CED}" srcOrd="0" destOrd="0" presId="urn:microsoft.com/office/officeart/2009/3/layout/StepUpProcess"/>
    <dgm:cxn modelId="{A89F976F-3653-724F-9621-FF5F0B96A3BE}" type="presParOf" srcId="{E50B1CEB-54BC-0C49-9324-03CE22FF27CF}" destId="{04475974-F4E1-514C-9660-2588055403B3}" srcOrd="1" destOrd="0" presId="urn:microsoft.com/office/officeart/2009/3/layout/StepUpProcess"/>
    <dgm:cxn modelId="{B2F92928-2D98-E94F-A30C-1BAC6CAF3801}" type="presParOf" srcId="{E50B1CEB-54BC-0C49-9324-03CE22FF27CF}" destId="{966264E0-F7EE-6C4E-8E42-4FEF663C5B2F}" srcOrd="2" destOrd="0" presId="urn:microsoft.com/office/officeart/2009/3/layout/StepUpProcess"/>
    <dgm:cxn modelId="{94DBB7C7-9AD8-4D47-BB1D-E295796CD2AE}" type="presParOf" srcId="{59E3EC14-F56E-DD4D-A76B-EF4B36FC76F3}" destId="{7172A0F7-9D3E-E640-B97A-EE710CF36A8B}" srcOrd="1" destOrd="0" presId="urn:microsoft.com/office/officeart/2009/3/layout/StepUpProcess"/>
    <dgm:cxn modelId="{40315231-D923-334B-8F65-FCE0261A9C7F}" type="presParOf" srcId="{7172A0F7-9D3E-E640-B97A-EE710CF36A8B}" destId="{01DC9064-E762-4B4C-AA36-8E053B7BFDA9}" srcOrd="0" destOrd="0" presId="urn:microsoft.com/office/officeart/2009/3/layout/StepUpProcess"/>
    <dgm:cxn modelId="{C9288AC0-16AD-744C-A149-D9978B14B03B}" type="presParOf" srcId="{59E3EC14-F56E-DD4D-A76B-EF4B36FC76F3}" destId="{5A91D3C0-3794-EC47-B960-9ACD32577372}" srcOrd="2" destOrd="0" presId="urn:microsoft.com/office/officeart/2009/3/layout/StepUpProcess"/>
    <dgm:cxn modelId="{24DD46C8-3588-C240-8343-D82D04FAC887}" type="presParOf" srcId="{5A91D3C0-3794-EC47-B960-9ACD32577372}" destId="{EE5EE665-C0BD-2443-85D1-762E0FE95A05}" srcOrd="0" destOrd="0" presId="urn:microsoft.com/office/officeart/2009/3/layout/StepUpProcess"/>
    <dgm:cxn modelId="{7295AFFB-5A8A-0745-8D21-E78BFEC5FC45}" type="presParOf" srcId="{5A91D3C0-3794-EC47-B960-9ACD32577372}" destId="{25BEA0A7-D2E0-6F4B-B590-C65BAC55C1FE}" srcOrd="1" destOrd="0" presId="urn:microsoft.com/office/officeart/2009/3/layout/StepUpProcess"/>
    <dgm:cxn modelId="{BF11E47A-7DC2-B64B-BED2-35B4B148BF42}" type="presParOf" srcId="{5A91D3C0-3794-EC47-B960-9ACD32577372}" destId="{CEC783E3-5E78-F847-946F-B9AD5632801D}" srcOrd="2" destOrd="0" presId="urn:microsoft.com/office/officeart/2009/3/layout/StepUpProcess"/>
    <dgm:cxn modelId="{BFDA870E-B2EC-7541-8457-014F328E83C6}" type="presParOf" srcId="{59E3EC14-F56E-DD4D-A76B-EF4B36FC76F3}" destId="{463D2967-E1C9-144E-B868-870017BE7B13}" srcOrd="3" destOrd="0" presId="urn:microsoft.com/office/officeart/2009/3/layout/StepUpProcess"/>
    <dgm:cxn modelId="{2052114C-A53A-7A4F-A287-C7E420FA7510}" type="presParOf" srcId="{463D2967-E1C9-144E-B868-870017BE7B13}" destId="{958058DC-1FA6-724B-9A44-F821E62B450E}" srcOrd="0" destOrd="0" presId="urn:microsoft.com/office/officeart/2009/3/layout/StepUpProcess"/>
    <dgm:cxn modelId="{30F041E1-E172-5C46-9B35-819BD6AB355D}" type="presParOf" srcId="{59E3EC14-F56E-DD4D-A76B-EF4B36FC76F3}" destId="{AE74D865-DB98-5947-BD2A-12FB65025F0F}" srcOrd="4" destOrd="0" presId="urn:microsoft.com/office/officeart/2009/3/layout/StepUpProcess"/>
    <dgm:cxn modelId="{B6BE5950-E0CD-7042-AE6D-78EAD0555C35}" type="presParOf" srcId="{AE74D865-DB98-5947-BD2A-12FB65025F0F}" destId="{E6A93E53-0E2A-B544-9758-406B43B96AFE}" srcOrd="0" destOrd="0" presId="urn:microsoft.com/office/officeart/2009/3/layout/StepUpProcess"/>
    <dgm:cxn modelId="{173D06A6-6DBC-0742-A762-7D5C73082551}" type="presParOf" srcId="{AE74D865-DB98-5947-BD2A-12FB65025F0F}" destId="{39F72FA0-992B-1F4B-B4C3-1C23A6314350}" srcOrd="1" destOrd="0" presId="urn:microsoft.com/office/officeart/2009/3/layout/StepUpProcess"/>
    <dgm:cxn modelId="{156264A4-4B6C-8547-8486-495C9E23C0A2}" type="presParOf" srcId="{AE74D865-DB98-5947-BD2A-12FB65025F0F}" destId="{EE44719F-B36F-AA4B-B4CA-095458F1340F}" srcOrd="2" destOrd="0" presId="urn:microsoft.com/office/officeart/2009/3/layout/StepUpProcess"/>
    <dgm:cxn modelId="{B50152D3-2F2A-6046-A63E-F8618AF3D9BC}" type="presParOf" srcId="{59E3EC14-F56E-DD4D-A76B-EF4B36FC76F3}" destId="{CCCDFEC9-4AD1-3943-B18C-68F9CE090B3A}" srcOrd="5" destOrd="0" presId="urn:microsoft.com/office/officeart/2009/3/layout/StepUpProcess"/>
    <dgm:cxn modelId="{2835CC92-7CA1-674E-87DB-D697DC49E08E}" type="presParOf" srcId="{CCCDFEC9-4AD1-3943-B18C-68F9CE090B3A}" destId="{84A40864-20B4-CB4C-87A6-E9D1A7C39BFA}" srcOrd="0" destOrd="0" presId="urn:microsoft.com/office/officeart/2009/3/layout/StepUpProcess"/>
    <dgm:cxn modelId="{AE5868CD-8432-2C4B-8D81-02DD5A6B8FD2}" type="presParOf" srcId="{59E3EC14-F56E-DD4D-A76B-EF4B36FC76F3}" destId="{C87B9CFD-4FF4-1A41-B481-C2C154A7FAED}" srcOrd="6" destOrd="0" presId="urn:microsoft.com/office/officeart/2009/3/layout/StepUpProcess"/>
    <dgm:cxn modelId="{175A7DF3-4264-6C45-ACF7-B2E660F81A5E}" type="presParOf" srcId="{C87B9CFD-4FF4-1A41-B481-C2C154A7FAED}" destId="{0576709F-AB4F-E843-AED9-BD220FB0CB8D}" srcOrd="0" destOrd="0" presId="urn:microsoft.com/office/officeart/2009/3/layout/StepUpProcess"/>
    <dgm:cxn modelId="{FA744A39-45E1-AD4A-9E92-1D645F4D2AC1}" type="presParOf" srcId="{C87B9CFD-4FF4-1A41-B481-C2C154A7FAED}" destId="{8DA04EB1-A9EA-374D-AB2A-85EF32FDD398}" srcOrd="1" destOrd="0" presId="urn:microsoft.com/office/officeart/2009/3/layout/StepUpProcess"/>
    <dgm:cxn modelId="{EB5BD636-F787-D24E-B9CC-A41906BDF549}" type="presParOf" srcId="{C87B9CFD-4FF4-1A41-B481-C2C154A7FAED}" destId="{F2A123A3-0A16-E949-8656-5262E76969EC}" srcOrd="2" destOrd="0" presId="urn:microsoft.com/office/officeart/2009/3/layout/StepUpProcess"/>
    <dgm:cxn modelId="{C4B20976-152F-A34B-9DF4-787A1BB256ED}" type="presParOf" srcId="{59E3EC14-F56E-DD4D-A76B-EF4B36FC76F3}" destId="{E1F97DB3-6686-FF4E-B04C-79625C4FD81F}" srcOrd="7" destOrd="0" presId="urn:microsoft.com/office/officeart/2009/3/layout/StepUpProcess"/>
    <dgm:cxn modelId="{42B403D5-2E00-7440-A189-86E614F11C50}" type="presParOf" srcId="{E1F97DB3-6686-FF4E-B04C-79625C4FD81F}" destId="{C9C4F443-3854-5449-9BD5-0D1C5DCBC22C}" srcOrd="0" destOrd="0" presId="urn:microsoft.com/office/officeart/2009/3/layout/StepUpProcess"/>
    <dgm:cxn modelId="{D42B6FB1-9DF5-EC4E-8704-1A67F214A936}" type="presParOf" srcId="{59E3EC14-F56E-DD4D-A76B-EF4B36FC76F3}" destId="{16ABF811-767A-6E44-B358-B5512F1E2E61}" srcOrd="8" destOrd="0" presId="urn:microsoft.com/office/officeart/2009/3/layout/StepUpProcess"/>
    <dgm:cxn modelId="{03E64972-F368-914E-B4F6-80B45D5A7BD0}" type="presParOf" srcId="{16ABF811-767A-6E44-B358-B5512F1E2E61}" destId="{9AB232F9-B165-104E-B90C-12CC17C2A75B}" srcOrd="0" destOrd="0" presId="urn:microsoft.com/office/officeart/2009/3/layout/StepUpProcess"/>
    <dgm:cxn modelId="{36272C5B-F3D4-EF40-BEEF-5FB6AB2A6539}" type="presParOf" srcId="{16ABF811-767A-6E44-B358-B5512F1E2E61}" destId="{F65F200A-806A-654B-8227-299926A0160A}" srcOrd="1" destOrd="0" presId="urn:microsoft.com/office/officeart/2009/3/layout/StepUpProcess"/>
    <dgm:cxn modelId="{D2E14ADE-262D-8A48-9F96-E0EECAFFAE26}" type="presParOf" srcId="{16ABF811-767A-6E44-B358-B5512F1E2E61}" destId="{66806998-7C5F-0B40-BC17-90B9158842EE}" srcOrd="2" destOrd="0" presId="urn:microsoft.com/office/officeart/2009/3/layout/StepUpProcess"/>
    <dgm:cxn modelId="{705FB8FD-11CC-1E4B-9D4E-B51A8393F3F6}" type="presParOf" srcId="{59E3EC14-F56E-DD4D-A76B-EF4B36FC76F3}" destId="{EF791F7E-0AEC-0A41-A300-57D0805EDA4D}" srcOrd="9" destOrd="0" presId="urn:microsoft.com/office/officeart/2009/3/layout/StepUpProcess"/>
    <dgm:cxn modelId="{85AB0AF6-3B82-5E43-91AE-58CEB118AB61}" type="presParOf" srcId="{EF791F7E-0AEC-0A41-A300-57D0805EDA4D}" destId="{34189F9A-384B-F34A-A997-B9BF8CA67BE5}" srcOrd="0" destOrd="0" presId="urn:microsoft.com/office/officeart/2009/3/layout/StepUpProcess"/>
    <dgm:cxn modelId="{D7F6D967-A347-2F4D-980E-E723F7949411}" type="presParOf" srcId="{59E3EC14-F56E-DD4D-A76B-EF4B36FC76F3}" destId="{31BF02E5-6F4C-8243-8C8B-A558292B2714}" srcOrd="10" destOrd="0" presId="urn:microsoft.com/office/officeart/2009/3/layout/StepUpProcess"/>
    <dgm:cxn modelId="{686FE97C-6688-8F4B-BA6B-77165FF2B1C8}" type="presParOf" srcId="{31BF02E5-6F4C-8243-8C8B-A558292B2714}" destId="{D47F032D-7124-E748-91DC-F107B8C93A33}" srcOrd="0" destOrd="0" presId="urn:microsoft.com/office/officeart/2009/3/layout/StepUpProcess"/>
    <dgm:cxn modelId="{662D90E8-B9E7-634C-B960-FAF95FD0B290}" type="presParOf" srcId="{31BF02E5-6F4C-8243-8C8B-A558292B2714}" destId="{33679939-6AAD-0243-AC8A-6AF6C5BC4825}" srcOrd="1" destOrd="0" presId="urn:microsoft.com/office/officeart/2009/3/layout/StepUpProcess"/>
    <dgm:cxn modelId="{F294C181-A4F3-0D49-8CAB-1941323F588C}" type="presParOf" srcId="{31BF02E5-6F4C-8243-8C8B-A558292B2714}" destId="{C6E4FD42-697A-F04A-9492-DAAF1CF00664}" srcOrd="2" destOrd="0" presId="urn:microsoft.com/office/officeart/2009/3/layout/StepUpProcess"/>
    <dgm:cxn modelId="{9BCBBB8C-082E-DB48-B67C-9D08ED36F00E}" type="presParOf" srcId="{59E3EC14-F56E-DD4D-A76B-EF4B36FC76F3}" destId="{90ABE17C-DEDA-F84F-87DA-7EDF678010C8}" srcOrd="11" destOrd="0" presId="urn:microsoft.com/office/officeart/2009/3/layout/StepUpProcess"/>
    <dgm:cxn modelId="{25AD02B4-0D0F-0241-A256-145CE6EA005E}" type="presParOf" srcId="{90ABE17C-DEDA-F84F-87DA-7EDF678010C8}" destId="{5ABF1BFE-39CE-884E-ABA8-D2C5F0633A2E}" srcOrd="0" destOrd="0" presId="urn:microsoft.com/office/officeart/2009/3/layout/StepUpProcess"/>
    <dgm:cxn modelId="{3990C0BC-51B4-1846-8C8A-84B67CEA881B}" type="presParOf" srcId="{59E3EC14-F56E-DD4D-A76B-EF4B36FC76F3}" destId="{DF4D2476-1C6C-E849-8F6D-ABC337A9D0BA}" srcOrd="12" destOrd="0" presId="urn:microsoft.com/office/officeart/2009/3/layout/StepUpProcess"/>
    <dgm:cxn modelId="{B5F669B7-44F1-744E-8C81-2739A53AF242}" type="presParOf" srcId="{DF4D2476-1C6C-E849-8F6D-ABC337A9D0BA}" destId="{EDB22BB4-D85E-8B4E-99CA-7E64FC48AC91}" srcOrd="0" destOrd="0" presId="urn:microsoft.com/office/officeart/2009/3/layout/StepUpProcess"/>
    <dgm:cxn modelId="{35916897-F658-E945-94AB-5395AA98A26B}" type="presParOf" srcId="{DF4D2476-1C6C-E849-8F6D-ABC337A9D0BA}" destId="{F538921E-CE42-F640-A999-3E72BE829B0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A8929-8D9F-A14D-AEDE-39BCCB113CED}">
      <dsp:nvSpPr>
        <dsp:cNvPr id="0" name=""/>
        <dsp:cNvSpPr/>
      </dsp:nvSpPr>
      <dsp:spPr>
        <a:xfrm rot="5400000">
          <a:off x="314229" y="3391899"/>
          <a:ext cx="944379" cy="157142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475974-F4E1-514C-9660-2588055403B3}">
      <dsp:nvSpPr>
        <dsp:cNvPr id="0" name=""/>
        <dsp:cNvSpPr/>
      </dsp:nvSpPr>
      <dsp:spPr>
        <a:xfrm>
          <a:off x="156588" y="3861417"/>
          <a:ext cx="1418692" cy="1243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RFC's ADR </a:t>
          </a:r>
          <a:r>
            <a:rPr lang="en-GB" sz="1000" kern="1200" dirty="0" err="1"/>
            <a:t>goedgekeurd</a:t>
          </a:r>
          <a:r>
            <a:rPr lang="en-GB" sz="1000" kern="1200" dirty="0"/>
            <a:t> door het TO / de </a:t>
          </a:r>
          <a:r>
            <a:rPr lang="en-GB" sz="1000" kern="1200" dirty="0" err="1"/>
            <a:t>Werkgroep</a:t>
          </a:r>
          <a:r>
            <a:rPr lang="en-GB" sz="1000" kern="1200" dirty="0"/>
            <a:t> Design Rules</a:t>
          </a:r>
        </a:p>
      </dsp:txBody>
      <dsp:txXfrm>
        <a:off x="156588" y="3861417"/>
        <a:ext cx="1418692" cy="1243567"/>
      </dsp:txXfrm>
    </dsp:sp>
    <dsp:sp modelId="{966264E0-F7EE-6C4E-8E42-4FEF663C5B2F}">
      <dsp:nvSpPr>
        <dsp:cNvPr id="0" name=""/>
        <dsp:cNvSpPr/>
      </dsp:nvSpPr>
      <dsp:spPr>
        <a:xfrm>
          <a:off x="1307603" y="3276209"/>
          <a:ext cx="267677" cy="26767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-689322"/>
                <a:satOff val="3870"/>
                <a:lumOff val="-1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689322"/>
                <a:satOff val="3870"/>
                <a:lumOff val="-1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689322"/>
                <a:satOff val="3870"/>
                <a:lumOff val="-1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689322"/>
              <a:satOff val="3870"/>
              <a:lumOff val="-18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5EE665-C0BD-2443-85D1-762E0FE95A05}">
      <dsp:nvSpPr>
        <dsp:cNvPr id="0" name=""/>
        <dsp:cNvSpPr/>
      </dsp:nvSpPr>
      <dsp:spPr>
        <a:xfrm rot="5400000">
          <a:off x="2050986" y="2962137"/>
          <a:ext cx="944379" cy="157142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-1378643"/>
                <a:satOff val="7741"/>
                <a:lumOff val="-3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378643"/>
                <a:satOff val="7741"/>
                <a:lumOff val="-3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378643"/>
                <a:satOff val="7741"/>
                <a:lumOff val="-3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1378643"/>
              <a:satOff val="7741"/>
              <a:lumOff val="-35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BEA0A7-D2E0-6F4B-B590-C65BAC55C1FE}">
      <dsp:nvSpPr>
        <dsp:cNvPr id="0" name=""/>
        <dsp:cNvSpPr/>
      </dsp:nvSpPr>
      <dsp:spPr>
        <a:xfrm>
          <a:off x="1893345" y="3431655"/>
          <a:ext cx="1418692" cy="1243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Concept ADR v 2.0.0 </a:t>
          </a:r>
          <a:r>
            <a:rPr lang="en-GB" sz="1000" kern="1200" dirty="0" err="1"/>
            <a:t>gereed</a:t>
          </a:r>
          <a:endParaRPr lang="en-GB" sz="1000" kern="1200" dirty="0"/>
        </a:p>
      </dsp:txBody>
      <dsp:txXfrm>
        <a:off x="1893345" y="3431655"/>
        <a:ext cx="1418692" cy="1243567"/>
      </dsp:txXfrm>
    </dsp:sp>
    <dsp:sp modelId="{CEC783E3-5E78-F847-946F-B9AD5632801D}">
      <dsp:nvSpPr>
        <dsp:cNvPr id="0" name=""/>
        <dsp:cNvSpPr/>
      </dsp:nvSpPr>
      <dsp:spPr>
        <a:xfrm>
          <a:off x="3044360" y="2846446"/>
          <a:ext cx="267677" cy="26767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-2067965"/>
                <a:satOff val="11611"/>
                <a:lumOff val="-5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2067965"/>
                <a:satOff val="11611"/>
                <a:lumOff val="-5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2067965"/>
                <a:satOff val="11611"/>
                <a:lumOff val="-5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2067965"/>
              <a:satOff val="11611"/>
              <a:lumOff val="-53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A93E53-0E2A-B544-9758-406B43B96AFE}">
      <dsp:nvSpPr>
        <dsp:cNvPr id="0" name=""/>
        <dsp:cNvSpPr/>
      </dsp:nvSpPr>
      <dsp:spPr>
        <a:xfrm rot="5400000">
          <a:off x="3787743" y="2532374"/>
          <a:ext cx="944379" cy="157142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-2757287"/>
                <a:satOff val="15482"/>
                <a:lumOff val="-7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2757287"/>
                <a:satOff val="15482"/>
                <a:lumOff val="-7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2757287"/>
                <a:satOff val="15482"/>
                <a:lumOff val="-7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2757287"/>
              <a:satOff val="15482"/>
              <a:lumOff val="-71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F72FA0-992B-1F4B-B4C3-1C23A6314350}">
      <dsp:nvSpPr>
        <dsp:cNvPr id="0" name=""/>
        <dsp:cNvSpPr/>
      </dsp:nvSpPr>
      <dsp:spPr>
        <a:xfrm>
          <a:off x="3630102" y="3001892"/>
          <a:ext cx="1418692" cy="1243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Besluit</a:t>
          </a:r>
          <a:r>
            <a:rPr lang="en-GB" sz="1000" kern="1200" dirty="0"/>
            <a:t> </a:t>
          </a:r>
          <a:r>
            <a:rPr lang="en-GB" sz="1000" kern="1200" dirty="0" err="1"/>
            <a:t>vaststelling</a:t>
          </a:r>
          <a:r>
            <a:rPr lang="en-GB" sz="1000" kern="1200" dirty="0"/>
            <a:t> ADR2 door </a:t>
          </a:r>
          <a:r>
            <a:rPr lang="en-GB" sz="1000" kern="1200" dirty="0" err="1"/>
            <a:t>Stuurgroep</a:t>
          </a:r>
          <a:r>
            <a:rPr lang="en-GB" sz="1000" kern="1200" dirty="0"/>
            <a:t> </a:t>
          </a:r>
          <a:r>
            <a:rPr lang="en-GB" sz="1000" kern="1200" dirty="0" err="1"/>
            <a:t>Kennisplatform</a:t>
          </a:r>
          <a:r>
            <a:rPr lang="en-GB" sz="1000" kern="1200" dirty="0"/>
            <a:t> API's</a:t>
          </a:r>
        </a:p>
      </dsp:txBody>
      <dsp:txXfrm>
        <a:off x="3630102" y="3001892"/>
        <a:ext cx="1418692" cy="1243567"/>
      </dsp:txXfrm>
    </dsp:sp>
    <dsp:sp modelId="{EE44719F-B36F-AA4B-B4CA-095458F1340F}">
      <dsp:nvSpPr>
        <dsp:cNvPr id="0" name=""/>
        <dsp:cNvSpPr/>
      </dsp:nvSpPr>
      <dsp:spPr>
        <a:xfrm>
          <a:off x="4781117" y="2416684"/>
          <a:ext cx="267677" cy="26767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-3446608"/>
                <a:satOff val="19352"/>
                <a:lumOff val="-8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3446608"/>
                <a:satOff val="19352"/>
                <a:lumOff val="-8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3446608"/>
                <a:satOff val="19352"/>
                <a:lumOff val="-8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3446608"/>
              <a:satOff val="19352"/>
              <a:lumOff val="-89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76709F-AB4F-E843-AED9-BD220FB0CB8D}">
      <dsp:nvSpPr>
        <dsp:cNvPr id="0" name=""/>
        <dsp:cNvSpPr/>
      </dsp:nvSpPr>
      <dsp:spPr>
        <a:xfrm rot="5400000">
          <a:off x="5524500" y="2102612"/>
          <a:ext cx="944379" cy="157142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-4135930"/>
                <a:satOff val="23223"/>
                <a:lumOff val="-10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4135930"/>
                <a:satOff val="23223"/>
                <a:lumOff val="-10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4135930"/>
                <a:satOff val="23223"/>
                <a:lumOff val="-10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4135930"/>
              <a:satOff val="23223"/>
              <a:lumOff val="-107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DA04EB1-A9EA-374D-AB2A-85EF32FDD398}">
      <dsp:nvSpPr>
        <dsp:cNvPr id="0" name=""/>
        <dsp:cNvSpPr/>
      </dsp:nvSpPr>
      <dsp:spPr>
        <a:xfrm>
          <a:off x="5366859" y="2572130"/>
          <a:ext cx="1418692" cy="1243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Aanmelden</a:t>
          </a:r>
          <a:r>
            <a:rPr lang="en-GB" sz="1000" kern="1200" dirty="0"/>
            <a:t> ADR2 </a:t>
          </a:r>
          <a:r>
            <a:rPr lang="en-GB" sz="1000" kern="1200" dirty="0" err="1"/>
            <a:t>bij</a:t>
          </a:r>
          <a:r>
            <a:rPr lang="en-GB" sz="1000" kern="1200" dirty="0"/>
            <a:t> </a:t>
          </a:r>
          <a:r>
            <a:rPr lang="en-GB" sz="1000" kern="1200" dirty="0" err="1"/>
            <a:t>Forumstandaardisatie</a:t>
          </a:r>
          <a:endParaRPr lang="en-GB" sz="1000" kern="1200" dirty="0"/>
        </a:p>
      </dsp:txBody>
      <dsp:txXfrm>
        <a:off x="5366859" y="2572130"/>
        <a:ext cx="1418692" cy="1243567"/>
      </dsp:txXfrm>
    </dsp:sp>
    <dsp:sp modelId="{F2A123A3-0A16-E949-8656-5262E76969EC}">
      <dsp:nvSpPr>
        <dsp:cNvPr id="0" name=""/>
        <dsp:cNvSpPr/>
      </dsp:nvSpPr>
      <dsp:spPr>
        <a:xfrm>
          <a:off x="6517874" y="1986922"/>
          <a:ext cx="267677" cy="26767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-4825252"/>
                <a:satOff val="27093"/>
                <a:lumOff val="-12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4825252"/>
                <a:satOff val="27093"/>
                <a:lumOff val="-12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4825252"/>
                <a:satOff val="27093"/>
                <a:lumOff val="-12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4825252"/>
              <a:satOff val="27093"/>
              <a:lumOff val="-125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B232F9-B165-104E-B90C-12CC17C2A75B}">
      <dsp:nvSpPr>
        <dsp:cNvPr id="0" name=""/>
        <dsp:cNvSpPr/>
      </dsp:nvSpPr>
      <dsp:spPr>
        <a:xfrm rot="5400000">
          <a:off x="7261257" y="1672850"/>
          <a:ext cx="944379" cy="157142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-5514574"/>
                <a:satOff val="30963"/>
                <a:lumOff val="-14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5514574"/>
                <a:satOff val="30963"/>
                <a:lumOff val="-14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5514574"/>
                <a:satOff val="30963"/>
                <a:lumOff val="-14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5514574"/>
              <a:satOff val="30963"/>
              <a:lumOff val="-143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5F200A-806A-654B-8227-299926A0160A}">
      <dsp:nvSpPr>
        <dsp:cNvPr id="0" name=""/>
        <dsp:cNvSpPr/>
      </dsp:nvSpPr>
      <dsp:spPr>
        <a:xfrm>
          <a:off x="7103616" y="2142368"/>
          <a:ext cx="1418692" cy="1243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openbare</a:t>
          </a:r>
          <a:r>
            <a:rPr lang="en-GB" sz="1000" kern="1200" dirty="0"/>
            <a:t> </a:t>
          </a:r>
          <a:r>
            <a:rPr lang="en-GB" sz="1000" kern="1200" dirty="0" err="1"/>
            <a:t>consultatie</a:t>
          </a:r>
          <a:r>
            <a:rPr lang="en-GB" sz="1000" kern="1200" dirty="0"/>
            <a:t> door </a:t>
          </a:r>
          <a:r>
            <a:rPr lang="en-GB" sz="1000" kern="1200" dirty="0" err="1"/>
            <a:t>Buro</a:t>
          </a:r>
          <a:r>
            <a:rPr lang="en-GB" sz="1000" kern="1200" dirty="0"/>
            <a:t> Forum </a:t>
          </a:r>
          <a:r>
            <a:rPr lang="en-GB" sz="1000" kern="1200" dirty="0" err="1"/>
            <a:t>Standaardisatie</a:t>
          </a:r>
          <a:r>
            <a:rPr lang="en-GB" sz="1000" kern="1200" dirty="0"/>
            <a:t> (BFS)</a:t>
          </a:r>
        </a:p>
      </dsp:txBody>
      <dsp:txXfrm>
        <a:off x="7103616" y="2142368"/>
        <a:ext cx="1418692" cy="1243567"/>
      </dsp:txXfrm>
    </dsp:sp>
    <dsp:sp modelId="{66806998-7C5F-0B40-BC17-90B9158842EE}">
      <dsp:nvSpPr>
        <dsp:cNvPr id="0" name=""/>
        <dsp:cNvSpPr/>
      </dsp:nvSpPr>
      <dsp:spPr>
        <a:xfrm>
          <a:off x="8254631" y="1557160"/>
          <a:ext cx="267677" cy="26767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-6203895"/>
                <a:satOff val="34834"/>
                <a:lumOff val="-16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6203895"/>
                <a:satOff val="34834"/>
                <a:lumOff val="-16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6203895"/>
                <a:satOff val="34834"/>
                <a:lumOff val="-16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6203895"/>
              <a:satOff val="34834"/>
              <a:lumOff val="-161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47F032D-7124-E748-91DC-F107B8C93A33}">
      <dsp:nvSpPr>
        <dsp:cNvPr id="0" name=""/>
        <dsp:cNvSpPr/>
      </dsp:nvSpPr>
      <dsp:spPr>
        <a:xfrm rot="5400000">
          <a:off x="8998014" y="1243088"/>
          <a:ext cx="944379" cy="157142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-6893216"/>
                <a:satOff val="38704"/>
                <a:lumOff val="-17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6893216"/>
                <a:satOff val="38704"/>
                <a:lumOff val="-17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6893216"/>
                <a:satOff val="38704"/>
                <a:lumOff val="-17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6893216"/>
              <a:satOff val="38704"/>
              <a:lumOff val="-179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3679939-6AAD-0243-AC8A-6AF6C5BC4825}">
      <dsp:nvSpPr>
        <dsp:cNvPr id="0" name=""/>
        <dsp:cNvSpPr/>
      </dsp:nvSpPr>
      <dsp:spPr>
        <a:xfrm>
          <a:off x="8840373" y="1712606"/>
          <a:ext cx="1418692" cy="1243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Advies</a:t>
          </a:r>
          <a:r>
            <a:rPr lang="en-GB" sz="1000" kern="1200" dirty="0"/>
            <a:t> </a:t>
          </a:r>
          <a:r>
            <a:rPr lang="en-GB" sz="1000" kern="1200" dirty="0" err="1"/>
            <a:t>aan</a:t>
          </a:r>
          <a:r>
            <a:rPr lang="en-GB" sz="1000" kern="1200" dirty="0"/>
            <a:t> het OBDO</a:t>
          </a:r>
        </a:p>
      </dsp:txBody>
      <dsp:txXfrm>
        <a:off x="8840373" y="1712606"/>
        <a:ext cx="1418692" cy="1243567"/>
      </dsp:txXfrm>
    </dsp:sp>
    <dsp:sp modelId="{C6E4FD42-697A-F04A-9492-DAAF1CF00664}">
      <dsp:nvSpPr>
        <dsp:cNvPr id="0" name=""/>
        <dsp:cNvSpPr/>
      </dsp:nvSpPr>
      <dsp:spPr>
        <a:xfrm>
          <a:off x="9991388" y="1127397"/>
          <a:ext cx="267677" cy="26767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-7582538"/>
                <a:satOff val="42575"/>
                <a:lumOff val="-19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7582538"/>
                <a:satOff val="42575"/>
                <a:lumOff val="-19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7582538"/>
                <a:satOff val="42575"/>
                <a:lumOff val="-19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7582538"/>
              <a:satOff val="42575"/>
              <a:lumOff val="-197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B22BB4-D85E-8B4E-99CA-7E64FC48AC91}">
      <dsp:nvSpPr>
        <dsp:cNvPr id="0" name=""/>
        <dsp:cNvSpPr/>
      </dsp:nvSpPr>
      <dsp:spPr>
        <a:xfrm rot="5400000">
          <a:off x="10734771" y="813325"/>
          <a:ext cx="944379" cy="157142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-8271860"/>
                <a:satOff val="46445"/>
                <a:lumOff val="-21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8271860"/>
                <a:satOff val="46445"/>
                <a:lumOff val="-21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8271860"/>
                <a:satOff val="46445"/>
                <a:lumOff val="-21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38921E-CE42-F640-A999-3E72BE829B07}">
      <dsp:nvSpPr>
        <dsp:cNvPr id="0" name=""/>
        <dsp:cNvSpPr/>
      </dsp:nvSpPr>
      <dsp:spPr>
        <a:xfrm>
          <a:off x="10577130" y="1282843"/>
          <a:ext cx="1418692" cy="1243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Besluit</a:t>
          </a:r>
          <a:r>
            <a:rPr lang="en-GB" sz="1000" kern="1200" dirty="0"/>
            <a:t> OBDO</a:t>
          </a:r>
        </a:p>
      </dsp:txBody>
      <dsp:txXfrm>
        <a:off x="10577130" y="1282843"/>
        <a:ext cx="1418692" cy="1243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8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0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2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3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1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7/10/23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9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novum/KP-APIs/issues/53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EBAEC-BC02-AA99-BD9A-68E2EA060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7" y="5422789"/>
            <a:ext cx="8888461" cy="706641"/>
          </a:xfrm>
        </p:spPr>
        <p:txBody>
          <a:bodyPr anchor="b">
            <a:normAutofit/>
          </a:bodyPr>
          <a:lstStyle/>
          <a:p>
            <a:r>
              <a:rPr lang="nl-NL" sz="2800" dirty="0"/>
              <a:t>API Design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F5678-EF55-01A1-0F17-7E186ECB8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348" y="6165748"/>
            <a:ext cx="8888460" cy="365125"/>
          </a:xfrm>
        </p:spPr>
        <p:txBody>
          <a:bodyPr anchor="t">
            <a:normAutofit/>
          </a:bodyPr>
          <a:lstStyle/>
          <a:p>
            <a:r>
              <a:rPr lang="nl-NL" sz="1600" dirty="0" err="1"/>
              <a:t>Roadmap</a:t>
            </a:r>
            <a:endParaRPr lang="nl-NL" sz="1600" dirty="0"/>
          </a:p>
        </p:txBody>
      </p:sp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BE95697D-C475-C472-E4D0-C90110361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21" b="20522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E1F6-A796-058C-A529-6D2D710B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5" y="74391"/>
            <a:ext cx="9950103" cy="740618"/>
          </a:xfrm>
        </p:spPr>
        <p:txBody>
          <a:bodyPr/>
          <a:lstStyle/>
          <a:p>
            <a:r>
              <a:rPr lang="nl-NL" dirty="0"/>
              <a:t>Globale stappen vaststelling ADR versie 2.0.0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46E252-6FAF-4709-50CD-CC234887D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589205"/>
              </p:ext>
            </p:extLst>
          </p:nvPr>
        </p:nvGraphicFramePr>
        <p:xfrm>
          <a:off x="69574" y="626166"/>
          <a:ext cx="11996529" cy="623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81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DCA0-6583-EE3C-9C1A-F6DBF129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71" y="0"/>
            <a:ext cx="9950103" cy="677306"/>
          </a:xfrm>
        </p:spPr>
        <p:txBody>
          <a:bodyPr/>
          <a:lstStyle/>
          <a:p>
            <a:r>
              <a:rPr lang="nl-NL" dirty="0"/>
              <a:t>Wijzigingen ADR versie 2.0.0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A09819-18AD-1532-F556-F160FA248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367748"/>
              </p:ext>
            </p:extLst>
          </p:nvPr>
        </p:nvGraphicFramePr>
        <p:xfrm>
          <a:off x="347869" y="916540"/>
          <a:ext cx="11469757" cy="573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575">
                  <a:extLst>
                    <a:ext uri="{9D8B030D-6E8A-4147-A177-3AD203B41FA5}">
                      <a16:colId xmlns:a16="http://schemas.microsoft.com/office/drawing/2014/main" val="371618500"/>
                    </a:ext>
                  </a:extLst>
                </a:gridCol>
                <a:gridCol w="1483899">
                  <a:extLst>
                    <a:ext uri="{9D8B030D-6E8A-4147-A177-3AD203B41FA5}">
                      <a16:colId xmlns:a16="http://schemas.microsoft.com/office/drawing/2014/main" val="3138636580"/>
                    </a:ext>
                  </a:extLst>
                </a:gridCol>
                <a:gridCol w="4722709">
                  <a:extLst>
                    <a:ext uri="{9D8B030D-6E8A-4147-A177-3AD203B41FA5}">
                      <a16:colId xmlns:a16="http://schemas.microsoft.com/office/drawing/2014/main" val="2267861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42710617"/>
                    </a:ext>
                  </a:extLst>
                </a:gridCol>
                <a:gridCol w="3269974">
                  <a:extLst>
                    <a:ext uri="{9D8B030D-6E8A-4147-A177-3AD203B41FA5}">
                      <a16:colId xmlns:a16="http://schemas.microsoft.com/office/drawing/2014/main" val="18545767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 err="1"/>
                        <a:t>nr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 err="1"/>
                        <a:t>Rfc’s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Besproken 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506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KP #420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PR #120 (herstructurering API-53)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2013-04-20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Gesloten. Inhoud opgenomen in PR #131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016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KP #309</a:t>
                      </a:r>
                    </a:p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KP #288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PR #121 (Statement/rationale/implicaties)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2023-04-13</a:t>
                      </a:r>
                    </a:p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Klaar voor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112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PR #122 (public code file)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 err="1"/>
                        <a:t>nvt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Gereed (patch)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7426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KP #529</a:t>
                      </a:r>
                    </a:p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KP #351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PR #123 (release </a:t>
                      </a:r>
                      <a:r>
                        <a:rPr lang="nl-NL" sz="1200" dirty="0" err="1"/>
                        <a:t>version</a:t>
                      </a:r>
                      <a:r>
                        <a:rPr lang="nl-NL" sz="1200" dirty="0"/>
                        <a:t> format </a:t>
                      </a:r>
                      <a:r>
                        <a:rPr lang="nl-NL" sz="1200" dirty="0" err="1"/>
                        <a:t>bijv</a:t>
                      </a:r>
                      <a:r>
                        <a:rPr lang="nl-NL" sz="1200" dirty="0"/>
                        <a:t> 1.0.2-rc)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 err="1"/>
                        <a:t>tbd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Klaar voor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494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PR #124 (referentie beheermodel opgenomen)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 err="1"/>
                        <a:t>nvt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Gereed (patch)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8061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 err="1"/>
                        <a:t>tbd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PR #125 (samenhang testen op DON)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 err="1"/>
                        <a:t>tbd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Klaar voor release</a:t>
                      </a:r>
                    </a:p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997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PR #127 (links en </a:t>
                      </a:r>
                      <a:r>
                        <a:rPr lang="nl-NL" sz="1200" dirty="0" err="1"/>
                        <a:t>config</a:t>
                      </a:r>
                      <a:r>
                        <a:rPr lang="nl-NL" sz="1200" dirty="0"/>
                        <a:t> file bijgewerkt)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2023-04-13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Gereed (patch)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080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PR #128 (omnummeren)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2023-04-13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In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906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KP #132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PR #129 (inleiding bijgewerkt naar modulair)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2023-04-13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In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2874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KP #349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PR #130 (Http </a:t>
                      </a:r>
                      <a:r>
                        <a:rPr lang="nl-NL" sz="1200" dirty="0" err="1"/>
                        <a:t>Methods</a:t>
                      </a:r>
                      <a:r>
                        <a:rPr lang="nl-NL" sz="1200" dirty="0"/>
                        <a:t> – patch verduidelijkt)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 err="1"/>
                        <a:t>todo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In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629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KP #420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PR #131 (herstructurering API-53 : </a:t>
                      </a:r>
                      <a:r>
                        <a:rPr lang="nl-NL" sz="1200" dirty="0" err="1"/>
                        <a:t>hide-implementation</a:t>
                      </a:r>
                      <a:r>
                        <a:rPr lang="nl-N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 err="1"/>
                        <a:t>todo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In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853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PR #133 (Testen API-03 – http </a:t>
                      </a:r>
                      <a:r>
                        <a:rPr lang="nl-NL" sz="1200" dirty="0" err="1"/>
                        <a:t>Methods</a:t>
                      </a:r>
                      <a:r>
                        <a:rPr lang="nl-N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06-07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Opgenomen in RFC #134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34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KP #351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PR #134 (Verdieping Testen)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 err="1"/>
                        <a:t>todo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In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8134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KP #468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PR #135 (</a:t>
                      </a:r>
                      <a:r>
                        <a:rPr lang="nl-NL" sz="1200" dirty="0" err="1"/>
                        <a:t>rules</a:t>
                      </a:r>
                      <a:r>
                        <a:rPr lang="nl-NL" sz="1200" dirty="0"/>
                        <a:t> aangepast </a:t>
                      </a:r>
                      <a:r>
                        <a:rPr lang="nl-NL" sz="1200" dirty="0" err="1"/>
                        <a:t>obv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eDelivery</a:t>
                      </a:r>
                      <a:r>
                        <a:rPr lang="nl-N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 err="1"/>
                        <a:t>todo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In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060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KP #468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PR #136 (2 </a:t>
                      </a:r>
                      <a:r>
                        <a:rPr lang="nl-NL" sz="1200" dirty="0" err="1"/>
                        <a:t>rules</a:t>
                      </a:r>
                      <a:r>
                        <a:rPr lang="nl-NL" sz="1200" dirty="0"/>
                        <a:t> aangevuld </a:t>
                      </a:r>
                      <a:r>
                        <a:rPr lang="nl-NL" sz="1200" dirty="0" err="1"/>
                        <a:t>obv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eDelivery</a:t>
                      </a:r>
                      <a:r>
                        <a:rPr lang="nl-N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 err="1"/>
                        <a:t>todo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In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615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/>
                        <a:t>PR #137 (verwijzing GEO </a:t>
                      </a:r>
                      <a:r>
                        <a:rPr lang="nl-NL" sz="1200" dirty="0" err="1"/>
                        <a:t>rule</a:t>
                      </a:r>
                      <a:r>
                        <a:rPr lang="nl-N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nl-NL" sz="1200" dirty="0" err="1"/>
                        <a:t>todo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In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674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19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67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D8A9-1DD7-C5DE-73CD-EFFC9050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Todo’s</a:t>
            </a:r>
            <a:r>
              <a:rPr lang="nl-NL" dirty="0"/>
              <a:t> voor ADR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8E8-FB6E-529B-DDC6-7F9EC2FB2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Rule</a:t>
            </a:r>
            <a:r>
              <a:rPr lang="nl-NL" dirty="0"/>
              <a:t> met een verwijzing naar de Transport security module opnemen</a:t>
            </a:r>
          </a:p>
          <a:p>
            <a:r>
              <a:rPr lang="en-GB" dirty="0"/>
              <a:t>Het trailing slash issue </a:t>
            </a:r>
            <a:r>
              <a:rPr lang="en-GB" dirty="0">
                <a:hlinkClick r:id="rId2"/>
              </a:rPr>
              <a:t>Geonovum/KP-APIs#530</a:t>
            </a:r>
            <a:r>
              <a:rPr lang="en-GB" dirty="0"/>
              <a:t> </a:t>
            </a:r>
            <a:r>
              <a:rPr lang="en-GB" dirty="0" err="1"/>
              <a:t>verwerken</a:t>
            </a:r>
            <a:r>
              <a:rPr lang="en-GB" dirty="0"/>
              <a:t> in de rules</a:t>
            </a:r>
          </a:p>
          <a:p>
            <a:r>
              <a:rPr lang="en-GB" dirty="0"/>
              <a:t>Release notes </a:t>
            </a:r>
            <a:r>
              <a:rPr lang="en-GB" dirty="0" err="1"/>
              <a:t>opstellen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908798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352</Words>
  <Application>Microsoft Macintosh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 Next LT Pro Light</vt:lpstr>
      <vt:lpstr>BlocksVTI</vt:lpstr>
      <vt:lpstr>API Design Rules</vt:lpstr>
      <vt:lpstr>Globale stappen vaststelling ADR versie 2.0.0</vt:lpstr>
      <vt:lpstr>Wijzigingen ADR versie 2.0.0</vt:lpstr>
      <vt:lpstr>Todo’s voor ADR 2.0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Design Rules</dc:title>
  <dc:creator>Martin van der Plas</dc:creator>
  <cp:lastModifiedBy>Martin van der Plas</cp:lastModifiedBy>
  <cp:revision>7</cp:revision>
  <dcterms:created xsi:type="dcterms:W3CDTF">2023-07-06T12:47:33Z</dcterms:created>
  <dcterms:modified xsi:type="dcterms:W3CDTF">2023-07-11T15:29:54Z</dcterms:modified>
</cp:coreProperties>
</file>