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55" r:id="rId2"/>
    <p:sldId id="257" r:id="rId3"/>
    <p:sldId id="357" r:id="rId4"/>
    <p:sldId id="356" r:id="rId5"/>
    <p:sldId id="359" r:id="rId6"/>
    <p:sldId id="360" r:id="rId7"/>
    <p:sldId id="361" r:id="rId8"/>
    <p:sldId id="366" r:id="rId9"/>
    <p:sldId id="365" r:id="rId10"/>
    <p:sldId id="364" r:id="rId11"/>
    <p:sldId id="363" r:id="rId12"/>
    <p:sldId id="362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6"/>
  </p:normalViewPr>
  <p:slideViewPr>
    <p:cSldViewPr snapToGrid="0">
      <p:cViewPr varScale="1">
        <p:scale>
          <a:sx n="104" d="100"/>
          <a:sy n="104" d="100"/>
        </p:scale>
        <p:origin x="23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2F3DC-8EC6-DE4E-BFB7-A4BEF1FAFABB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A0B9-BAE4-D848-BA10-78F29D65F7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36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oorspronkelijke idee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37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globale opzet voor de uitwerking van het idee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5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globale opzet voor de uitwerking van het idee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23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structuur toelichten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5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infographic</a:t>
            </a:r>
            <a:r>
              <a:rPr lang="nl-NL" dirty="0"/>
              <a:t> doornemen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06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globale opzet voor de uitwerking van het idee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DA0B9-BAE4-D848-BA10-78F29D65F72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61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B111-32FB-9F85-7146-7C825BA67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D5BD-3D14-360D-AA2D-CF7342C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7856-5AB3-B082-9B25-576A4EC8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5461-B6BC-C874-2035-9842EF8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CE52-8766-3BDB-F2B6-9C7C5E05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1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7C9-F113-E905-C912-A10C82D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930DD-94A8-F206-40DB-46E67C29D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8061-B010-DC1B-1A21-E76A3827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1532-7648-123B-7DE8-70AAE060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3F92-9BE7-58EE-7CF8-FFB4071A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72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C07FC-5BF3-5D90-D957-B9B9492C3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91D1B-AF83-C0F3-A9EA-E76BA724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FB8F-5D94-EF8C-C7B7-CA5C4133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58AC-C5D1-78B6-881F-6B305D9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03E1-0B02-A075-8F80-272872AF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1AD-B34B-211C-CCEB-23B2E0A4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5AF0-363F-0574-21C7-C3B747EA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03DF-2C5A-5ACC-C69C-69BA3896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149C-3E91-9C2D-2D68-584D5EB2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A908-09DB-74EF-F819-2853D117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9A01-BCA0-5171-B73F-580401B3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7FAC9-621A-32D2-3DB9-50207C4B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2DB1-1C9D-3F4B-734F-D98B0B5B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43D2-D241-7F8C-FE2B-25615B1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CE29-469D-4B29-A329-3955D6D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8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92D5-C4E4-136C-067A-657572FB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AB7-3923-A3B7-56F7-EBA45A88E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BC7AC-B65B-90B7-E915-3FB227AA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6582-15B8-6122-2949-94B2A617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39DC-16FF-F250-4159-12968C3D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D113-D858-6D42-D76C-58C5E08A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5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918-6CD9-66FA-E21A-04D4AA2F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53CE-449B-33DE-ED7A-6ED4F566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33F3-52C7-E3EF-6FF3-4976ECB6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7A45-4902-6987-B2BE-184989A87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B6D48-0A91-ED16-D6D0-025BF8C0D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1042-83C9-62E1-C2E6-E8CB88BD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ECF9E-6CF0-6EE8-D83C-1CBB415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5D47E-A3DE-F60C-EA30-A1641A97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4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EC72-E56C-518F-8756-462598D0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C7F52-E0F8-742D-B939-FF9816A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8682-7719-84AB-D62B-40CB9A4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1BC-70FA-EE06-50D7-38FAF9A9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3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87476-2268-4D4A-35D4-3823B4C8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6CDE8-153C-887F-4BF3-FFED11DB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10D98-D746-83FC-2AFC-1A1CA7B7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A5E6-07B1-61CC-F9C5-D5B3481A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1D9A-DA9A-CF2B-6AEF-C1C44E62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E497-721A-9722-EC20-CEC72C0D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7F0E-D869-40BA-8FEA-DD188B9A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96BB-4196-9F89-565A-6786302F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43B6-53B8-9347-5494-8683FA7B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50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8A7E-FB0F-FC3C-4DA1-6218D4A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C24D8-1E93-A15C-83D4-4F4036098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73F2B-8404-75EA-DDF4-19518BC8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6227-808E-329E-F2A8-A0C173E8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2CB80-6D40-B682-9145-1AA1BAB5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1B62-E552-B45F-D944-37A09668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4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B48FD-030E-EEED-5E6C-6A8F0D97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259F-EE81-922C-51E5-F424330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E15B-0D81-BE6D-2982-49DA4CD3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C183-15EE-384B-B762-76CDCBE599DD}" type="datetimeFigureOut">
              <a:rPr lang="nl-NL" smtClean="0"/>
              <a:t>10-05-2023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B991-9AB8-450C-6C79-8ADC0959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9614-A461-E438-10B0-2F2050FA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FF39-90D5-524E-9662-96E6C6C5E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0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onovum/KP-APIs/tree/ed0b930adef4c5e50234aaff34820e9d625bd3c0/med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tree/master#fold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blob/master/media/API_infographic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verheid.n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lab.com/commonground/don/adr-validator/-/blob/main/pkg/adr/rules.go#L2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2FB6B-F5EC-47AF-8C26-9BCFA5042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Update modulaire opbouw </a:t>
            </a:r>
            <a:r>
              <a:rPr lang="nl-NL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Kennisplatform </a:t>
            </a:r>
            <a:r>
              <a:rPr lang="nl-NL" b="1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APIs</a:t>
            </a:r>
            <a:endParaRPr lang="nl-NL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B61E18-DF40-45DA-9F53-6000E2DB2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a typeface="Verdana" panose="020B0604030504040204" pitchFamily="34" charset="0"/>
                <a:cs typeface="Verdana" panose="020B0604030504040204" pitchFamily="34" charset="0"/>
              </a:rPr>
              <a:t>11-05-2023 | Utrecht | Martin van der Plas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FBF8EC-8D13-4BA1-8A5F-6E885715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" y="4650003"/>
            <a:ext cx="1219119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2F73765-2C99-60E4-63A6-B56AAF6C6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88881"/>
            <a:ext cx="10905066" cy="4280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ocument&#10;&#10;Description automatically generated with medium confidence">
            <a:extLst>
              <a:ext uri="{FF2B5EF4-FFF2-40B4-BE49-F238E27FC236}">
                <a16:creationId xmlns:a16="http://schemas.microsoft.com/office/drawing/2014/main" id="{69EF5B1D-73DB-AAAE-1404-61115A70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536" y="643466"/>
            <a:ext cx="6172928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2B1327-5205-2B68-E7F4-A83BD0C07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214" y="643466"/>
            <a:ext cx="5473571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9F8AB2-2A6D-40A4-5E45-CCA4096E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ED69-F9E9-EA17-F516-F78868A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669565" cy="1239012"/>
          </a:xfrm>
        </p:spPr>
        <p:txBody>
          <a:bodyPr anchor="ctr">
            <a:normAutofit/>
          </a:bodyPr>
          <a:lstStyle/>
          <a:p>
            <a:r>
              <a:rPr lang="nl-NL" sz="2800" dirty="0"/>
              <a:t>Het oorspronkelijke idee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61D24E-FCF2-79AE-A30A-8740E32E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Het </a:t>
            </a:r>
            <a:r>
              <a:rPr lang="en-US" sz="1700" dirty="0" err="1"/>
              <a:t>algemene</a:t>
            </a:r>
            <a:r>
              <a:rPr lang="en-US" sz="1700" dirty="0"/>
              <a:t> </a:t>
            </a:r>
            <a:r>
              <a:rPr lang="en-US" sz="1700" dirty="0" err="1"/>
              <a:t>beeld</a:t>
            </a:r>
            <a:r>
              <a:rPr lang="en-US" sz="1700" dirty="0"/>
              <a:t> </a:t>
            </a:r>
            <a:r>
              <a:rPr lang="en-US" sz="1700" dirty="0" err="1"/>
              <a:t>voor</a:t>
            </a:r>
            <a:r>
              <a:rPr lang="en-US" sz="1700" dirty="0"/>
              <a:t> de </a:t>
            </a:r>
            <a:r>
              <a:rPr lang="en-US" sz="1700" dirty="0" err="1"/>
              <a:t>modulaire</a:t>
            </a:r>
            <a:r>
              <a:rPr lang="en-US" sz="1700" dirty="0"/>
              <a:t> </a:t>
            </a:r>
            <a:r>
              <a:rPr lang="en-US" sz="1700" dirty="0" err="1"/>
              <a:t>opbouw</a:t>
            </a:r>
            <a:r>
              <a:rPr lang="en-US" sz="1700" dirty="0"/>
              <a:t> </a:t>
            </a:r>
            <a:r>
              <a:rPr lang="en-US" sz="1700" dirty="0" err="1"/>
              <a:t>zoals</a:t>
            </a:r>
            <a:r>
              <a:rPr lang="en-US" sz="1700" dirty="0"/>
              <a:t> </a:t>
            </a:r>
            <a:r>
              <a:rPr lang="en-US" sz="1700" dirty="0" err="1"/>
              <a:t>gepresenteerd</a:t>
            </a:r>
            <a:r>
              <a:rPr lang="en-US" sz="1700" dirty="0"/>
              <a:t> door Jasper Roes in </a:t>
            </a:r>
            <a:r>
              <a:rPr lang="en-US" sz="1700" dirty="0" err="1"/>
              <a:t>maart</a:t>
            </a:r>
            <a:r>
              <a:rPr lang="en-US" sz="1700" dirty="0"/>
              <a:t> 2022</a:t>
            </a:r>
          </a:p>
          <a:p>
            <a:r>
              <a:rPr lang="en-US" sz="1700" dirty="0"/>
              <a:t> </a:t>
            </a:r>
            <a:r>
              <a:rPr lang="en-US" sz="1700" dirty="0" err="1"/>
              <a:t>Uitgangspunten</a:t>
            </a:r>
            <a:r>
              <a:rPr lang="en-US" sz="1700" dirty="0"/>
              <a:t>:</a:t>
            </a:r>
          </a:p>
          <a:p>
            <a:pPr lvl="1"/>
            <a:r>
              <a:rPr lang="en-US" sz="1300" dirty="0" err="1"/>
              <a:t>Versionering</a:t>
            </a:r>
            <a:r>
              <a:rPr lang="en-US" sz="1300" dirty="0"/>
              <a:t> van de modules</a:t>
            </a:r>
          </a:p>
          <a:p>
            <a:pPr lvl="1"/>
            <a:r>
              <a:rPr lang="en-US" sz="1300" dirty="0" err="1"/>
              <a:t>Relaties</a:t>
            </a:r>
            <a:r>
              <a:rPr lang="en-US" sz="1300" dirty="0"/>
              <a:t> </a:t>
            </a:r>
            <a:r>
              <a:rPr lang="en-US" sz="1300" dirty="0" err="1"/>
              <a:t>tussen</a:t>
            </a:r>
            <a:r>
              <a:rPr lang="en-US" sz="1300" dirty="0"/>
              <a:t> major </a:t>
            </a:r>
            <a:r>
              <a:rPr lang="en-US" sz="1300" dirty="0" err="1"/>
              <a:t>versies</a:t>
            </a:r>
            <a:r>
              <a:rPr lang="en-US" sz="1300" dirty="0"/>
              <a:t> van de Core </a:t>
            </a:r>
            <a:r>
              <a:rPr lang="en-US" sz="1300" dirty="0" err="1"/>
              <a:t>en</a:t>
            </a:r>
            <a:r>
              <a:rPr lang="en-US" sz="1300" dirty="0"/>
              <a:t> modules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C79BEAB-9465-3B70-8D88-46ABD9585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6" t="20" r="27230" b="-1"/>
          <a:stretch/>
        </p:blipFill>
        <p:spPr>
          <a:xfrm>
            <a:off x="5993026" y="1282"/>
            <a:ext cx="5523471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ED69-F9E9-EA17-F516-F78868A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nl-NL" sz="2800" dirty="0"/>
              <a:t>De nieuwe kapstok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61D24E-FCF2-79AE-A30A-8740E32E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De </a:t>
            </a:r>
            <a:r>
              <a:rPr lang="en-US" sz="1700" dirty="0" err="1"/>
              <a:t>globale</a:t>
            </a:r>
            <a:r>
              <a:rPr lang="en-US" sz="1700" dirty="0"/>
              <a:t> </a:t>
            </a:r>
            <a:r>
              <a:rPr lang="en-US" sz="1700" dirty="0" err="1"/>
              <a:t>opzet</a:t>
            </a:r>
            <a:r>
              <a:rPr lang="en-US" sz="1700" dirty="0"/>
              <a:t> </a:t>
            </a:r>
            <a:r>
              <a:rPr lang="en-US" sz="1700" dirty="0" err="1"/>
              <a:t>voor</a:t>
            </a:r>
            <a:r>
              <a:rPr lang="en-US" sz="1700" dirty="0"/>
              <a:t> de </a:t>
            </a:r>
            <a:r>
              <a:rPr lang="en-US" sz="1700" dirty="0" err="1"/>
              <a:t>uitwerking</a:t>
            </a:r>
            <a:r>
              <a:rPr lang="en-US" sz="1700" dirty="0"/>
              <a:t> van het idee van de </a:t>
            </a:r>
            <a:r>
              <a:rPr lang="en-US" sz="1700" dirty="0" err="1"/>
              <a:t>modulaire</a:t>
            </a:r>
            <a:r>
              <a:rPr lang="en-US" sz="1700" dirty="0"/>
              <a:t> </a:t>
            </a:r>
            <a:r>
              <a:rPr lang="en-US" sz="1700" dirty="0" err="1"/>
              <a:t>opbouw</a:t>
            </a:r>
            <a:endParaRPr lang="en-US" sz="1700" dirty="0"/>
          </a:p>
          <a:p>
            <a:pPr lvl="1"/>
            <a:r>
              <a:rPr lang="en-US" sz="1300" dirty="0" err="1"/>
              <a:t>Naast</a:t>
            </a:r>
            <a:r>
              <a:rPr lang="en-US" sz="1300" dirty="0"/>
              <a:t> de Core </a:t>
            </a:r>
            <a:r>
              <a:rPr lang="en-US" sz="1300" dirty="0" err="1"/>
              <a:t>en</a:t>
            </a:r>
            <a:r>
              <a:rPr lang="en-US" sz="1300" dirty="0"/>
              <a:t> de modules </a:t>
            </a:r>
            <a:r>
              <a:rPr lang="en-US" sz="1300" dirty="0" err="1"/>
              <a:t>zijn</a:t>
            </a:r>
            <a:r>
              <a:rPr lang="en-US" sz="1300" dirty="0"/>
              <a:t> </a:t>
            </a:r>
            <a:r>
              <a:rPr lang="en-US" sz="1300" dirty="0" err="1"/>
              <a:t>ook</a:t>
            </a:r>
            <a:r>
              <a:rPr lang="en-US" sz="1300" dirty="0"/>
              <a:t> </a:t>
            </a:r>
            <a:r>
              <a:rPr lang="en-US" sz="1300" dirty="0" err="1"/>
              <a:t>algemene</a:t>
            </a:r>
            <a:r>
              <a:rPr lang="en-US" sz="1300" dirty="0"/>
              <a:t> </a:t>
            </a:r>
            <a:r>
              <a:rPr lang="en-US" sz="1300" dirty="0" err="1"/>
              <a:t>documenten</a:t>
            </a:r>
            <a:r>
              <a:rPr lang="en-US" sz="1300" dirty="0"/>
              <a:t> </a:t>
            </a:r>
            <a:r>
              <a:rPr lang="en-US" sz="1300" dirty="0" err="1"/>
              <a:t>onderkend</a:t>
            </a:r>
            <a:r>
              <a:rPr lang="en-US" sz="1300" dirty="0"/>
              <a:t>.</a:t>
            </a:r>
          </a:p>
          <a:p>
            <a:pPr lvl="1"/>
            <a:r>
              <a:rPr lang="en-US" sz="1300" dirty="0"/>
              <a:t>Er is </a:t>
            </a:r>
            <a:r>
              <a:rPr lang="en-US" sz="1300" dirty="0" err="1"/>
              <a:t>besloten</a:t>
            </a:r>
            <a:r>
              <a:rPr lang="en-US" sz="1300" dirty="0"/>
              <a:t> om </a:t>
            </a:r>
            <a:r>
              <a:rPr lang="en-US" sz="1300" dirty="0" err="1"/>
              <a:t>ook</a:t>
            </a:r>
            <a:r>
              <a:rPr lang="en-US" sz="1300" dirty="0"/>
              <a:t> de </a:t>
            </a:r>
            <a:r>
              <a:rPr lang="en-US" sz="1300" dirty="0" err="1"/>
              <a:t>concepten</a:t>
            </a:r>
            <a:r>
              <a:rPr lang="en-US" sz="1300" dirty="0"/>
              <a:t> die er al </a:t>
            </a:r>
            <a:r>
              <a:rPr lang="en-US" sz="1300" dirty="0" err="1"/>
              <a:t>zijn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die in </a:t>
            </a:r>
            <a:r>
              <a:rPr lang="en-US" sz="1300" dirty="0" err="1"/>
              <a:t>ontwikkeling</a:t>
            </a:r>
            <a:r>
              <a:rPr lang="en-US" sz="1300" dirty="0"/>
              <a:t> </a:t>
            </a:r>
            <a:r>
              <a:rPr lang="en-US" sz="1300" dirty="0" err="1"/>
              <a:t>zijn</a:t>
            </a:r>
            <a:r>
              <a:rPr lang="en-US" sz="1300" dirty="0"/>
              <a:t> </a:t>
            </a:r>
            <a:r>
              <a:rPr lang="en-US" sz="1300" dirty="0" err="1"/>
              <a:t>een</a:t>
            </a:r>
            <a:r>
              <a:rPr lang="en-US" sz="1300" dirty="0"/>
              <a:t> </a:t>
            </a:r>
            <a:r>
              <a:rPr lang="en-US" sz="1300" dirty="0" err="1"/>
              <a:t>plek</a:t>
            </a:r>
            <a:r>
              <a:rPr lang="en-US" sz="1300" dirty="0"/>
              <a:t> </a:t>
            </a:r>
            <a:r>
              <a:rPr lang="en-US" sz="1300" dirty="0" err="1"/>
              <a:t>te</a:t>
            </a:r>
            <a:r>
              <a:rPr lang="en-US" sz="1300" dirty="0"/>
              <a:t> </a:t>
            </a:r>
            <a:r>
              <a:rPr lang="en-US" sz="1300" dirty="0" err="1"/>
              <a:t>geven</a:t>
            </a:r>
            <a:r>
              <a:rPr lang="en-US" sz="1300" dirty="0"/>
              <a:t>.</a:t>
            </a:r>
          </a:p>
          <a:p>
            <a:pPr lvl="1"/>
            <a:r>
              <a:rPr lang="en-US" sz="1300" dirty="0"/>
              <a:t>Er is </a:t>
            </a:r>
            <a:r>
              <a:rPr lang="en-US" sz="1300" dirty="0" err="1"/>
              <a:t>besloten</a:t>
            </a:r>
            <a:r>
              <a:rPr lang="en-US" sz="1300" dirty="0"/>
              <a:t> om </a:t>
            </a:r>
            <a:r>
              <a:rPr lang="en-US" sz="1300" dirty="0" err="1"/>
              <a:t>naast</a:t>
            </a:r>
            <a:r>
              <a:rPr lang="en-US" sz="1300" dirty="0"/>
              <a:t> de core </a:t>
            </a:r>
            <a:r>
              <a:rPr lang="en-US" sz="1300" dirty="0" err="1"/>
              <a:t>ook</a:t>
            </a:r>
            <a:r>
              <a:rPr lang="en-US" sz="1300" dirty="0"/>
              <a:t> de </a:t>
            </a:r>
            <a:r>
              <a:rPr lang="en-US" sz="1300" dirty="0" err="1"/>
              <a:t>andere</a:t>
            </a:r>
            <a:r>
              <a:rPr lang="en-US" sz="1300" dirty="0"/>
              <a:t> </a:t>
            </a:r>
            <a:r>
              <a:rPr lang="en-US" sz="1300" dirty="0" err="1"/>
              <a:t>normatieve</a:t>
            </a:r>
            <a:r>
              <a:rPr lang="en-US" sz="1300" dirty="0"/>
              <a:t> </a:t>
            </a:r>
            <a:r>
              <a:rPr lang="en-US" sz="1300" dirty="0" err="1"/>
              <a:t>documenten</a:t>
            </a:r>
            <a:r>
              <a:rPr lang="en-US" sz="1300" dirty="0"/>
              <a:t> op </a:t>
            </a:r>
            <a:r>
              <a:rPr lang="en-US" sz="1300" dirty="0" err="1"/>
              <a:t>te</a:t>
            </a:r>
            <a:r>
              <a:rPr lang="en-US" sz="1300" dirty="0"/>
              <a:t> </a:t>
            </a:r>
            <a:r>
              <a:rPr lang="en-US" sz="1300" dirty="0" err="1"/>
              <a:t>nemen</a:t>
            </a:r>
            <a:r>
              <a:rPr lang="en-US" sz="13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47C41-3EEF-5378-52B8-4C3F7ABB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48930"/>
            <a:ext cx="6922008" cy="5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ded Corner 3">
            <a:extLst>
              <a:ext uri="{FF2B5EF4-FFF2-40B4-BE49-F238E27FC236}">
                <a16:creationId xmlns:a16="http://schemas.microsoft.com/office/drawing/2014/main" id="{362653A3-139C-13A8-C392-4BF4DA2047B8}"/>
              </a:ext>
            </a:extLst>
          </p:cNvPr>
          <p:cNvSpPr/>
          <p:nvPr/>
        </p:nvSpPr>
        <p:spPr>
          <a:xfrm>
            <a:off x="128016" y="5873043"/>
            <a:ext cx="2397211" cy="8647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Alle bestanden van de </a:t>
            </a:r>
            <a:r>
              <a:rPr lang="nl-NL" sz="1200" dirty="0" err="1">
                <a:solidFill>
                  <a:schemeClr val="bg1">
                    <a:lumMod val="65000"/>
                  </a:schemeClr>
                </a:solidFill>
              </a:rPr>
              <a:t>infographic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 zijn beschikbaar op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Github.com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ED69-F9E9-EA17-F516-F78868A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nl-NL" sz="2800" dirty="0"/>
              <a:t>De nieuwe Structuur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61D24E-FCF2-79AE-A30A-8740E32E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300" dirty="0"/>
              <a:t>1 folder per </a:t>
            </a:r>
            <a:r>
              <a:rPr lang="en-US" sz="1300" dirty="0" err="1"/>
              <a:t>laag</a:t>
            </a:r>
            <a:r>
              <a:rPr lang="en-US" sz="1300" dirty="0"/>
              <a:t> </a:t>
            </a:r>
            <a:r>
              <a:rPr lang="en-US" sz="1300" dirty="0" err="1"/>
              <a:t>documenten</a:t>
            </a:r>
            <a:r>
              <a:rPr lang="en-US" sz="1300" dirty="0"/>
              <a:t>.</a:t>
            </a:r>
          </a:p>
          <a:p>
            <a:r>
              <a:rPr lang="en-US" sz="1300" dirty="0" err="1"/>
              <a:t>Een</a:t>
            </a:r>
            <a:r>
              <a:rPr lang="en-US" sz="1300" dirty="0"/>
              <a:t> </a:t>
            </a:r>
            <a:r>
              <a:rPr lang="en-US" sz="1300" dirty="0" err="1"/>
              <a:t>archief</a:t>
            </a:r>
            <a:r>
              <a:rPr lang="en-US" sz="1300" dirty="0"/>
              <a:t> </a:t>
            </a:r>
            <a:r>
              <a:rPr lang="en-US" sz="1300" dirty="0" err="1"/>
              <a:t>geintroduceerd</a:t>
            </a:r>
            <a:r>
              <a:rPr lang="en-US" sz="1300" dirty="0"/>
              <a:t> om </a:t>
            </a:r>
            <a:r>
              <a:rPr lang="en-US" sz="1300" dirty="0" err="1"/>
              <a:t>oude</a:t>
            </a:r>
            <a:r>
              <a:rPr lang="en-US" sz="1300" dirty="0"/>
              <a:t> files </a:t>
            </a:r>
            <a:r>
              <a:rPr lang="en-US" sz="1300" dirty="0" err="1"/>
              <a:t>en</a:t>
            </a:r>
            <a:r>
              <a:rPr lang="en-US" sz="1300" dirty="0"/>
              <a:t> media </a:t>
            </a:r>
            <a:r>
              <a:rPr lang="en-US" sz="1300" dirty="0" err="1"/>
              <a:t>te</a:t>
            </a:r>
            <a:r>
              <a:rPr lang="en-US" sz="1300" dirty="0"/>
              <a:t> </a:t>
            </a:r>
            <a:r>
              <a:rPr lang="en-US" sz="1300" dirty="0" err="1"/>
              <a:t>parkeren</a:t>
            </a:r>
            <a:r>
              <a:rPr lang="en-US" sz="1300" dirty="0"/>
              <a:t>.</a:t>
            </a:r>
          </a:p>
          <a:p>
            <a:r>
              <a:rPr lang="en-US" sz="1300" dirty="0"/>
              <a:t>1 media folder </a:t>
            </a:r>
            <a:r>
              <a:rPr lang="en-US" sz="1300" dirty="0" err="1"/>
              <a:t>zodat</a:t>
            </a:r>
            <a:r>
              <a:rPr lang="en-US" sz="1300" dirty="0"/>
              <a:t> we </a:t>
            </a:r>
            <a:r>
              <a:rPr lang="en-US" sz="1300" dirty="0" err="1"/>
              <a:t>gedeelde</a:t>
            </a:r>
            <a:r>
              <a:rPr lang="en-US" sz="1300" dirty="0"/>
              <a:t> media </a:t>
            </a:r>
            <a:r>
              <a:rPr lang="en-US" sz="1300" dirty="0" err="1"/>
              <a:t>bestanden</a:t>
            </a:r>
            <a:r>
              <a:rPr lang="en-US" sz="1300" dirty="0"/>
              <a:t> op 1 </a:t>
            </a:r>
            <a:r>
              <a:rPr lang="en-US" sz="1300" dirty="0" err="1"/>
              <a:t>plek</a:t>
            </a:r>
            <a:r>
              <a:rPr lang="en-US" sz="1300" dirty="0"/>
              <a:t> </a:t>
            </a:r>
            <a:r>
              <a:rPr lang="en-US" sz="1300" dirty="0" err="1"/>
              <a:t>kunnen</a:t>
            </a:r>
            <a:r>
              <a:rPr lang="en-US" sz="1300" dirty="0"/>
              <a:t> </a:t>
            </a:r>
            <a:r>
              <a:rPr lang="en-US" sz="1300" dirty="0" err="1"/>
              <a:t>bijhouden</a:t>
            </a:r>
            <a:endParaRPr lang="en-US" sz="1300" dirty="0"/>
          </a:p>
          <a:p>
            <a:r>
              <a:rPr lang="en-US" sz="1300" dirty="0"/>
              <a:t>1 </a:t>
            </a:r>
            <a:r>
              <a:rPr lang="en-US" sz="1300" dirty="0" err="1"/>
              <a:t>hoofdmap</a:t>
            </a:r>
            <a:r>
              <a:rPr lang="en-US" sz="1300" dirty="0"/>
              <a:t> </a:t>
            </a:r>
            <a:r>
              <a:rPr lang="en-US" sz="1300" dirty="0" err="1"/>
              <a:t>voor</a:t>
            </a:r>
            <a:r>
              <a:rPr lang="en-US" sz="1300" dirty="0"/>
              <a:t> het </a:t>
            </a:r>
            <a:r>
              <a:rPr lang="en-US" sz="1300" dirty="0" err="1"/>
              <a:t>opslaan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delen</a:t>
            </a:r>
            <a:r>
              <a:rPr lang="en-US" sz="1300" dirty="0"/>
              <a:t> van alle </a:t>
            </a:r>
            <a:r>
              <a:rPr lang="en-US" sz="1300" dirty="0" err="1"/>
              <a:t>overleggen</a:t>
            </a:r>
            <a:endParaRPr lang="en-US" sz="1300" dirty="0"/>
          </a:p>
          <a:p>
            <a:r>
              <a:rPr lang="en-US" sz="1300" dirty="0"/>
              <a:t>De </a:t>
            </a:r>
            <a:r>
              <a:rPr lang="en-US" sz="1300" dirty="0" err="1"/>
              <a:t>laatste</a:t>
            </a:r>
            <a:r>
              <a:rPr lang="en-US" sz="1300" dirty="0"/>
              <a:t> </a:t>
            </a:r>
            <a:r>
              <a:rPr lang="en-US" sz="1300" dirty="0" err="1"/>
              <a:t>concetteksten</a:t>
            </a:r>
            <a:r>
              <a:rPr lang="en-US" sz="1300" dirty="0"/>
              <a:t> </a:t>
            </a:r>
            <a:r>
              <a:rPr lang="en-US" sz="1300" dirty="0" err="1"/>
              <a:t>staan</a:t>
            </a:r>
            <a:r>
              <a:rPr lang="en-US" sz="1300" dirty="0"/>
              <a:t> in de master </a:t>
            </a:r>
            <a:r>
              <a:rPr lang="en-US" sz="1300" dirty="0" err="1"/>
              <a:t>branche</a:t>
            </a:r>
            <a:endParaRPr lang="en-US" sz="1300" dirty="0"/>
          </a:p>
          <a:p>
            <a:r>
              <a:rPr lang="en-US" sz="1300" dirty="0"/>
              <a:t>Grote </a:t>
            </a:r>
            <a:r>
              <a:rPr lang="en-US" sz="1300" dirty="0" err="1"/>
              <a:t>wijzigingen</a:t>
            </a:r>
            <a:r>
              <a:rPr lang="en-US" sz="1300" dirty="0"/>
              <a:t> </a:t>
            </a:r>
            <a:r>
              <a:rPr lang="en-US" sz="1300" dirty="0" err="1"/>
              <a:t>kunnen</a:t>
            </a:r>
            <a:r>
              <a:rPr lang="en-US" sz="1300" dirty="0"/>
              <a:t> in </a:t>
            </a:r>
            <a:r>
              <a:rPr lang="en-US" sz="1300" dirty="0" err="1"/>
              <a:t>brenches</a:t>
            </a:r>
            <a:r>
              <a:rPr lang="en-US" sz="1300" dirty="0"/>
              <a:t> </a:t>
            </a:r>
            <a:r>
              <a:rPr lang="en-US" sz="1300" dirty="0" err="1"/>
              <a:t>worden</a:t>
            </a:r>
            <a:r>
              <a:rPr lang="en-US" sz="1300" dirty="0"/>
              <a:t> </a:t>
            </a:r>
            <a:r>
              <a:rPr lang="en-US" sz="1300" dirty="0" err="1"/>
              <a:t>uitgewerkt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samengevoegd</a:t>
            </a:r>
            <a:r>
              <a:rPr lang="en-US" sz="1300" dirty="0"/>
              <a:t> met de master.</a:t>
            </a:r>
          </a:p>
          <a:p>
            <a:r>
              <a:rPr lang="en-US" sz="1300" dirty="0" err="1"/>
              <a:t>Kleine</a:t>
            </a:r>
            <a:r>
              <a:rPr lang="en-US" sz="1300" dirty="0"/>
              <a:t> </a:t>
            </a:r>
            <a:r>
              <a:rPr lang="en-US" sz="1300" dirty="0" err="1"/>
              <a:t>bijdragen</a:t>
            </a:r>
            <a:r>
              <a:rPr lang="en-US" sz="1300" dirty="0"/>
              <a:t> </a:t>
            </a:r>
            <a:r>
              <a:rPr lang="en-US" sz="1300" dirty="0" err="1"/>
              <a:t>kunenn</a:t>
            </a:r>
            <a:r>
              <a:rPr lang="en-US" sz="1300" dirty="0"/>
              <a:t> direct in master </a:t>
            </a:r>
            <a:r>
              <a:rPr lang="en-US" sz="1300" dirty="0" err="1"/>
              <a:t>worden</a:t>
            </a:r>
            <a:r>
              <a:rPr lang="en-US" sz="1300" dirty="0"/>
              <a:t> </a:t>
            </a:r>
            <a:r>
              <a:rPr lang="en-US" sz="1300" dirty="0" err="1"/>
              <a:t>aangepast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geupload</a:t>
            </a:r>
            <a:r>
              <a:rPr lang="en-US" sz="1300" dirty="0"/>
              <a:t>.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362653A3-139C-13A8-C392-4BF4DA2047B8}"/>
              </a:ext>
            </a:extLst>
          </p:cNvPr>
          <p:cNvSpPr/>
          <p:nvPr/>
        </p:nvSpPr>
        <p:spPr>
          <a:xfrm>
            <a:off x="128016" y="5873043"/>
            <a:ext cx="2397211" cy="8647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Een beschrijving van alle folders is gedocumenteerd in de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readme.md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E1E56-BAB7-0F0C-60A2-18E274EC0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463" y="905716"/>
            <a:ext cx="7127789" cy="50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ED69-F9E9-EA17-F516-F78868A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nl-NL" sz="2800"/>
              <a:t>Infographic</a:t>
            </a:r>
            <a:endParaRPr lang="nl-NL" sz="28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61D24E-FCF2-79AE-A30A-8740E32E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300"/>
              <a:t>Een totaaloverzicht van alle documenten en modules die tezamen de NL API Strategie vormen</a:t>
            </a:r>
          </a:p>
          <a:p>
            <a:r>
              <a:rPr lang="en-US" sz="1300"/>
              <a:t>Een gedeelde inleiding in alle documenten</a:t>
            </a:r>
          </a:p>
          <a:p>
            <a:r>
              <a:rPr lang="en-US" sz="1300"/>
              <a:t>Besluit om nummering te vervangen door naamgeving van rules</a:t>
            </a:r>
          </a:p>
          <a:p>
            <a:r>
              <a:rPr lang="en-US" sz="1300"/>
              <a:t>Besluit om naar de modules te gaan verwijzen vanuit de Core/ADR</a:t>
            </a:r>
          </a:p>
          <a:p>
            <a:r>
              <a:rPr lang="en-US" sz="1300"/>
              <a:t>Testbaarheid van rules in de ADR en ook modules is een aandachtspunt</a:t>
            </a:r>
            <a:endParaRPr lang="en-US" sz="1300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362653A3-139C-13A8-C392-4BF4DA2047B8}"/>
              </a:ext>
            </a:extLst>
          </p:cNvPr>
          <p:cNvSpPr/>
          <p:nvPr/>
        </p:nvSpPr>
        <p:spPr>
          <a:xfrm>
            <a:off x="128016" y="5873043"/>
            <a:ext cx="2397211" cy="8647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>
                <a:solidFill>
                  <a:schemeClr val="bg1">
                    <a:lumMod val="65000"/>
                  </a:schemeClr>
                </a:solidFill>
                <a:hlinkClick r:id="rId3"/>
              </a:rPr>
              <a:t>infographic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EE176C-19DC-7D25-7FAF-76E1D751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752" y="0"/>
            <a:ext cx="5894173" cy="67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F50C0A8F-A31E-A75B-6C8A-ABCF98E6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8AE98-8737-883C-238B-56CC4CB8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nl-NL" sz="4000"/>
              <a:t>Restpunten en 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B7-C5E2-D341-725C-682E729B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nl-NL" sz="2000"/>
              <a:t>Respec bijgewerkt</a:t>
            </a:r>
          </a:p>
          <a:p>
            <a:r>
              <a:rPr lang="nl-NL" sz="2000"/>
              <a:t>Publicatie locatie van documenten wordt onderzocht</a:t>
            </a:r>
          </a:p>
          <a:p>
            <a:r>
              <a:rPr lang="nl-NL" sz="2000"/>
              <a:t>Opmaak van de rules </a:t>
            </a:r>
          </a:p>
          <a:p>
            <a:r>
              <a:rPr lang="nl-NL" sz="2000"/>
              <a:t>Splitsing in functionele en technische rules</a:t>
            </a:r>
          </a:p>
          <a:p>
            <a:r>
              <a:rPr lang="nl-NL" sz="2000"/>
              <a:t>Splitsing security hoofdstuk in “transport security” module en ”access control” module</a:t>
            </a:r>
          </a:p>
        </p:txBody>
      </p:sp>
    </p:spTree>
    <p:extLst>
      <p:ext uri="{BB962C8B-B14F-4D97-AF65-F5344CB8AC3E}">
        <p14:creationId xmlns:p14="http://schemas.microsoft.com/office/powerpoint/2010/main" val="72022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ED69-F9E9-EA17-F516-F78868A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nl-NL" sz="4000" dirty="0"/>
              <a:t>Testbaarheid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362653A3-139C-13A8-C392-4BF4DA2047B8}"/>
              </a:ext>
            </a:extLst>
          </p:cNvPr>
          <p:cNvSpPr/>
          <p:nvPr/>
        </p:nvSpPr>
        <p:spPr>
          <a:xfrm>
            <a:off x="730516" y="5099749"/>
            <a:ext cx="2692305" cy="93890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rule is included in the automatic tests on </a:t>
            </a:r>
            <a:r>
              <a:rPr lang="en-GB" sz="1200" b="0" i="0" u="none" strike="noStrike" dirty="0">
                <a:effectLst/>
                <a:latin typeface="Arial" panose="020B0604020202020204" pitchFamily="34" charset="0"/>
                <a:hlinkClick r:id="rId3"/>
              </a:rPr>
              <a:t>developer.overheid.nl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source code of the technical test can be found </a:t>
            </a:r>
            <a:r>
              <a:rPr lang="en-GB" sz="1200" b="0" i="0" u="none" strike="noStrike" dirty="0">
                <a:effectLst/>
                <a:latin typeface="Arial" panose="020B0604020202020204" pitchFamily="34" charset="0"/>
                <a:hlinkClick r:id="rId4"/>
              </a:rPr>
              <a:t>here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Content Placeholder 9" descr="A picture containing diagram, circle, screenshot, plan&#10;&#10;Description automatically generated">
            <a:extLst>
              <a:ext uri="{FF2B5EF4-FFF2-40B4-BE49-F238E27FC236}">
                <a16:creationId xmlns:a16="http://schemas.microsoft.com/office/drawing/2014/main" id="{DE1F9107-842F-D50A-442F-4BF83CAB7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74292" y="1000897"/>
            <a:ext cx="7262625" cy="43315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01F756-386B-1FC8-7092-8BF1FC3A6E89}"/>
              </a:ext>
            </a:extLst>
          </p:cNvPr>
          <p:cNvSpPr txBox="1"/>
          <p:nvPr/>
        </p:nvSpPr>
        <p:spPr>
          <a:xfrm>
            <a:off x="843472" y="1880966"/>
            <a:ext cx="306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laatste </a:t>
            </a:r>
            <a:r>
              <a:rPr lang="nl-NL" dirty="0" err="1"/>
              <a:t>Core</a:t>
            </a:r>
            <a:r>
              <a:rPr lang="nl-NL" dirty="0"/>
              <a:t> ADR versie 1.1 is nu in sync met testscript versie 0.3.0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Nog te borgen in de </a:t>
            </a:r>
            <a:r>
              <a:rPr lang="nl-NL" dirty="0" err="1"/>
              <a:t>governance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Versionering</a:t>
            </a:r>
            <a:r>
              <a:rPr lang="nl-NL" dirty="0"/>
              <a:t> van modules en niet van </a:t>
            </a:r>
            <a:r>
              <a:rPr lang="nl-NL" dirty="0" err="1"/>
              <a:t>rules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Idee om in de OAS te duiden welke modules zijn toegepast.</a:t>
            </a:r>
          </a:p>
        </p:txBody>
      </p:sp>
    </p:spTree>
    <p:extLst>
      <p:ext uri="{BB962C8B-B14F-4D97-AF65-F5344CB8AC3E}">
        <p14:creationId xmlns:p14="http://schemas.microsoft.com/office/powerpoint/2010/main" val="11938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B226527C-F0B6-53AF-06C5-A1C9E1C3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89" y="643466"/>
            <a:ext cx="7710822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1519</TotalTime>
  <Words>411</Words>
  <Application>Microsoft Macintosh PowerPoint</Application>
  <PresentationFormat>Widescreen</PresentationFormat>
  <Paragraphs>53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Update modulaire opbouw Kennisplatform APIs</vt:lpstr>
      <vt:lpstr>PowerPoint Presentation</vt:lpstr>
      <vt:lpstr>Het oorspronkelijke idee</vt:lpstr>
      <vt:lpstr>De nieuwe kapstok</vt:lpstr>
      <vt:lpstr>De nieuwe Structuur</vt:lpstr>
      <vt:lpstr>Infographic</vt:lpstr>
      <vt:lpstr>Restpunten en voorbeelden</vt:lpstr>
      <vt:lpstr>Testbaarheid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modulaire opbouw Kennisplatform APIs</dc:title>
  <dc:creator>Martin van der Plas</dc:creator>
  <cp:lastModifiedBy>Martin van der Plas</cp:lastModifiedBy>
  <cp:revision>4</cp:revision>
  <dcterms:created xsi:type="dcterms:W3CDTF">2023-05-10T06:51:08Z</dcterms:created>
  <dcterms:modified xsi:type="dcterms:W3CDTF">2023-05-11T08:10:13Z</dcterms:modified>
</cp:coreProperties>
</file>