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7" r:id="rId6"/>
    <p:sldId id="256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A96F3C-77AD-4DB4-B05D-1F5FBDACCD2B}" v="3" dt="2024-10-07T12:50:59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Janssen" userId="b62697e8-e7f0-48fe-b701-a5c7b17d8ebc" providerId="ADAL" clId="{81A96F3C-77AD-4DB4-B05D-1F5FBDACCD2B}"/>
    <pc:docChg chg="custSel addSld modSld sldOrd">
      <pc:chgData name="Paul Janssen" userId="b62697e8-e7f0-48fe-b701-a5c7b17d8ebc" providerId="ADAL" clId="{81A96F3C-77AD-4DB4-B05D-1F5FBDACCD2B}" dt="2024-10-07T12:50:59.572" v="96" actId="1076"/>
      <pc:docMkLst>
        <pc:docMk/>
      </pc:docMkLst>
      <pc:sldChg chg="modSp">
        <pc:chgData name="Paul Janssen" userId="b62697e8-e7f0-48fe-b701-a5c7b17d8ebc" providerId="ADAL" clId="{81A96F3C-77AD-4DB4-B05D-1F5FBDACCD2B}" dt="2024-10-07T12:50:59.572" v="96" actId="1076"/>
        <pc:sldMkLst>
          <pc:docMk/>
          <pc:sldMk cId="2128492711" sldId="256"/>
        </pc:sldMkLst>
        <pc:picChg chg="mod">
          <ac:chgData name="Paul Janssen" userId="b62697e8-e7f0-48fe-b701-a5c7b17d8ebc" providerId="ADAL" clId="{81A96F3C-77AD-4DB4-B05D-1F5FBDACCD2B}" dt="2024-10-07T12:50:59.572" v="96" actId="1076"/>
          <ac:picMkLst>
            <pc:docMk/>
            <pc:sldMk cId="2128492711" sldId="256"/>
            <ac:picMk id="1026" creationId="{83E2628E-BC1C-BF90-BED2-9B1D94BD4F60}"/>
          </ac:picMkLst>
        </pc:picChg>
      </pc:sldChg>
      <pc:sldChg chg="addSp delSp modSp mod ord">
        <pc:chgData name="Paul Janssen" userId="b62697e8-e7f0-48fe-b701-a5c7b17d8ebc" providerId="ADAL" clId="{81A96F3C-77AD-4DB4-B05D-1F5FBDACCD2B}" dt="2024-09-24T14:24:21.409" v="93" actId="20577"/>
        <pc:sldMkLst>
          <pc:docMk/>
          <pc:sldMk cId="2673465397" sldId="257"/>
        </pc:sldMkLst>
        <pc:spChg chg="del">
          <ac:chgData name="Paul Janssen" userId="b62697e8-e7f0-48fe-b701-a5c7b17d8ebc" providerId="ADAL" clId="{81A96F3C-77AD-4DB4-B05D-1F5FBDACCD2B}" dt="2024-09-24T14:19:33.164" v="3" actId="478"/>
          <ac:spMkLst>
            <pc:docMk/>
            <pc:sldMk cId="2673465397" sldId="257"/>
            <ac:spMk id="2" creationId="{79066FDB-8929-A46D-8E8C-E157A7B7033A}"/>
          </ac:spMkLst>
        </pc:spChg>
        <pc:spChg chg="del">
          <ac:chgData name="Paul Janssen" userId="b62697e8-e7f0-48fe-b701-a5c7b17d8ebc" providerId="ADAL" clId="{81A96F3C-77AD-4DB4-B05D-1F5FBDACCD2B}" dt="2024-09-24T14:19:30.224" v="2" actId="478"/>
          <ac:spMkLst>
            <pc:docMk/>
            <pc:sldMk cId="2673465397" sldId="257"/>
            <ac:spMk id="3" creationId="{1709A85D-97AF-FA93-3EB3-2CE505110782}"/>
          </ac:spMkLst>
        </pc:spChg>
        <pc:spChg chg="add mod">
          <ac:chgData name="Paul Janssen" userId="b62697e8-e7f0-48fe-b701-a5c7b17d8ebc" providerId="ADAL" clId="{81A96F3C-77AD-4DB4-B05D-1F5FBDACCD2B}" dt="2024-09-24T14:24:21.409" v="93" actId="20577"/>
          <ac:spMkLst>
            <pc:docMk/>
            <pc:sldMk cId="2673465397" sldId="257"/>
            <ac:spMk id="5" creationId="{3D910BB5-8264-56EC-A245-37D4E29071D6}"/>
          </ac:spMkLst>
        </pc:spChg>
      </pc:sldChg>
      <pc:sldChg chg="modSp new mod ord">
        <pc:chgData name="Paul Janssen" userId="b62697e8-e7f0-48fe-b701-a5c7b17d8ebc" providerId="ADAL" clId="{81A96F3C-77AD-4DB4-B05D-1F5FBDACCD2B}" dt="2024-09-24T14:22:37.531" v="72"/>
        <pc:sldMkLst>
          <pc:docMk/>
          <pc:sldMk cId="3857550452" sldId="258"/>
        </pc:sldMkLst>
        <pc:spChg chg="mod">
          <ac:chgData name="Paul Janssen" userId="b62697e8-e7f0-48fe-b701-a5c7b17d8ebc" providerId="ADAL" clId="{81A96F3C-77AD-4DB4-B05D-1F5FBDACCD2B}" dt="2024-09-24T14:22:30.618" v="70" actId="20577"/>
          <ac:spMkLst>
            <pc:docMk/>
            <pc:sldMk cId="3857550452" sldId="258"/>
            <ac:spMk id="2" creationId="{4E3D48E3-F3AC-3A54-02F9-30B72F5B823A}"/>
          </ac:spMkLst>
        </pc:spChg>
        <pc:spChg chg="mod">
          <ac:chgData name="Paul Janssen" userId="b62697e8-e7f0-48fe-b701-a5c7b17d8ebc" providerId="ADAL" clId="{81A96F3C-77AD-4DB4-B05D-1F5FBDACCD2B}" dt="2024-09-24T14:22:21.379" v="69" actId="1076"/>
          <ac:spMkLst>
            <pc:docMk/>
            <pc:sldMk cId="3857550452" sldId="258"/>
            <ac:spMk id="3" creationId="{080DCF74-CB16-8C1E-237C-1D5B60D58980}"/>
          </ac:spMkLst>
        </pc:spChg>
      </pc:sldChg>
    </pc:docChg>
  </pc:docChgLst>
  <pc:docChgLst>
    <pc:chgData name="Dick Krijtenburg" userId="7ae9a61c-efb6-4e3d-8921-522b5c01efde" providerId="ADAL" clId="{7711EBCB-67B4-44E8-A6F1-A3A5BC426D2F}"/>
    <pc:docChg chg="addSld">
      <pc:chgData name="Dick Krijtenburg" userId="7ae9a61c-efb6-4e3d-8921-522b5c01efde" providerId="ADAL" clId="{7711EBCB-67B4-44E8-A6F1-A3A5BC426D2F}" dt="2024-07-16T06:40:45.626" v="0" actId="680"/>
      <pc:docMkLst>
        <pc:docMk/>
      </pc:docMkLst>
      <pc:sldChg chg="new">
        <pc:chgData name="Dick Krijtenburg" userId="7ae9a61c-efb6-4e3d-8921-522b5c01efde" providerId="ADAL" clId="{7711EBCB-67B4-44E8-A6F1-A3A5BC426D2F}" dt="2024-07-16T06:40:45.626" v="0" actId="680"/>
        <pc:sldMkLst>
          <pc:docMk/>
          <pc:sldMk cId="2673465397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A7776-511A-84C3-98DF-41192772B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713EC5F-8657-BB24-6862-B18BA2403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285B56D-5416-2B54-F582-732C18EA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BA04-78DC-4177-909E-A61484573A04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8D8D51C-B891-7606-50BF-78E677A7E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39FEAC-3031-6962-1DD2-4745B010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494A-CF9F-4806-84F1-5326B8743E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9192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1D3372-1640-714B-8F72-32A1F242D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533D9B0-5219-41AD-C89F-328067679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4FF6741-9C69-AE41-7716-BF99546E7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BA04-78DC-4177-909E-A61484573A04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DA326BA-5CA2-3505-88A0-3A419DA3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36770F1-23FF-047B-52F0-83D3208EB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494A-CF9F-4806-84F1-5326B8743E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436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6CFADF8-DE41-0890-DFB0-9CF5097CE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F160F03-7B14-F1A8-2279-EDB37BF4B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F24B876-25B2-47E8-8775-A35C4A0D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BA04-78DC-4177-909E-A61484573A04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F93882-61F9-D73E-F65C-E8B7406A4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251A7F-056E-1D9D-D563-D290DAE0E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494A-CF9F-4806-84F1-5326B8743E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083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F68654-EFFA-3CC2-8F92-3591F82B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2BB8ED-0F63-8F55-2049-2BFD20AEA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1EDE32-2EFC-D193-3879-CE06F21D3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BA04-78DC-4177-909E-A61484573A04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82AA2B7-C8B1-CC69-0684-069694A9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E19B90D-8AC6-9645-FA09-E319D9D69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494A-CF9F-4806-84F1-5326B8743E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7471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6033E8-4CC6-83E7-D2BD-CCB582F29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4171E8E-117F-77FF-2E02-B3E573473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C8E3F06-66C3-9BEE-0927-FC4C0A31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BA04-78DC-4177-909E-A61484573A04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5BE4FBD-A95B-4E03-1CA5-FA0A82D72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8AFF73-D7D0-447E-1325-1E732560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494A-CF9F-4806-84F1-5326B8743E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662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B0606-FAEB-8244-6BB2-F78F2F07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2CEA34D-3293-14D3-F935-244757BB8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C99D053-0F8F-C704-E438-131E74CA3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78736DB-E945-CE76-243F-04213D739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BA04-78DC-4177-909E-A61484573A04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67DD22F-FE63-8B8D-8A7E-821BA9EF0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2E35061-1857-F6C8-8DC7-1AE83765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494A-CF9F-4806-84F1-5326B8743E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171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F3BED-328A-F153-0E7F-8E95275F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66D2AF4-AF19-ABAF-018A-E626C67BF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B2098B8-BFEF-8EA9-DC3E-492783AF8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343D450-7ADA-151B-CA1B-B2D529D44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21633E2-C3D4-78C2-BDDE-1FADB1A34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F84693D-0518-0356-DE64-39379C154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BA04-78DC-4177-909E-A61484573A04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28B50DC-549C-CFC4-12F1-30E988FAC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E813F18-09D5-8D08-D939-F702B3E7F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494A-CF9F-4806-84F1-5326B8743E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010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3547B5-B171-5819-DF74-9EE481B89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53DC87E-667C-74A9-2F21-1467676AB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BA04-78DC-4177-909E-A61484573A04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F75FF05-689E-6007-2E22-6BC9E4AD1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3EC2AC7-E476-727C-BE85-2E6B4905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494A-CF9F-4806-84F1-5326B8743E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288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8BC8F3D-361B-C77A-9230-9D0E067F5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BA04-78DC-4177-909E-A61484573A04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E2F6E4B-940E-BC55-141D-0052CEEFC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44B34D5-3A37-8628-3EC5-98DAF4B3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494A-CF9F-4806-84F1-5326B8743E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842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F100A-0B97-7D1E-0C44-7A8AFE058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91B87D-5277-261D-5126-9274AC5BE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FBC8A58-CFD4-EDAB-AD97-F7B608BD8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7D75213-7330-7636-E63D-FA343C79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BA04-78DC-4177-909E-A61484573A04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4BA4DA1-A92E-618A-0F58-ACB1E805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6453AD2-14F8-88FE-8CD1-B46C4F151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494A-CF9F-4806-84F1-5326B8743E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930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127DF0-1344-FCC3-BA96-F575B24F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8B3A658B-CF2B-9ED1-B82A-8233F93FC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2050FB8-987A-5A03-4C1F-04A8091BF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8910536-E218-CE1D-0FDD-CAECA6B3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BA04-78DC-4177-909E-A61484573A04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3B25677-DC94-27D3-7524-CDA9DDE2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54F6FBB-070A-71B0-EA02-6356BA26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494A-CF9F-4806-84F1-5326B8743E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23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A04038D-FFAA-C5A6-4C7B-09D0E6A4C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66B9B9C-BCC7-3DD5-2699-432B9EBD2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23E7B12-5800-598E-6320-FD2987A34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CEBA04-78DC-4177-909E-A61484573A04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0FFCB08-ACE8-725F-9A34-EB63ECB58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0D6F7B8-41E6-19AD-731B-1F25457A3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DF494A-CF9F-4806-84F1-5326B8743E8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913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m-community.nl/index.php/Beschouwingsniveaus" TargetMode="External"/><Relationship Id="rId2" Type="http://schemas.openxmlformats.org/officeDocument/2006/relationships/hyperlink" Target="https://www.mim-community.nl/index.php/Hoofdpagin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D48E3-F3AC-3A54-02F9-30B72F5B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MIM 2.0 visievorming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0DCF74-CB16-8C1E-237C-1D5B60D58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858" y="2499185"/>
            <a:ext cx="10515600" cy="1999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5400" dirty="0"/>
              <a:t>2024-09-24 </a:t>
            </a:r>
          </a:p>
          <a:p>
            <a:pPr marL="0" indent="0" algn="ctr">
              <a:buNone/>
            </a:pPr>
            <a:r>
              <a:rPr lang="nl-NL" sz="5400" dirty="0"/>
              <a:t>Kick off</a:t>
            </a:r>
          </a:p>
        </p:txBody>
      </p:sp>
    </p:spTree>
    <p:extLst>
      <p:ext uri="{BB962C8B-B14F-4D97-AF65-F5344CB8AC3E}">
        <p14:creationId xmlns:p14="http://schemas.microsoft.com/office/powerpoint/2010/main" val="385755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>
            <a:extLst>
              <a:ext uri="{FF2B5EF4-FFF2-40B4-BE49-F238E27FC236}">
                <a16:creationId xmlns:a16="http://schemas.microsoft.com/office/drawing/2014/main" id="{3D910BB5-8264-56EC-A245-37D4E29071D6}"/>
              </a:ext>
            </a:extLst>
          </p:cNvPr>
          <p:cNvSpPr txBox="1"/>
          <p:nvPr/>
        </p:nvSpPr>
        <p:spPr>
          <a:xfrm>
            <a:off x="1307690" y="0"/>
            <a:ext cx="7354529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nl-NL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Agenda opstellen</a:t>
            </a:r>
            <a:endParaRPr lang="nl-NL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nl-NL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Doel : visie </a:t>
            </a:r>
            <a:r>
              <a:rPr lang="nl-NL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aanpak </a:t>
            </a:r>
            <a:r>
              <a:rPr lang="nl-NL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op basis van praatplaat</a:t>
            </a:r>
            <a:endParaRPr lang="nl-NL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nl-NL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Rondje inventariseren</a:t>
            </a:r>
            <a:endParaRPr lang="nl-NL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nl-NL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Najaar : 3 bijeenkomsten plannen </a:t>
            </a:r>
            <a:endParaRPr lang="nl-NL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nl-NL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Doel: visie </a:t>
            </a:r>
            <a:r>
              <a:rPr lang="nl-NL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vorming</a:t>
            </a:r>
            <a:endParaRPr lang="nl-NL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nl-NL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Circa 2 uur</a:t>
            </a:r>
            <a:endParaRPr lang="nl-NL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nl-NL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Voorkeur Fysiek of helemaal online?</a:t>
            </a:r>
            <a:endParaRPr lang="nl-NL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nl-NL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Resultaat : concept visie </a:t>
            </a:r>
            <a:r>
              <a:rPr lang="nl-NL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document</a:t>
            </a:r>
            <a:endParaRPr lang="nl-NL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nl-NL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Toets bij MIM-community</a:t>
            </a:r>
            <a:endParaRPr lang="nl-NL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nl-NL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Half december</a:t>
            </a:r>
            <a:endParaRPr lang="nl-NL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1143000" lvl="2" indent="-228600">
              <a:buFont typeface="Wingdings" panose="05000000000000000000" pitchFamily="2" charset="2"/>
              <a:buChar char=""/>
            </a:pPr>
            <a:r>
              <a:rPr lang="nl-NL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Na aanscherping definitief maken</a:t>
            </a:r>
            <a:endParaRPr lang="nl-NL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457200"/>
            <a:r>
              <a:rPr lang="nl-N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Praatplaat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nl-NL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Planning ontwikkeling MIM 2.0</a:t>
            </a:r>
            <a:endParaRPr lang="nl-NL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nl-NL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2024 – visievorming</a:t>
            </a:r>
            <a:endParaRPr lang="nl-NL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nl-NL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– uitvoering</a:t>
            </a:r>
            <a:endParaRPr lang="nl-NL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nl-NL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2026 – vaststelling en live</a:t>
            </a:r>
            <a:endParaRPr lang="nl-NL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nl-NL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Oogsten aandachtspunten</a:t>
            </a:r>
            <a:endParaRPr lang="nl-NL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nl-NL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bv </a:t>
            </a:r>
            <a:r>
              <a:rPr lang="nl-NL" u="sng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  <a:hlinkClick r:id="rId2"/>
              </a:rPr>
              <a:t>MIM-Community</a:t>
            </a:r>
            <a:r>
              <a:rPr lang="nl-NL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: manifest opgesteld omdat </a:t>
            </a:r>
            <a:r>
              <a:rPr lang="nl-NL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MIm</a:t>
            </a:r>
            <a:r>
              <a:rPr lang="nl-NL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onvoldoende duidelijk is – meenemen om </a:t>
            </a:r>
            <a:r>
              <a:rPr lang="nl-NL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eea</a:t>
            </a:r>
            <a:r>
              <a:rPr lang="nl-NL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aan te scherpen?!</a:t>
            </a:r>
            <a:endParaRPr lang="nl-NL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nl-NL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Zijn de 4 beschouwingsniveaus zoals we ze nu hanteren solide genoeg? Zie ook </a:t>
            </a:r>
            <a:r>
              <a:rPr lang="nl-NL" u="sng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  <a:hlinkClick r:id="rId3"/>
              </a:rPr>
              <a:t>Beschouwingsniveaus - MIM-Community</a:t>
            </a:r>
            <a:endParaRPr lang="nl-NL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nl-NL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Uitvraag doen in </a:t>
            </a:r>
            <a:r>
              <a:rPr lang="nl-NL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mim</a:t>
            </a:r>
            <a:r>
              <a:rPr lang="nl-NL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-community naar aandachtspunten</a:t>
            </a:r>
            <a:endParaRPr lang="nl-NL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nl-NL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Is er naast het uitdrukken in LD en UML nog behoefte aan andere uitdrukkingsvormen?</a:t>
            </a:r>
            <a:endParaRPr lang="nl-NL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nl-NL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…</a:t>
            </a:r>
            <a:endParaRPr lang="nl-NL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46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07BCD1-7DB6-64E3-0C71-CADB6C1BFB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DE71A17-BC5B-AD70-C32B-543A5A55E0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Afbeelding 1">
            <a:extLst>
              <a:ext uri="{FF2B5EF4-FFF2-40B4-BE49-F238E27FC236}">
                <a16:creationId xmlns:a16="http://schemas.microsoft.com/office/drawing/2014/main" id="{83E2628E-BC1C-BF90-BED2-9B1D94BD4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63" y="79200"/>
            <a:ext cx="11335385" cy="6443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849271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6b5f7f7-2f15-447a-b5f6-1e4312ec3a6d" xsi:nil="true"/>
    <lcf76f155ced4ddcb4097134ff3c332f xmlns="385505e6-e5d7-4f1a-b335-045f4e6272b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6A073BBB3FB3429D87D77C40313058" ma:contentTypeVersion="17" ma:contentTypeDescription="Een nieuw document maken." ma:contentTypeScope="" ma:versionID="d029de722713fbda088f474ab55a8f91">
  <xsd:schema xmlns:xsd="http://www.w3.org/2001/XMLSchema" xmlns:xs="http://www.w3.org/2001/XMLSchema" xmlns:p="http://schemas.microsoft.com/office/2006/metadata/properties" xmlns:ns2="385505e6-e5d7-4f1a-b335-045f4e6272b3" xmlns:ns3="86b5f7f7-2f15-447a-b5f6-1e4312ec3a6d" targetNamespace="http://schemas.microsoft.com/office/2006/metadata/properties" ma:root="true" ma:fieldsID="f9978f67d981c86fda37d097ac6baa60" ns2:_="" ns3:_="">
    <xsd:import namespace="385505e6-e5d7-4f1a-b335-045f4e6272b3"/>
    <xsd:import namespace="86b5f7f7-2f15-447a-b5f6-1e4312ec3a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5505e6-e5d7-4f1a-b335-045f4e6272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Afbeeldingtags" ma:readOnly="false" ma:fieldId="{5cf76f15-5ced-4ddc-b409-7134ff3c332f}" ma:taxonomyMulti="true" ma:sspId="ece1ab0c-3d38-4605-9abd-f7fc75f3b0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b5f7f7-2f15-447a-b5f6-1e4312ec3a6d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58b36c94-b9c1-4ed1-a4e5-64fd1c764bee}" ma:internalName="TaxCatchAll" ma:showField="CatchAllData" ma:web="86b5f7f7-2f15-447a-b5f6-1e4312ec3a6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B3FA50-4BAD-41CC-9147-1D716E112B3D}">
  <ds:schemaRefs>
    <ds:schemaRef ds:uri="86b5f7f7-2f15-447a-b5f6-1e4312ec3a6d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385505e6-e5d7-4f1a-b335-045f4e6272b3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89AC901-9EEB-47AC-AA22-49C2DF02BF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27A787-B92F-41F0-88F9-CF7FF35821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5505e6-e5d7-4f1a-b335-045f4e6272b3"/>
    <ds:schemaRef ds:uri="86b5f7f7-2f15-447a-b5f6-1e4312ec3a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125</Words>
  <Application>Microsoft Office PowerPoint</Application>
  <PresentationFormat>Breedbeeld</PresentationFormat>
  <Paragraphs>25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10" baseType="lpstr">
      <vt:lpstr>Aptos</vt:lpstr>
      <vt:lpstr>Aptos Display</vt:lpstr>
      <vt:lpstr>Arial</vt:lpstr>
      <vt:lpstr>Courier New</vt:lpstr>
      <vt:lpstr>Symbol</vt:lpstr>
      <vt:lpstr>Wingdings</vt:lpstr>
      <vt:lpstr>Kantoorthema</vt:lpstr>
      <vt:lpstr>MIM 2.0 visievorming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Dick Krijtenburg</dc:creator>
  <cp:lastModifiedBy>Paul Janssen</cp:lastModifiedBy>
  <cp:revision>2</cp:revision>
  <dcterms:created xsi:type="dcterms:W3CDTF">2024-06-06T11:24:09Z</dcterms:created>
  <dcterms:modified xsi:type="dcterms:W3CDTF">2024-10-07T12:51:05Z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0x010100216A073BBB3FB3429D87D77C40313058</vt:lpwstr>
  </property>
  <property fmtid="{D5CDD505-2E9C-101B-9397-08002B2CF9AE}" pid="3" name="MediaServiceImageTags">
    <vt:lpwstr/>
  </property>
</Properties>
</file>