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Janssen" userId="b62697e8-e7f0-48fe-b701-a5c7b17d8ebc" providerId="ADAL" clId="{818D6448-6C68-4263-929D-038560FC35D9}"/>
    <pc:docChg chg="custSel addSld modSld">
      <pc:chgData name="Paul Janssen" userId="b62697e8-e7f0-48fe-b701-a5c7b17d8ebc" providerId="ADAL" clId="{818D6448-6C68-4263-929D-038560FC35D9}" dt="2025-01-28T16:34:47.954" v="23" actId="1076"/>
      <pc:docMkLst>
        <pc:docMk/>
      </pc:docMkLst>
      <pc:sldChg chg="modSp mod">
        <pc:chgData name="Paul Janssen" userId="b62697e8-e7f0-48fe-b701-a5c7b17d8ebc" providerId="ADAL" clId="{818D6448-6C68-4263-929D-038560FC35D9}" dt="2025-01-28T15:00:45.148" v="3" actId="20577"/>
        <pc:sldMkLst>
          <pc:docMk/>
          <pc:sldMk cId="754211682" sldId="256"/>
        </pc:sldMkLst>
        <pc:spChg chg="mod">
          <ac:chgData name="Paul Janssen" userId="b62697e8-e7f0-48fe-b701-a5c7b17d8ebc" providerId="ADAL" clId="{818D6448-6C68-4263-929D-038560FC35D9}" dt="2025-01-28T15:00:45.148" v="3" actId="20577"/>
          <ac:spMkLst>
            <pc:docMk/>
            <pc:sldMk cId="754211682" sldId="256"/>
            <ac:spMk id="2" creationId="{3CD89EBD-AEDD-C828-56B9-EC3A1A3115E4}"/>
          </ac:spMkLst>
        </pc:spChg>
      </pc:sldChg>
      <pc:sldChg chg="modSp mod">
        <pc:chgData name="Paul Janssen" userId="b62697e8-e7f0-48fe-b701-a5c7b17d8ebc" providerId="ADAL" clId="{818D6448-6C68-4263-929D-038560FC35D9}" dt="2025-01-28T16:33:34.245" v="13" actId="1076"/>
        <pc:sldMkLst>
          <pc:docMk/>
          <pc:sldMk cId="1305372376" sldId="257"/>
        </pc:sldMkLst>
        <pc:picChg chg="mod">
          <ac:chgData name="Paul Janssen" userId="b62697e8-e7f0-48fe-b701-a5c7b17d8ebc" providerId="ADAL" clId="{818D6448-6C68-4263-929D-038560FC35D9}" dt="2025-01-28T16:33:34.245" v="13" actId="1076"/>
          <ac:picMkLst>
            <pc:docMk/>
            <pc:sldMk cId="1305372376" sldId="257"/>
            <ac:picMk id="5" creationId="{7DC0C4C5-B9B2-8043-854B-281E351D7A7A}"/>
          </ac:picMkLst>
        </pc:picChg>
      </pc:sldChg>
      <pc:sldChg chg="modSp mod">
        <pc:chgData name="Paul Janssen" userId="b62697e8-e7f0-48fe-b701-a5c7b17d8ebc" providerId="ADAL" clId="{818D6448-6C68-4263-929D-038560FC35D9}" dt="2025-01-28T16:33:41.437" v="15" actId="14100"/>
        <pc:sldMkLst>
          <pc:docMk/>
          <pc:sldMk cId="2447890965" sldId="258"/>
        </pc:sldMkLst>
        <pc:picChg chg="mod">
          <ac:chgData name="Paul Janssen" userId="b62697e8-e7f0-48fe-b701-a5c7b17d8ebc" providerId="ADAL" clId="{818D6448-6C68-4263-929D-038560FC35D9}" dt="2025-01-28T16:33:41.437" v="15" actId="14100"/>
          <ac:picMkLst>
            <pc:docMk/>
            <pc:sldMk cId="2447890965" sldId="258"/>
            <ac:picMk id="5" creationId="{49F80EFD-0524-A090-0E23-715F81EAF5F5}"/>
          </ac:picMkLst>
        </pc:picChg>
      </pc:sldChg>
      <pc:sldChg chg="modSp mod">
        <pc:chgData name="Paul Janssen" userId="b62697e8-e7f0-48fe-b701-a5c7b17d8ebc" providerId="ADAL" clId="{818D6448-6C68-4263-929D-038560FC35D9}" dt="2025-01-28T16:34:16.695" v="17" actId="1076"/>
        <pc:sldMkLst>
          <pc:docMk/>
          <pc:sldMk cId="2290254381" sldId="259"/>
        </pc:sldMkLst>
        <pc:picChg chg="mod">
          <ac:chgData name="Paul Janssen" userId="b62697e8-e7f0-48fe-b701-a5c7b17d8ebc" providerId="ADAL" clId="{818D6448-6C68-4263-929D-038560FC35D9}" dt="2025-01-28T16:34:16.695" v="17" actId="1076"/>
          <ac:picMkLst>
            <pc:docMk/>
            <pc:sldMk cId="2290254381" sldId="259"/>
            <ac:picMk id="5" creationId="{F4EA5EFB-2EA9-9312-4CB6-26F492CFA035}"/>
          </ac:picMkLst>
        </pc:picChg>
      </pc:sldChg>
      <pc:sldChg chg="modSp mod">
        <pc:chgData name="Paul Janssen" userId="b62697e8-e7f0-48fe-b701-a5c7b17d8ebc" providerId="ADAL" clId="{818D6448-6C68-4263-929D-038560FC35D9}" dt="2025-01-28T16:34:27.688" v="19" actId="14100"/>
        <pc:sldMkLst>
          <pc:docMk/>
          <pc:sldMk cId="3458050533" sldId="260"/>
        </pc:sldMkLst>
        <pc:picChg chg="mod">
          <ac:chgData name="Paul Janssen" userId="b62697e8-e7f0-48fe-b701-a5c7b17d8ebc" providerId="ADAL" clId="{818D6448-6C68-4263-929D-038560FC35D9}" dt="2025-01-28T16:34:27.688" v="19" actId="14100"/>
          <ac:picMkLst>
            <pc:docMk/>
            <pc:sldMk cId="3458050533" sldId="260"/>
            <ac:picMk id="7" creationId="{E36DBCEB-D0AE-5AAB-CD79-FDEC0F1D8242}"/>
          </ac:picMkLst>
        </pc:picChg>
      </pc:sldChg>
      <pc:sldChg chg="modSp mod">
        <pc:chgData name="Paul Janssen" userId="b62697e8-e7f0-48fe-b701-a5c7b17d8ebc" providerId="ADAL" clId="{818D6448-6C68-4263-929D-038560FC35D9}" dt="2025-01-28T16:34:39.085" v="21" actId="1076"/>
        <pc:sldMkLst>
          <pc:docMk/>
          <pc:sldMk cId="1233892179" sldId="261"/>
        </pc:sldMkLst>
        <pc:picChg chg="mod">
          <ac:chgData name="Paul Janssen" userId="b62697e8-e7f0-48fe-b701-a5c7b17d8ebc" providerId="ADAL" clId="{818D6448-6C68-4263-929D-038560FC35D9}" dt="2025-01-28T16:34:39.085" v="21" actId="1076"/>
          <ac:picMkLst>
            <pc:docMk/>
            <pc:sldMk cId="1233892179" sldId="261"/>
            <ac:picMk id="7" creationId="{976D4845-7DEB-189E-42BC-37B862FFB0B0}"/>
          </ac:picMkLst>
        </pc:picChg>
      </pc:sldChg>
      <pc:sldChg chg="modSp mod">
        <pc:chgData name="Paul Janssen" userId="b62697e8-e7f0-48fe-b701-a5c7b17d8ebc" providerId="ADAL" clId="{818D6448-6C68-4263-929D-038560FC35D9}" dt="2025-01-28T16:34:47.954" v="23" actId="1076"/>
        <pc:sldMkLst>
          <pc:docMk/>
          <pc:sldMk cId="907599210" sldId="262"/>
        </pc:sldMkLst>
        <pc:picChg chg="mod">
          <ac:chgData name="Paul Janssen" userId="b62697e8-e7f0-48fe-b701-a5c7b17d8ebc" providerId="ADAL" clId="{818D6448-6C68-4263-929D-038560FC35D9}" dt="2025-01-28T16:34:47.954" v="23" actId="1076"/>
          <ac:picMkLst>
            <pc:docMk/>
            <pc:sldMk cId="907599210" sldId="262"/>
            <ac:picMk id="5" creationId="{7FF9C09C-E2E9-F03F-52D0-12D32FEDF68C}"/>
          </ac:picMkLst>
        </pc:picChg>
      </pc:sldChg>
      <pc:sldChg chg="addSp delSp new mod">
        <pc:chgData name="Paul Janssen" userId="b62697e8-e7f0-48fe-b701-a5c7b17d8ebc" providerId="ADAL" clId="{818D6448-6C68-4263-929D-038560FC35D9}" dt="2025-01-28T16:18:48.997" v="7" actId="22"/>
        <pc:sldMkLst>
          <pc:docMk/>
          <pc:sldMk cId="506005736" sldId="263"/>
        </pc:sldMkLst>
        <pc:spChg chg="del">
          <ac:chgData name="Paul Janssen" userId="b62697e8-e7f0-48fe-b701-a5c7b17d8ebc" providerId="ADAL" clId="{818D6448-6C68-4263-929D-038560FC35D9}" dt="2025-01-28T16:18:47.245" v="6" actId="478"/>
          <ac:spMkLst>
            <pc:docMk/>
            <pc:sldMk cId="506005736" sldId="263"/>
            <ac:spMk id="2" creationId="{A4223ACF-4C5D-552F-3974-4B5174D6F462}"/>
          </ac:spMkLst>
        </pc:spChg>
        <pc:spChg chg="del">
          <ac:chgData name="Paul Janssen" userId="b62697e8-e7f0-48fe-b701-a5c7b17d8ebc" providerId="ADAL" clId="{818D6448-6C68-4263-929D-038560FC35D9}" dt="2025-01-28T16:18:45.744" v="5" actId="478"/>
          <ac:spMkLst>
            <pc:docMk/>
            <pc:sldMk cId="506005736" sldId="263"/>
            <ac:spMk id="3" creationId="{CF902437-A9C5-DD10-BE43-1C5A2AABFEED}"/>
          </ac:spMkLst>
        </pc:spChg>
        <pc:picChg chg="add">
          <ac:chgData name="Paul Janssen" userId="b62697e8-e7f0-48fe-b701-a5c7b17d8ebc" providerId="ADAL" clId="{818D6448-6C68-4263-929D-038560FC35D9}" dt="2025-01-28T16:18:48.997" v="7" actId="22"/>
          <ac:picMkLst>
            <pc:docMk/>
            <pc:sldMk cId="506005736" sldId="263"/>
            <ac:picMk id="5" creationId="{CAEAAD38-2A60-52C2-C434-D17CBE6F5B48}"/>
          </ac:picMkLst>
        </pc:picChg>
      </pc:sldChg>
      <pc:sldChg chg="addSp delSp new mod">
        <pc:chgData name="Paul Janssen" userId="b62697e8-e7f0-48fe-b701-a5c7b17d8ebc" providerId="ADAL" clId="{818D6448-6C68-4263-929D-038560FC35D9}" dt="2025-01-28T16:26:49.004" v="11" actId="22"/>
        <pc:sldMkLst>
          <pc:docMk/>
          <pc:sldMk cId="164597426" sldId="264"/>
        </pc:sldMkLst>
        <pc:spChg chg="del">
          <ac:chgData name="Paul Janssen" userId="b62697e8-e7f0-48fe-b701-a5c7b17d8ebc" providerId="ADAL" clId="{818D6448-6C68-4263-929D-038560FC35D9}" dt="2025-01-28T16:26:42.403" v="10" actId="478"/>
          <ac:spMkLst>
            <pc:docMk/>
            <pc:sldMk cId="164597426" sldId="264"/>
            <ac:spMk id="2" creationId="{F1A030D6-74B3-A385-D0DE-37D05C28825F}"/>
          </ac:spMkLst>
        </pc:spChg>
        <pc:spChg chg="del">
          <ac:chgData name="Paul Janssen" userId="b62697e8-e7f0-48fe-b701-a5c7b17d8ebc" providerId="ADAL" clId="{818D6448-6C68-4263-929D-038560FC35D9}" dt="2025-01-28T16:26:40.693" v="9" actId="478"/>
          <ac:spMkLst>
            <pc:docMk/>
            <pc:sldMk cId="164597426" sldId="264"/>
            <ac:spMk id="3" creationId="{B8DF3E30-F8BC-81B9-980A-B0D96012E661}"/>
          </ac:spMkLst>
        </pc:spChg>
        <pc:picChg chg="add">
          <ac:chgData name="Paul Janssen" userId="b62697e8-e7f0-48fe-b701-a5c7b17d8ebc" providerId="ADAL" clId="{818D6448-6C68-4263-929D-038560FC35D9}" dt="2025-01-28T16:26:49.004" v="11" actId="22"/>
          <ac:picMkLst>
            <pc:docMk/>
            <pc:sldMk cId="164597426" sldId="264"/>
            <ac:picMk id="5" creationId="{C00CDA07-3441-15CF-F58A-4873E25325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80C2E-D217-E00D-C350-2113E104D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F79F96-10E8-A08D-1FB5-9607FAFE1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9130F1-C393-1A46-D410-6F85A901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E41144-A4A2-4EBA-1EE5-A4FE821B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B6AAC7-74F7-FAAF-22AB-18971EC0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86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C36A7-1D1C-499B-0B35-A78068B6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940BA3-34C2-9F99-4A40-F9DC30449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A0A6E5-D3B0-AA5E-74E8-A3085DE5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22CFD7-3EF8-8AD5-FC5D-5FAFAD48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A46CF1-451F-7476-DA8A-161B7702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566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87365F6-5041-5929-AD0F-F68CE396D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02B64F1-84B1-E230-0458-96E016DD2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61B080-A6B2-DFEF-6CAB-5C6195F2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BFDD6B-39EA-368F-4447-F3B3802D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CBC81C-D65C-88A3-269A-39CB4260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84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A17D-C762-1AE8-91A1-12813A2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73F9FE-CA40-0614-CD56-6F40FA72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A66392-698B-9A19-4ADE-AEB7B0F3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6FA2CD-6274-C889-0EBF-ABAA32D6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6133FC-CA00-1533-AB54-3CA1C9C8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112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C4B1C-A2DA-3366-BA15-1CECF1D1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AD2A69-6DC4-3CB3-A0B4-5DEE1AA7C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3103AB-5279-2A42-E862-65B36CF9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50BF77-14AC-6716-671A-C92635D5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A5807B-BD5B-B6B9-BE23-F85EAF28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681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83A77-C08A-FFB8-024B-23DB3665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D71E1C-F816-9474-E895-CBA2D14E9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570C42-D65E-B58F-F548-810102FB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D2EDAA-FECD-976A-AD6A-512E6A99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A6F76EA-256B-51BF-DDC6-02483E96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6AB69B-7281-2E51-CF56-8B2E9422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59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F247C-7147-0C2D-485C-9F12893B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A4EAFF-814E-3DC9-249C-B464C4A80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E6AE042-E3E1-A5CB-477D-9B7D7B04A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6C7FF5B-D550-D68E-E60C-04710886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C728D55-B6D6-D898-0866-90CCBDD1B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280E8FD-E423-B324-1642-37346C98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D1D54B-0C7E-1BD4-BF2B-A06396D6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5F2457D-8C6A-D44B-D225-095BABD1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69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9016E-F45B-28AB-E7CD-885C1D80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174C239-5A62-85C4-2C0B-A08CAD66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CE0435-026A-D7FD-8A16-8C8F74B8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DBDC18B-E0A7-5C7C-F8F4-1A58B393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71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F640A3-EB86-2065-069F-34B96477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C88F36F-6CF3-4C40-A5A6-6B2FA02F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1E2A85-AB5F-F7DD-58B1-F45FAD04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3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DBB62-6DAB-B600-A972-2F4BB874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C36DC8-84FE-5F4C-0111-F7616AF7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387E74-7301-67DC-04F8-149648C3F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E21CD2-B8E3-5EBB-DF69-E46BD6B8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978D384-1F19-F520-B63E-D1393115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786BD81-8AAB-6E89-FF62-CBB4E916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24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F4994-66D3-0D17-AE16-AC012382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A031C4E-020B-0C81-8297-CC8498D59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C4EBB48-0453-2C62-3F50-C501AB38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927714A-8FF0-2411-2DA2-5001ED7F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A10979-4D07-BC19-F906-802111E4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141265-228D-88F9-4633-55859989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08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5DA794B-4FBF-30B8-F531-1207CD36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E80607-BF9E-9EDD-30FE-56410A3A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EE7B83-19A3-4E44-8E7F-941EB7A60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94BCA5-9BCB-4686-940B-D2FE9801251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A25F0C-43B6-15E2-F26D-60533963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958DCC-CB34-1D90-DA4B-BC8B84D26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BCD16-8297-4EBC-8FC4-FB180C32B2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68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89EBD-AEDD-C828-56B9-EC3A1A311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Inspiratie voor MIM 2.0 metamodel</a:t>
            </a:r>
          </a:p>
        </p:txBody>
      </p:sp>
    </p:spTree>
    <p:extLst>
      <p:ext uri="{BB962C8B-B14F-4D97-AF65-F5344CB8AC3E}">
        <p14:creationId xmlns:p14="http://schemas.microsoft.com/office/powerpoint/2010/main" val="75421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DC0C4C5-B9B2-8043-854B-281E351D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11" y="481782"/>
            <a:ext cx="10456954" cy="55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7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9F80EFD-0524-A090-0E23-715F81EA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94" y="514349"/>
            <a:ext cx="7708549" cy="5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9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4EA5EFB-2EA9-9312-4CB6-26F492CF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790" y="615494"/>
            <a:ext cx="4886488" cy="52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0110A4E-5009-5E54-2334-0F08F838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83" y="1149485"/>
            <a:ext cx="5100034" cy="455903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36DBCEB-D0AE-5AAB-CD79-FDEC0F1D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21" y="590550"/>
            <a:ext cx="6670954" cy="59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5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976D4845-7DEB-189E-42BC-37B862FF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712" y="849735"/>
            <a:ext cx="2599083" cy="56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9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FF9C09C-E2E9-F03F-52D0-12D32FED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63" y="323850"/>
            <a:ext cx="7929802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9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AEAAD38-2A60-52C2-C434-D17CBE6F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79" y="0"/>
            <a:ext cx="9427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0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C00CDA07-3441-15CF-F58A-4873E253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50" y="0"/>
            <a:ext cx="9362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4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6A073BBB3FB3429D87D77C40313058" ma:contentTypeVersion="17" ma:contentTypeDescription="Een nieuw document maken." ma:contentTypeScope="" ma:versionID="d029de722713fbda088f474ab55a8f91">
  <xsd:schema xmlns:xsd="http://www.w3.org/2001/XMLSchema" xmlns:xs="http://www.w3.org/2001/XMLSchema" xmlns:p="http://schemas.microsoft.com/office/2006/metadata/properties" xmlns:ns2="385505e6-e5d7-4f1a-b335-045f4e6272b3" xmlns:ns3="86b5f7f7-2f15-447a-b5f6-1e4312ec3a6d" targetNamespace="http://schemas.microsoft.com/office/2006/metadata/properties" ma:root="true" ma:fieldsID="f9978f67d981c86fda37d097ac6baa60" ns2:_="" ns3:_="">
    <xsd:import namespace="385505e6-e5d7-4f1a-b335-045f4e6272b3"/>
    <xsd:import namespace="86b5f7f7-2f15-447a-b5f6-1e4312ec3a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505e6-e5d7-4f1a-b335-045f4e627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Afbeeldingtags" ma:readOnly="false" ma:fieldId="{5cf76f15-5ced-4ddc-b409-7134ff3c332f}" ma:taxonomyMulti="true" ma:sspId="ece1ab0c-3d38-4605-9abd-f7fc75f3b0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f7f7-2f15-447a-b5f6-1e4312ec3a6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58b36c94-b9c1-4ed1-a4e5-64fd1c764bee}" ma:internalName="TaxCatchAll" ma:showField="CatchAllData" ma:web="86b5f7f7-2f15-447a-b5f6-1e4312ec3a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b5f7f7-2f15-447a-b5f6-1e4312ec3a6d" xsi:nil="true"/>
    <lcf76f155ced4ddcb4097134ff3c332f xmlns="385505e6-e5d7-4f1a-b335-045f4e6272b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60A052-AE8D-4FDF-94C3-D6617F61D0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5505e6-e5d7-4f1a-b335-045f4e6272b3"/>
    <ds:schemaRef ds:uri="86b5f7f7-2f15-447a-b5f6-1e4312ec3a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318E3E-F4B1-496C-8104-E10270032BE9}">
  <ds:schemaRefs>
    <ds:schemaRef ds:uri="http://schemas.microsoft.com/office/2006/metadata/properties"/>
    <ds:schemaRef ds:uri="http://schemas.microsoft.com/office/infopath/2007/PartnerControls"/>
    <ds:schemaRef ds:uri="86b5f7f7-2f15-447a-b5f6-1e4312ec3a6d"/>
    <ds:schemaRef ds:uri="385505e6-e5d7-4f1a-b335-045f4e6272b3"/>
  </ds:schemaRefs>
</ds:datastoreItem>
</file>

<file path=customXml/itemProps3.xml><?xml version="1.0" encoding="utf-8"?>
<ds:datastoreItem xmlns:ds="http://schemas.openxmlformats.org/officeDocument/2006/customXml" ds:itemID="{89C82BCA-2394-4D9B-9A9B-591EE250FC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</Words>
  <Application>Microsoft Office PowerPoint</Application>
  <PresentationFormat>Breedbeeld</PresentationFormat>
  <Paragraphs>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Inspiratie voor MIM 2.0 metamodel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Janssen</dc:creator>
  <cp:lastModifiedBy>Paul Janssen</cp:lastModifiedBy>
  <cp:revision>2</cp:revision>
  <dcterms:created xsi:type="dcterms:W3CDTF">2025-01-28T14:42:05Z</dcterms:created>
  <dcterms:modified xsi:type="dcterms:W3CDTF">2025-01-31T12:20:10Z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0x010100216A073BBB3FB3429D87D77C40313058</vt:lpwstr>
  </property>
  <property fmtid="{D5CDD505-2E9C-101B-9397-08002B2CF9AE}" pid="3" name="MediaServiceImageTags">
    <vt:lpwstr/>
  </property>
</Properties>
</file>